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verage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b4746efcd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b4746efcd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AlgoRhythm?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. With it we aim to use the desire of students to work in a digital environment. We want to provoke their research skills, creativity, imagination and knowledge on current issues related to social development - circular economy, the formation of practical knowledge and attitudes related to observations in animate and inanimate nature and environmental behavior.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b4746efcd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b4746efcd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b749b84f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b749b84f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b749b84f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b749b84f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b749b84f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b749b84f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b749b84f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b749b84f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stoyanovakrist@gmail.com" TargetMode="External"/><Relationship Id="rId4" Type="http://schemas.openxmlformats.org/officeDocument/2006/relationships/hyperlink" Target="mailto:boris.georgiev94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920700" y="1350000"/>
            <a:ext cx="7302600" cy="81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/>
              <a:t>#AlgoRhythm</a:t>
            </a:r>
            <a:endParaRPr sz="502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081550" y="4140000"/>
            <a:ext cx="5166000" cy="7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 First Educational Online Forum, </a:t>
            </a:r>
            <a:endParaRPr sz="1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8-10th of June 2021</a:t>
            </a:r>
            <a:endParaRPr sz="1500"/>
          </a:p>
        </p:txBody>
      </p:sp>
      <p:sp>
        <p:nvSpPr>
          <p:cNvPr id="61" name="Google Shape;61;p13"/>
          <p:cNvSpPr txBox="1"/>
          <p:nvPr>
            <p:ph type="ctrTitle"/>
          </p:nvPr>
        </p:nvSpPr>
        <p:spPr>
          <a:xfrm>
            <a:off x="2081550" y="3294000"/>
            <a:ext cx="5166000" cy="9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“Hristo Botev”</a:t>
            </a:r>
            <a:endParaRPr sz="24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Innovative and Eco- Primary school</a:t>
            </a:r>
            <a:endParaRPr sz="24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Varna, Bulgaria</a:t>
            </a:r>
            <a:endParaRPr sz="2420"/>
          </a:p>
        </p:txBody>
      </p:sp>
      <p:sp>
        <p:nvSpPr>
          <p:cNvPr id="62" name="Google Shape;62;p13"/>
          <p:cNvSpPr txBox="1"/>
          <p:nvPr/>
        </p:nvSpPr>
        <p:spPr>
          <a:xfrm>
            <a:off x="1908650" y="2183075"/>
            <a:ext cx="546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Rhythm, nature, computer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3" name="Google Shape;63;p13"/>
          <p:cNvSpPr txBox="1"/>
          <p:nvPr>
            <p:ph type="ctrTitle"/>
          </p:nvPr>
        </p:nvSpPr>
        <p:spPr>
          <a:xfrm>
            <a:off x="342875" y="3806475"/>
            <a:ext cx="3161100" cy="9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Kristiana Detelinova Stoyanova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Boris Dobrev Georgiev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Primary school "Hristo Botev"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00"/>
              <a:t>Varna, Bulgaria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875" y="1826600"/>
            <a:ext cx="5151827" cy="25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type="title"/>
          </p:nvPr>
        </p:nvSpPr>
        <p:spPr>
          <a:xfrm>
            <a:off x="286900" y="129175"/>
            <a:ext cx="3684300" cy="264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#AlgoRhythm ?</a:t>
            </a:r>
            <a:endParaRPr/>
          </a:p>
        </p:txBody>
      </p:sp>
      <p:sp>
        <p:nvSpPr>
          <p:cNvPr id="70" name="Google Shape;70;p14"/>
          <p:cNvSpPr txBox="1"/>
          <p:nvPr>
            <p:ph idx="4294967295" type="body"/>
          </p:nvPr>
        </p:nvSpPr>
        <p:spPr>
          <a:xfrm>
            <a:off x="376650" y="2571750"/>
            <a:ext cx="2852100" cy="19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An innovative school subject that combines music, science and IT </a:t>
            </a:r>
            <a:endParaRPr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4173975" y="763575"/>
            <a:ext cx="1638000" cy="153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753000" y="3009750"/>
            <a:ext cx="1638000" cy="153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4416525" y="1266975"/>
            <a:ext cx="115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verage"/>
                <a:ea typeface="Average"/>
                <a:cs typeface="Average"/>
                <a:sym typeface="Average"/>
              </a:rPr>
              <a:t>Science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114500" y="3513150"/>
            <a:ext cx="915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verage"/>
                <a:ea typeface="Average"/>
                <a:cs typeface="Average"/>
                <a:sym typeface="Average"/>
              </a:rPr>
              <a:t>Music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6492475" y="608950"/>
            <a:ext cx="1518300" cy="1458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7006975" y="1076500"/>
            <a:ext cx="48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verage"/>
                <a:ea typeface="Average"/>
                <a:cs typeface="Average"/>
                <a:sym typeface="Average"/>
              </a:rPr>
              <a:t>IT</a:t>
            </a:r>
            <a:endParaRPr sz="22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1858775" y="257900"/>
            <a:ext cx="560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? - Aims for the stakeholders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4428600" y="1017725"/>
            <a:ext cx="4403700" cy="3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For the students: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 develop diverse skills, “learning by doing”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For the parents community: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Their children will have the opportunity to discover new talents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For the school community: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Students will increase their engagement and enhance their career development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For the society at large: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Deliver qualified students for the needs of today’s society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25" y="1028925"/>
            <a:ext cx="4123800" cy="308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597500" y="2108400"/>
            <a:ext cx="38352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00"/>
              <a:t>Science </a:t>
            </a:r>
            <a:endParaRPr sz="5000"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650" y="479126"/>
            <a:ext cx="3315599" cy="418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50" y="781750"/>
            <a:ext cx="4086149" cy="350963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type="title"/>
          </p:nvPr>
        </p:nvSpPr>
        <p:spPr>
          <a:xfrm>
            <a:off x="4867250" y="2073225"/>
            <a:ext cx="38352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IT</a:t>
            </a:r>
            <a:endParaRPr sz="5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150" y="483125"/>
            <a:ext cx="3964324" cy="417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675075" y="2094600"/>
            <a:ext cx="3386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Music</a:t>
            </a:r>
            <a:endParaRPr sz="5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2469875" y="1353200"/>
            <a:ext cx="386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attention!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2388925" y="2070800"/>
            <a:ext cx="4528200" cy="235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any questions, contact us at: </a:t>
            </a:r>
            <a:endParaRPr/>
          </a:p>
          <a:p>
            <a:pPr indent="44958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Kristiana Stoyanova,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school "Hristo Botev"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Varna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stoyanovakrist@gmail.com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Boris Georgiev,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school "Hristo Botev"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Varna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boris.georgiev94@gmail.com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958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