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12" autoAdjust="0"/>
  </p:normalViewPr>
  <p:slideViewPr>
    <p:cSldViewPr snapToGrid="0">
      <p:cViewPr>
        <p:scale>
          <a:sx n="100" d="100"/>
          <a:sy n="100" d="100"/>
        </p:scale>
        <p:origin x="72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med" advTm="0">
    <p:pull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05457"/>
            <a:ext cx="12192001" cy="1469384"/>
          </a:xfrm>
        </p:spPr>
        <p:txBody>
          <a:bodyPr>
            <a:noAutofit/>
          </a:bodyPr>
          <a:lstStyle/>
          <a:p>
            <a:pPr algn="ctr"/>
            <a:r>
              <a:rPr lang="bg-BG" sz="1800" cap="none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</a:t>
            </a:r>
            <a:br>
              <a:rPr lang="en-US" sz="1800" cap="none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cap="none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Място на дистанционното обучение в предучилищна възраст.</a:t>
            </a:r>
            <a:br>
              <a:rPr lang="bg-BG" sz="2400" b="1" cap="none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cap="none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 и методи на работа. Сътрудничество с родителите.</a:t>
            </a:r>
            <a:br>
              <a:rPr lang="bg-BG" sz="2400" b="1" cap="none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sz="2400" b="1" cap="non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23976"/>
            <a:ext cx="12192000" cy="1009650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ДИГИТАЛИЗАЦИЯ И ИНОВАЦИИ</a:t>
            </a:r>
            <a:br>
              <a:rPr lang="bg-BG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ОБРАЗОВАНИЕТО И НАУКАТА</a:t>
            </a:r>
            <a:endParaRPr lang="bg-BG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55901" y="4012682"/>
            <a:ext cx="885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Изготвил: </a:t>
            </a:r>
            <a:r>
              <a:rPr lang="bg-BG" sz="2000" b="1" dirty="0">
                <a:latin typeface="Verdana" panose="020B0604030504040204" pitchFamily="34" charset="0"/>
                <a:ea typeface="Verdana" panose="020B0604030504040204" pitchFamily="34" charset="0"/>
              </a:rPr>
              <a:t>Галина Стефанова Попова</a:t>
            </a:r>
            <a:b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ДГ №42 „Българче“, гр. Варна,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79686117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8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395" y="1513161"/>
            <a:ext cx="7316401" cy="138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Асинхронната форма на работа в електронна среда включваше освен предвиденото по план обучение за децата, и родителски срещи онлайн -  8</a:t>
            </a:r>
            <a:r>
              <a:rPr lang="en-US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x8</a:t>
            </a:r>
            <a:r>
              <a:rPr lang="bg-BG" sz="1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подпомагане за празници (облекло...), конкурси и анкети  по въпроси, касаещи съвместната ни работа.</a:t>
            </a:r>
          </a:p>
        </p:txBody>
      </p:sp>
      <p:pic>
        <p:nvPicPr>
          <p:cNvPr id="4" name="Picture 3" descr="C:\Users\Lenovo S440\Downloads\20210418_2013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3161"/>
            <a:ext cx="3409950" cy="496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73" y="3429000"/>
            <a:ext cx="7447123" cy="30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76013"/>
      </p:ext>
    </p:extLst>
  </p:cSld>
  <p:clrMapOvr>
    <a:masterClrMapping/>
  </p:clrMapOvr>
  <p:transition spd="med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742950"/>
            <a:ext cx="3589002" cy="2517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31" y="742950"/>
            <a:ext cx="3666066" cy="25173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742950"/>
            <a:ext cx="3856565" cy="55757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513923"/>
            <a:ext cx="5229225" cy="280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3513923"/>
            <a:ext cx="2022572" cy="28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5212"/>
      </p:ext>
    </p:extLst>
  </p:cSld>
  <p:clrMapOvr>
    <a:masterClrMapping/>
  </p:clrMapOvr>
  <p:transition spd="med"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00224"/>
            <a:ext cx="4371975" cy="4457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Чрез различните форми на сътрудничеството и взаимодействието между педагогически специалисти и родителите в детска градина  „ </a:t>
            </a:r>
            <a:r>
              <a:rPr lang="bg-BG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Българче“се</a:t>
            </a:r>
            <a:r>
              <a:rPr lang="bg-BG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създават условия за постигане на целите на детската градина – за възпитание, социализация, отглеждане, обучение, на децата, както и за формиране на положително отношение към детската градина. Другите форми са индивидуални разговори, консултации, срещи (онлайн и лични) с родителите.</a:t>
            </a:r>
          </a:p>
          <a:p>
            <a:pPr marL="0" indent="0">
              <a:buNone/>
            </a:pPr>
            <a:r>
              <a:rPr lang="bg-BG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Ние в качеството си на служители в детската градина знаем, че родителите са наши партньори и </a:t>
            </a:r>
          </a:p>
          <a:p>
            <a:pPr marL="0" indent="0">
              <a:buNone/>
            </a:pPr>
            <a:endParaRPr lang="bg-BG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bg-BG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ЗАЕДНО МОЖЕМ ПОВЕЧЕ!</a:t>
            </a:r>
            <a:endParaRPr lang="bg-BG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695450"/>
            <a:ext cx="67246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98625"/>
      </p:ext>
    </p:extLst>
  </p:cSld>
  <p:clrMapOvr>
    <a:masterClrMapping/>
  </p:clrMapOvr>
  <p:transition spd="med" advTm="1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1947069"/>
            <a:ext cx="6510337" cy="43402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947069"/>
            <a:ext cx="4368800" cy="4340224"/>
          </a:xfrm>
        </p:spPr>
        <p:txBody>
          <a:bodyPr>
            <a:noAutofit/>
          </a:bodyPr>
          <a:lstStyle/>
          <a:p>
            <a:r>
              <a:rPr lang="bg-B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Предучилищното детство е много ценен и значим период в живота на човека. Безспорни авторитети за детето в тази възраст са възрастните (родители и екипа в детската градина), които оказват съдействие и подкрепа на детето в този процес.</a:t>
            </a:r>
          </a:p>
          <a:p>
            <a:endParaRPr lang="bg-B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резултат на сътрудничество между учителя и родителя, детето получава най-необходимата и ценна подкрепа за неговото пълноценно цялостно развитие.</a:t>
            </a:r>
          </a:p>
          <a:p>
            <a:endParaRPr lang="bg-B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Формите за сътрудничество се определят съвместно от специалистите на институцията и родителите.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2495530"/>
      </p:ext>
    </p:extLst>
  </p:cSld>
  <p:clrMapOvr>
    <a:masterClrMapping/>
  </p:clrMapOvr>
  <p:transition spd="med" advClick="0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99" y="1076325"/>
            <a:ext cx="10696575" cy="51720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Трудните дни на изпитание, в чиито ограничения сме принудени да живеем, поставят важни въпроси пред нас:</a:t>
            </a:r>
          </a:p>
          <a:p>
            <a:pPr>
              <a:lnSpc>
                <a:spcPct val="100000"/>
              </a:lnSpc>
            </a:pPr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Как да избегнем опасността? </a:t>
            </a:r>
          </a:p>
          <a:p>
            <a:pPr>
              <a:lnSpc>
                <a:spcPct val="100000"/>
              </a:lnSpc>
            </a:pPr>
            <a:r>
              <a:rPr lang="bg-BG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Как да продължи обучението на децата без да са възпрепятствани от създалата се ситуация?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Дистанционно обучение в електронна среда за пръв път беше реализирано през 2020 година с деца от предучилищна възраст. Взаимодействието се осъществи с възможно най-добрия посредник – техните родители. Тази практика бе приложена и при последващите две дистанционни обучения в електронна среда - м. декември 2020г, м. март 2021г.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детска градина „Българче“ беше приложена асинхронна форма на взаимодействие, при която учителите поддържаха ежедневна комуникация с различна насоченост. Във всички групи се работеше по седмичното разпределение по образователни направления, като се следваха темите от годишното тематично разпределение. В подготвителните групи децата и техните родители имаха възможност да работят с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образователния софтуер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Play. </a:t>
            </a:r>
            <a:endParaRPr lang="bg-BG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да се създаде интерес към предлаганата дейност, се използва кратко текстово, позитивно, послание или атрактивен електронен вид на информацията. Целта на активностите не беше „стоенето пред екран“, а децата да получат възможност да развият умения, като изработят продукт. Например: учителят представя задачата в затвореното ФБ пространство на групата и допълнителни работни листи, родителят я предава на детето и резултатът от задачата се публикува чрез снимка или клип в групата. На свой ред, учителят от публикуваните снимки изработва нов електронен продукт, който стимулира за последващо участие. А за игрите в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 </a:t>
            </a: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учителите изготвяха атрактивни презентации и предоставяха код за достъп и игра на децата с техните родители (до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</a:t>
            </a: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 тази учебна година 2020/2021г. вместо затворена ФБ група, бе използвана платформата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Google Classroom</a:t>
            </a: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където учителите отново качваха нужните материали за деня, представени отново по атрактивен и интересен начин и традицията  работа с подготвителните групи, с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 </a:t>
            </a: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продължи. Учителите получаваха снимки на екраните на децата, изиграли играта.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Асинхронната форма на взаимодействие освен насочена към образователна дейност, имаше и за цел емоционална  подкрепа, тонус и поддържане на училищната  общност.</a:t>
            </a:r>
          </a:p>
        </p:txBody>
      </p:sp>
    </p:spTree>
    <p:extLst>
      <p:ext uri="{BB962C8B-B14F-4D97-AF65-F5344CB8AC3E}">
        <p14:creationId xmlns:p14="http://schemas.microsoft.com/office/powerpoint/2010/main" val="625000189"/>
      </p:ext>
    </p:extLst>
  </p:cSld>
  <p:clrMapOvr>
    <a:masterClrMapping/>
  </p:clrMapOvr>
  <p:transition spd="med" advClick="0" advTm="2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91" y="1155700"/>
            <a:ext cx="10976052" cy="12238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Част от работата на децата в малките групи,</a:t>
            </a:r>
            <a:b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 като обратна връзка от родителите –</a:t>
            </a:r>
            <a:b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 по учебните помагала и работни листи:</a:t>
            </a:r>
          </a:p>
          <a:p>
            <a:endParaRPr lang="bg-BG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0" y="2575084"/>
            <a:ext cx="2636682" cy="345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61" y="2575084"/>
            <a:ext cx="3414713" cy="3455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23" y="2595483"/>
            <a:ext cx="2614847" cy="34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2631"/>
      </p:ext>
    </p:extLst>
  </p:cSld>
  <p:clrMapOvr>
    <a:masterClrMapping/>
  </p:clrMapOvr>
  <p:transition spd="med" advClick="0" advTm="1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190" y="1435101"/>
            <a:ext cx="6515100" cy="1130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подготвителните групи работиха в учебните помагала и работните листи по всички направления.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999714"/>
            <a:ext cx="2288800" cy="3209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13" y="606749"/>
            <a:ext cx="2668987" cy="209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32" y="3015422"/>
            <a:ext cx="2439082" cy="3209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84" y="3015422"/>
            <a:ext cx="2016754" cy="322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20" y="3015422"/>
            <a:ext cx="2204274" cy="3209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0" y="2999714"/>
            <a:ext cx="2016754" cy="32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6570"/>
      </p:ext>
    </p:extLst>
  </p:cSld>
  <p:clrMapOvr>
    <a:masterClrMapping/>
  </p:clrMapOvr>
  <p:transition spd="med" advClick="0" advTm="10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399" y="800100"/>
            <a:ext cx="4124326" cy="101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игрите в </a:t>
            </a:r>
            <a:r>
              <a:rPr lang="en-US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 </a:t>
            </a:r>
            <a: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беше предвидено време пред екран до 30 минути.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0" y="1638300"/>
            <a:ext cx="3171825" cy="4696654"/>
          </a:xfrm>
          <a:prstGeom prst="rect">
            <a:avLst/>
          </a:prstGeom>
        </p:spPr>
      </p:pic>
      <p:pic>
        <p:nvPicPr>
          <p:cNvPr id="7" name="Picture 6" descr="C:\Users\Lenovo S440\Desktop\94210716_3379130975449041_5210712795191967744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2189712"/>
            <a:ext cx="3551634" cy="414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307" y="800100"/>
            <a:ext cx="2807493" cy="55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8266"/>
      </p:ext>
    </p:extLst>
  </p:cSld>
  <p:clrMapOvr>
    <a:masterClrMapping/>
  </p:clrMapOvr>
  <p:transition spd="med" advClick="0" advTm="1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6" y="1770251"/>
            <a:ext cx="2400300" cy="16587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 </a:t>
            </a:r>
            <a:r>
              <a:rPr lang="bg-BG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игри:</a:t>
            </a:r>
          </a:p>
          <a:p>
            <a:pPr algn="r"/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74186"/>
            <a:ext cx="7429500" cy="3054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610445"/>
            <a:ext cx="7429500" cy="29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3706"/>
      </p:ext>
    </p:extLst>
  </p:cSld>
  <p:clrMapOvr>
    <a:masterClrMapping/>
  </p:clrMapOvr>
  <p:transition spd="med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81" y="210068"/>
            <a:ext cx="7833318" cy="317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1" y="3625221"/>
            <a:ext cx="5678839" cy="283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71" y="3625221"/>
            <a:ext cx="5031828" cy="18987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DCEF14-F33C-4966-8D02-CE19BF32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1" y="2008376"/>
            <a:ext cx="2400300" cy="10872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Envision Play</a:t>
            </a:r>
            <a:endParaRPr lang="bg-BG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970416843"/>
      </p:ext>
    </p:extLst>
  </p:cSld>
  <p:clrMapOvr>
    <a:masterClrMapping/>
  </p:clrMapOvr>
  <p:transition spd="med" advClick="0" advTm="1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993" y="2222185"/>
            <a:ext cx="7717632" cy="87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Тъй като асинхронната форма на взаимодействие</a:t>
            </a:r>
            <a:b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има за цел и емоционална подкрепа, децата</a:t>
            </a:r>
            <a:b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доразвиваха индиректно своите емоции.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" y="2222185"/>
            <a:ext cx="2290762" cy="3866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3429000"/>
            <a:ext cx="1919287" cy="266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57" y="3629025"/>
            <a:ext cx="5988843" cy="24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5999"/>
      </p:ext>
    </p:extLst>
  </p:cSld>
  <p:clrMapOvr>
    <a:masterClrMapping/>
  </p:clrMapOvr>
  <p:transition spd="med" advClick="0" advTm="10000">
    <p:pull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227</TotalTime>
  <Words>697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Verdana</vt:lpstr>
      <vt:lpstr>Vapor Trail</vt:lpstr>
      <vt:lpstr>Тема: Място на дистанционното обучение в предучилищна възраст. Форми и методи на работа. Сътрудничество с родителите.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Дигитализация и иновации в образованието и науката</dc:title>
  <dc:creator>Lenovo S440</dc:creator>
  <cp:lastModifiedBy>PD</cp:lastModifiedBy>
  <cp:revision>30</cp:revision>
  <dcterms:created xsi:type="dcterms:W3CDTF">2021-04-24T06:57:49Z</dcterms:created>
  <dcterms:modified xsi:type="dcterms:W3CDTF">2021-04-28T02:16:29Z</dcterms:modified>
</cp:coreProperties>
</file>