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7" r:id="rId7"/>
    <p:sldId id="266" r:id="rId8"/>
    <p:sldId id="273" r:id="rId9"/>
    <p:sldId id="274" r:id="rId10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 autoAdjust="0"/>
    <p:restoredTop sz="93979" autoAdjust="0"/>
  </p:normalViewPr>
  <p:slideViewPr>
    <p:cSldViewPr>
      <p:cViewPr varScale="1">
        <p:scale>
          <a:sx n="69" d="100"/>
          <a:sy n="69" d="100"/>
        </p:scale>
        <p:origin x="2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image" Target="../media/image13.jpg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image" Target="../media/image26.jfif"/><Relationship Id="rId5" Type="http://schemas.openxmlformats.org/officeDocument/2006/relationships/image" Target="../media/image16.jfif"/><Relationship Id="rId4" Type="http://schemas.openxmlformats.org/officeDocument/2006/relationships/image" Target="../media/image29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image" Target="../media/image30.jfif"/><Relationship Id="rId5" Type="http://schemas.openxmlformats.org/officeDocument/2006/relationships/image" Target="../media/image12.jfif"/><Relationship Id="rId4" Type="http://schemas.openxmlformats.org/officeDocument/2006/relationships/image" Target="../media/image16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image" Target="../media/image13.jpg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image" Target="../media/image26.jfif"/><Relationship Id="rId5" Type="http://schemas.openxmlformats.org/officeDocument/2006/relationships/image" Target="../media/image16.jfif"/><Relationship Id="rId4" Type="http://schemas.openxmlformats.org/officeDocument/2006/relationships/image" Target="../media/image29.jf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image" Target="../media/image30.jfif"/><Relationship Id="rId5" Type="http://schemas.openxmlformats.org/officeDocument/2006/relationships/image" Target="../media/image12.jfif"/><Relationship Id="rId4" Type="http://schemas.openxmlformats.org/officeDocument/2006/relationships/image" Target="../media/image16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8EA70-5A37-4FDD-A241-036A978088F2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D6B5A0B2-9043-4E0E-81EC-2C13EE3AEE8F}">
      <dgm:prSet phldrT="[Текст]" custT="1"/>
      <dgm:spPr/>
      <dgm:t>
        <a:bodyPr/>
        <a:lstStyle/>
        <a:p>
          <a:r>
            <a:rPr lang="ru-RU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1. СОЦИАЛНА АНГАЖИРАНОСТ</a:t>
          </a:r>
          <a:endParaRPr lang="bg-BG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59452D-1223-4A2C-84A2-84F67C937D33}" type="parTrans" cxnId="{9B6FFA48-B105-4C43-BC51-8545C92AD4B2}">
      <dgm:prSet/>
      <dgm:spPr/>
      <dgm:t>
        <a:bodyPr/>
        <a:lstStyle/>
        <a:p>
          <a:endParaRPr lang="bg-BG"/>
        </a:p>
      </dgm:t>
    </dgm:pt>
    <dgm:pt modelId="{247325CA-918F-4C97-9397-D826E6EACCAC}" type="sibTrans" cxnId="{9B6FFA48-B105-4C43-BC51-8545C92AD4B2}">
      <dgm:prSet/>
      <dgm:spPr/>
      <dgm:t>
        <a:bodyPr/>
        <a:lstStyle/>
        <a:p>
          <a:endParaRPr lang="bg-BG"/>
        </a:p>
      </dgm:t>
    </dgm:pt>
    <dgm:pt modelId="{A7A6C56A-EEF8-4EAA-80BF-A0E984345619}">
      <dgm:prSet phldrT="[Текст]" custT="1"/>
      <dgm:spPr/>
      <dgm:t>
        <a:bodyPr/>
        <a:lstStyle/>
        <a:p>
          <a:r>
            <a:rPr lang="ru-RU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2. ПРЕВЕНЦИЯ НА АГРЕСИЯТА</a:t>
          </a:r>
          <a:endParaRPr lang="bg-BG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AF3E9D-3FBE-44C7-A6DD-F4257DC81171}" type="parTrans" cxnId="{A7CB7A35-270A-40C3-9C24-02198BAAD426}">
      <dgm:prSet/>
      <dgm:spPr/>
      <dgm:t>
        <a:bodyPr/>
        <a:lstStyle/>
        <a:p>
          <a:endParaRPr lang="bg-BG"/>
        </a:p>
      </dgm:t>
    </dgm:pt>
    <dgm:pt modelId="{000B6046-210B-4C35-A7CB-9C998C4419E4}" type="sibTrans" cxnId="{A7CB7A35-270A-40C3-9C24-02198BAAD426}">
      <dgm:prSet/>
      <dgm:spPr/>
      <dgm:t>
        <a:bodyPr/>
        <a:lstStyle/>
        <a:p>
          <a:endParaRPr lang="bg-BG"/>
        </a:p>
      </dgm:t>
    </dgm:pt>
    <dgm:pt modelId="{D8897CFF-A6EB-4A7B-86C3-68B1049C869B}">
      <dgm:prSet phldrT="[Текст]" custT="1"/>
      <dgm:spPr/>
      <dgm:t>
        <a:bodyPr/>
        <a:lstStyle/>
        <a:p>
          <a:r>
            <a:rPr lang="ru-RU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3. РАЗВИВАНЕ НА ЕКОЛОГИЧНА КУЛТУРА</a:t>
          </a:r>
          <a:endParaRPr lang="bg-BG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C8226CB-2BAA-4727-A8B2-D036DC62E80B}" type="parTrans" cxnId="{C57C5554-4BB5-465D-99EF-91796053B011}">
      <dgm:prSet/>
      <dgm:spPr/>
      <dgm:t>
        <a:bodyPr/>
        <a:lstStyle/>
        <a:p>
          <a:endParaRPr lang="bg-BG"/>
        </a:p>
      </dgm:t>
    </dgm:pt>
    <dgm:pt modelId="{0E10D386-3458-4591-9A57-3EF33F4BCA82}" type="sibTrans" cxnId="{C57C5554-4BB5-465D-99EF-91796053B011}">
      <dgm:prSet/>
      <dgm:spPr/>
      <dgm:t>
        <a:bodyPr/>
        <a:lstStyle/>
        <a:p>
          <a:endParaRPr lang="bg-BG"/>
        </a:p>
      </dgm:t>
    </dgm:pt>
    <dgm:pt modelId="{071C3701-C2C3-47D2-AF80-D8E1209D61BB}">
      <dgm:prSet phldrT="[Текст]" custT="1"/>
      <dgm:spPr/>
      <dgm:t>
        <a:bodyPr/>
        <a:lstStyle/>
        <a:p>
          <a:r>
            <a:rPr lang="ru-RU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4. ВЪЗПИТАВАНЕ НА ЕВРОПЕЙСКИ ЦЕННОСТИ</a:t>
          </a:r>
          <a:endParaRPr lang="bg-BG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FD3B17-E1BA-47C5-BF83-494F2DC5F91D}" type="parTrans" cxnId="{0D5B2350-60EF-4C43-B12F-21FF1E08875A}">
      <dgm:prSet/>
      <dgm:spPr/>
      <dgm:t>
        <a:bodyPr/>
        <a:lstStyle/>
        <a:p>
          <a:endParaRPr lang="bg-BG"/>
        </a:p>
      </dgm:t>
    </dgm:pt>
    <dgm:pt modelId="{58C24AB6-FB61-4880-B64B-1668EA63BCD4}" type="sibTrans" cxnId="{0D5B2350-60EF-4C43-B12F-21FF1E08875A}">
      <dgm:prSet/>
      <dgm:spPr/>
      <dgm:t>
        <a:bodyPr/>
        <a:lstStyle/>
        <a:p>
          <a:endParaRPr lang="bg-BG"/>
        </a:p>
      </dgm:t>
    </dgm:pt>
    <dgm:pt modelId="{B945453E-E428-4FDA-AB7F-DBA82662F77F}">
      <dgm:prSet phldrT="[Текст]" custT="1"/>
      <dgm:spPr/>
      <dgm:t>
        <a:bodyPr/>
        <a:lstStyle/>
        <a:p>
          <a:r>
            <a:rPr lang="ru-RU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5. ДИГИТАЛНА ТРАНСФОРМАЦИЯ</a:t>
          </a:r>
          <a:endParaRPr lang="bg-BG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821716-0FB1-4B3C-A1B3-BDE98B14710A}" type="parTrans" cxnId="{FEFA2818-D94A-4F93-ACCB-8060E880A052}">
      <dgm:prSet/>
      <dgm:spPr/>
      <dgm:t>
        <a:bodyPr/>
        <a:lstStyle/>
        <a:p>
          <a:endParaRPr lang="bg-BG"/>
        </a:p>
      </dgm:t>
    </dgm:pt>
    <dgm:pt modelId="{F7CE0F8C-DF2A-4E12-AEA9-BAD311552022}" type="sibTrans" cxnId="{FEFA2818-D94A-4F93-ACCB-8060E880A052}">
      <dgm:prSet/>
      <dgm:spPr/>
      <dgm:t>
        <a:bodyPr/>
        <a:lstStyle/>
        <a:p>
          <a:endParaRPr lang="bg-BG"/>
        </a:p>
      </dgm:t>
    </dgm:pt>
    <dgm:pt modelId="{15E3AE3D-5F79-4195-8CD2-D8D6EBF5798D}" type="pres">
      <dgm:prSet presAssocID="{C358EA70-5A37-4FDD-A241-036A97808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CA00933-BDDE-46E9-A26E-D15882BE51F9}" type="pres">
      <dgm:prSet presAssocID="{C358EA70-5A37-4FDD-A241-036A978088F2}" presName="Name1" presStyleCnt="0"/>
      <dgm:spPr/>
    </dgm:pt>
    <dgm:pt modelId="{8FE756B4-1EBE-4980-8323-1C4DF0001772}" type="pres">
      <dgm:prSet presAssocID="{C358EA70-5A37-4FDD-A241-036A978088F2}" presName="cycle" presStyleCnt="0"/>
      <dgm:spPr/>
    </dgm:pt>
    <dgm:pt modelId="{36AA5235-3B08-4C44-9656-1CA8C78C912D}" type="pres">
      <dgm:prSet presAssocID="{C358EA70-5A37-4FDD-A241-036A978088F2}" presName="srcNode" presStyleLbl="node1" presStyleIdx="0" presStyleCnt="5"/>
      <dgm:spPr/>
    </dgm:pt>
    <dgm:pt modelId="{5C545D40-595C-4D0D-A0C2-A6FB7A6FB851}" type="pres">
      <dgm:prSet presAssocID="{C358EA70-5A37-4FDD-A241-036A978088F2}" presName="conn" presStyleLbl="parChTrans1D2" presStyleIdx="0" presStyleCnt="1"/>
      <dgm:spPr/>
      <dgm:t>
        <a:bodyPr/>
        <a:lstStyle/>
        <a:p>
          <a:endParaRPr lang="bg-BG"/>
        </a:p>
      </dgm:t>
    </dgm:pt>
    <dgm:pt modelId="{4CB8CCE4-F74F-4FA5-984C-669CA4BE0AD3}" type="pres">
      <dgm:prSet presAssocID="{C358EA70-5A37-4FDD-A241-036A978088F2}" presName="extraNode" presStyleLbl="node1" presStyleIdx="0" presStyleCnt="5"/>
      <dgm:spPr/>
    </dgm:pt>
    <dgm:pt modelId="{E8216B86-9010-4F2C-8129-06934E3B707E}" type="pres">
      <dgm:prSet presAssocID="{C358EA70-5A37-4FDD-A241-036A978088F2}" presName="dstNode" presStyleLbl="node1" presStyleIdx="0" presStyleCnt="5"/>
      <dgm:spPr/>
    </dgm:pt>
    <dgm:pt modelId="{B691F6FA-5431-473D-B0D3-486CD03DF9DA}" type="pres">
      <dgm:prSet presAssocID="{D6B5A0B2-9043-4E0E-81EC-2C13EE3AEE8F}" presName="text_1" presStyleLbl="node1" presStyleIdx="0" presStyleCnt="5" custLinFactNeighborX="26" custLinFactNeighborY="-292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B77F002-219E-4AF7-9527-32E5EF33CE1A}" type="pres">
      <dgm:prSet presAssocID="{D6B5A0B2-9043-4E0E-81EC-2C13EE3AEE8F}" presName="accent_1" presStyleCnt="0"/>
      <dgm:spPr/>
    </dgm:pt>
    <dgm:pt modelId="{7A07E16D-F897-4E8B-B8E0-F98FA5EF0917}" type="pres">
      <dgm:prSet presAssocID="{D6B5A0B2-9043-4E0E-81EC-2C13EE3AEE8F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9D710D-6CD3-4668-9B3E-0B5AF42FE0B7}" type="pres">
      <dgm:prSet presAssocID="{A7A6C56A-EEF8-4EAA-80BF-A0E98434561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FFB614-503C-4266-B4D0-0CFC0337A0DB}" type="pres">
      <dgm:prSet presAssocID="{A7A6C56A-EEF8-4EAA-80BF-A0E984345619}" presName="accent_2" presStyleCnt="0"/>
      <dgm:spPr/>
    </dgm:pt>
    <dgm:pt modelId="{68569DF1-1D28-45D9-ADAB-9DEF3087ECC9}" type="pres">
      <dgm:prSet presAssocID="{A7A6C56A-EEF8-4EAA-80BF-A0E984345619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667892-3FC0-41C0-8FBB-9D52B3D9A993}" type="pres">
      <dgm:prSet presAssocID="{D8897CFF-A6EB-4A7B-86C3-68B1049C869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7233C5D-0C5E-456B-A095-F8F67589CE15}" type="pres">
      <dgm:prSet presAssocID="{D8897CFF-A6EB-4A7B-86C3-68B1049C869B}" presName="accent_3" presStyleCnt="0"/>
      <dgm:spPr/>
    </dgm:pt>
    <dgm:pt modelId="{B27AE409-5438-413A-A6FF-7E415A439800}" type="pres">
      <dgm:prSet presAssocID="{D8897CFF-A6EB-4A7B-86C3-68B1049C869B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BB4629A-62A1-4E4D-8BF6-585B2D9751E3}" type="pres">
      <dgm:prSet presAssocID="{071C3701-C2C3-47D2-AF80-D8E1209D61B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EDDCBA-0951-4518-B2FB-4AD5777E291B}" type="pres">
      <dgm:prSet presAssocID="{071C3701-C2C3-47D2-AF80-D8E1209D61BB}" presName="accent_4" presStyleCnt="0"/>
      <dgm:spPr/>
    </dgm:pt>
    <dgm:pt modelId="{DBB2837E-33EB-45BE-AA76-C1E29BB1064E}" type="pres">
      <dgm:prSet presAssocID="{071C3701-C2C3-47D2-AF80-D8E1209D61BB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F6776C9-F11D-4473-8154-AFC6C3DEEC78}" type="pres">
      <dgm:prSet presAssocID="{B945453E-E428-4FDA-AB7F-DBA82662F77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46F9F2D-6569-4B8E-B4C0-2BA0B1FD9C8C}" type="pres">
      <dgm:prSet presAssocID="{B945453E-E428-4FDA-AB7F-DBA82662F77F}" presName="accent_5" presStyleCnt="0"/>
      <dgm:spPr/>
    </dgm:pt>
    <dgm:pt modelId="{4001A206-DBCA-49E0-A835-0B6C6C0C0182}" type="pres">
      <dgm:prSet presAssocID="{B945453E-E428-4FDA-AB7F-DBA82662F77F}" presName="accentRepeatNode" presStyleLbl="solidFgAcc1" presStyleIdx="4" presStyleCnt="5" custLinFactNeighborX="-10423" custLinFactNeighborY="-346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E973384-7FBC-4757-A7D0-B467A5550ED3}" type="presOf" srcId="{247325CA-918F-4C97-9397-D826E6EACCAC}" destId="{5C545D40-595C-4D0D-A0C2-A6FB7A6FB851}" srcOrd="0" destOrd="0" presId="urn:microsoft.com/office/officeart/2008/layout/VerticalCurvedList"/>
    <dgm:cxn modelId="{340B5AD8-48C0-40BD-82C7-F3CBE4E870F1}" type="presOf" srcId="{A7A6C56A-EEF8-4EAA-80BF-A0E984345619}" destId="{509D710D-6CD3-4668-9B3E-0B5AF42FE0B7}" srcOrd="0" destOrd="0" presId="urn:microsoft.com/office/officeart/2008/layout/VerticalCurvedList"/>
    <dgm:cxn modelId="{0D5B2350-60EF-4C43-B12F-21FF1E08875A}" srcId="{C358EA70-5A37-4FDD-A241-036A978088F2}" destId="{071C3701-C2C3-47D2-AF80-D8E1209D61BB}" srcOrd="3" destOrd="0" parTransId="{9BFD3B17-E1BA-47C5-BF83-494F2DC5F91D}" sibTransId="{58C24AB6-FB61-4880-B64B-1668EA63BCD4}"/>
    <dgm:cxn modelId="{A7CB7A35-270A-40C3-9C24-02198BAAD426}" srcId="{C358EA70-5A37-4FDD-A241-036A978088F2}" destId="{A7A6C56A-EEF8-4EAA-80BF-A0E984345619}" srcOrd="1" destOrd="0" parTransId="{76AF3E9D-3FBE-44C7-A6DD-F4257DC81171}" sibTransId="{000B6046-210B-4C35-A7CB-9C998C4419E4}"/>
    <dgm:cxn modelId="{B0E0F850-B77D-4F57-898A-A9584E15DF60}" type="presOf" srcId="{071C3701-C2C3-47D2-AF80-D8E1209D61BB}" destId="{FBB4629A-62A1-4E4D-8BF6-585B2D9751E3}" srcOrd="0" destOrd="0" presId="urn:microsoft.com/office/officeart/2008/layout/VerticalCurvedList"/>
    <dgm:cxn modelId="{E2529CB4-4AE1-41A7-A00D-95534D64B8E5}" type="presOf" srcId="{C358EA70-5A37-4FDD-A241-036A978088F2}" destId="{15E3AE3D-5F79-4195-8CD2-D8D6EBF5798D}" srcOrd="0" destOrd="0" presId="urn:microsoft.com/office/officeart/2008/layout/VerticalCurvedList"/>
    <dgm:cxn modelId="{9B6FFA48-B105-4C43-BC51-8545C92AD4B2}" srcId="{C358EA70-5A37-4FDD-A241-036A978088F2}" destId="{D6B5A0B2-9043-4E0E-81EC-2C13EE3AEE8F}" srcOrd="0" destOrd="0" parTransId="{1E59452D-1223-4A2C-84A2-84F67C937D33}" sibTransId="{247325CA-918F-4C97-9397-D826E6EACCAC}"/>
    <dgm:cxn modelId="{0AD74720-127E-430E-8A1F-4B60D80DDD30}" type="presOf" srcId="{B945453E-E428-4FDA-AB7F-DBA82662F77F}" destId="{3F6776C9-F11D-4473-8154-AFC6C3DEEC78}" srcOrd="0" destOrd="0" presId="urn:microsoft.com/office/officeart/2008/layout/VerticalCurvedList"/>
    <dgm:cxn modelId="{6A7C014F-E222-4951-B295-46CEE3B0677F}" type="presOf" srcId="{D8897CFF-A6EB-4A7B-86C3-68B1049C869B}" destId="{6B667892-3FC0-41C0-8FBB-9D52B3D9A993}" srcOrd="0" destOrd="0" presId="urn:microsoft.com/office/officeart/2008/layout/VerticalCurvedList"/>
    <dgm:cxn modelId="{FEFA2818-D94A-4F93-ACCB-8060E880A052}" srcId="{C358EA70-5A37-4FDD-A241-036A978088F2}" destId="{B945453E-E428-4FDA-AB7F-DBA82662F77F}" srcOrd="4" destOrd="0" parTransId="{BB821716-0FB1-4B3C-A1B3-BDE98B14710A}" sibTransId="{F7CE0F8C-DF2A-4E12-AEA9-BAD311552022}"/>
    <dgm:cxn modelId="{C57C5554-4BB5-465D-99EF-91796053B011}" srcId="{C358EA70-5A37-4FDD-A241-036A978088F2}" destId="{D8897CFF-A6EB-4A7B-86C3-68B1049C869B}" srcOrd="2" destOrd="0" parTransId="{AC8226CB-2BAA-4727-A8B2-D036DC62E80B}" sibTransId="{0E10D386-3458-4591-9A57-3EF33F4BCA82}"/>
    <dgm:cxn modelId="{2D8A9C1E-C34B-4CA8-AE07-01BF410E7FA7}" type="presOf" srcId="{D6B5A0B2-9043-4E0E-81EC-2C13EE3AEE8F}" destId="{B691F6FA-5431-473D-B0D3-486CD03DF9DA}" srcOrd="0" destOrd="0" presId="urn:microsoft.com/office/officeart/2008/layout/VerticalCurvedList"/>
    <dgm:cxn modelId="{694565FF-DBA5-4266-A1D4-6CA51E3781A9}" type="presParOf" srcId="{15E3AE3D-5F79-4195-8CD2-D8D6EBF5798D}" destId="{8CA00933-BDDE-46E9-A26E-D15882BE51F9}" srcOrd="0" destOrd="0" presId="urn:microsoft.com/office/officeart/2008/layout/VerticalCurvedList"/>
    <dgm:cxn modelId="{516C930C-9F5F-4DD9-908B-32004BF54804}" type="presParOf" srcId="{8CA00933-BDDE-46E9-A26E-D15882BE51F9}" destId="{8FE756B4-1EBE-4980-8323-1C4DF0001772}" srcOrd="0" destOrd="0" presId="urn:microsoft.com/office/officeart/2008/layout/VerticalCurvedList"/>
    <dgm:cxn modelId="{B1748D35-63F2-4CF8-A658-E053E0750AA5}" type="presParOf" srcId="{8FE756B4-1EBE-4980-8323-1C4DF0001772}" destId="{36AA5235-3B08-4C44-9656-1CA8C78C912D}" srcOrd="0" destOrd="0" presId="urn:microsoft.com/office/officeart/2008/layout/VerticalCurvedList"/>
    <dgm:cxn modelId="{4CCEEACE-1ECC-42FA-980D-2F8B8DA3ECBC}" type="presParOf" srcId="{8FE756B4-1EBE-4980-8323-1C4DF0001772}" destId="{5C545D40-595C-4D0D-A0C2-A6FB7A6FB851}" srcOrd="1" destOrd="0" presId="urn:microsoft.com/office/officeart/2008/layout/VerticalCurvedList"/>
    <dgm:cxn modelId="{CB9FFFB5-B6B8-4F83-B547-78A971DF5943}" type="presParOf" srcId="{8FE756B4-1EBE-4980-8323-1C4DF0001772}" destId="{4CB8CCE4-F74F-4FA5-984C-669CA4BE0AD3}" srcOrd="2" destOrd="0" presId="urn:microsoft.com/office/officeart/2008/layout/VerticalCurvedList"/>
    <dgm:cxn modelId="{3ED344A0-FE3A-40EF-B1B8-86147356D709}" type="presParOf" srcId="{8FE756B4-1EBE-4980-8323-1C4DF0001772}" destId="{E8216B86-9010-4F2C-8129-06934E3B707E}" srcOrd="3" destOrd="0" presId="urn:microsoft.com/office/officeart/2008/layout/VerticalCurvedList"/>
    <dgm:cxn modelId="{A4AD3DD9-FF7C-4BB9-B4C2-467BE16F8264}" type="presParOf" srcId="{8CA00933-BDDE-46E9-A26E-D15882BE51F9}" destId="{B691F6FA-5431-473D-B0D3-486CD03DF9DA}" srcOrd="1" destOrd="0" presId="urn:microsoft.com/office/officeart/2008/layout/VerticalCurvedList"/>
    <dgm:cxn modelId="{706352F6-F81D-40BA-9762-2F0998D0707C}" type="presParOf" srcId="{8CA00933-BDDE-46E9-A26E-D15882BE51F9}" destId="{4B77F002-219E-4AF7-9527-32E5EF33CE1A}" srcOrd="2" destOrd="0" presId="urn:microsoft.com/office/officeart/2008/layout/VerticalCurvedList"/>
    <dgm:cxn modelId="{0ABF2D51-F87A-4D21-B942-ECAC42A70AF9}" type="presParOf" srcId="{4B77F002-219E-4AF7-9527-32E5EF33CE1A}" destId="{7A07E16D-F897-4E8B-B8E0-F98FA5EF0917}" srcOrd="0" destOrd="0" presId="urn:microsoft.com/office/officeart/2008/layout/VerticalCurvedList"/>
    <dgm:cxn modelId="{820574E0-08EE-4EEE-BB8B-29577B562172}" type="presParOf" srcId="{8CA00933-BDDE-46E9-A26E-D15882BE51F9}" destId="{509D710D-6CD3-4668-9B3E-0B5AF42FE0B7}" srcOrd="3" destOrd="0" presId="urn:microsoft.com/office/officeart/2008/layout/VerticalCurvedList"/>
    <dgm:cxn modelId="{0B4FA8C4-642E-4674-B6C6-AC17B02BC544}" type="presParOf" srcId="{8CA00933-BDDE-46E9-A26E-D15882BE51F9}" destId="{49FFB614-503C-4266-B4D0-0CFC0337A0DB}" srcOrd="4" destOrd="0" presId="urn:microsoft.com/office/officeart/2008/layout/VerticalCurvedList"/>
    <dgm:cxn modelId="{EEEE8A73-C125-4080-B487-89727DAA143E}" type="presParOf" srcId="{49FFB614-503C-4266-B4D0-0CFC0337A0DB}" destId="{68569DF1-1D28-45D9-ADAB-9DEF3087ECC9}" srcOrd="0" destOrd="0" presId="urn:microsoft.com/office/officeart/2008/layout/VerticalCurvedList"/>
    <dgm:cxn modelId="{7701252C-C8B4-47E6-865E-EEFC0CB03FEE}" type="presParOf" srcId="{8CA00933-BDDE-46E9-A26E-D15882BE51F9}" destId="{6B667892-3FC0-41C0-8FBB-9D52B3D9A993}" srcOrd="5" destOrd="0" presId="urn:microsoft.com/office/officeart/2008/layout/VerticalCurvedList"/>
    <dgm:cxn modelId="{55393E28-4A63-4852-9E31-8E400DB197D2}" type="presParOf" srcId="{8CA00933-BDDE-46E9-A26E-D15882BE51F9}" destId="{37233C5D-0C5E-456B-A095-F8F67589CE15}" srcOrd="6" destOrd="0" presId="urn:microsoft.com/office/officeart/2008/layout/VerticalCurvedList"/>
    <dgm:cxn modelId="{735076B7-3101-458E-964A-76370DDF580C}" type="presParOf" srcId="{37233C5D-0C5E-456B-A095-F8F67589CE15}" destId="{B27AE409-5438-413A-A6FF-7E415A439800}" srcOrd="0" destOrd="0" presId="urn:microsoft.com/office/officeart/2008/layout/VerticalCurvedList"/>
    <dgm:cxn modelId="{AA133408-60B4-4225-B9CE-85EB4A0C0B3D}" type="presParOf" srcId="{8CA00933-BDDE-46E9-A26E-D15882BE51F9}" destId="{FBB4629A-62A1-4E4D-8BF6-585B2D9751E3}" srcOrd="7" destOrd="0" presId="urn:microsoft.com/office/officeart/2008/layout/VerticalCurvedList"/>
    <dgm:cxn modelId="{95A6A39B-8746-4961-9A11-128B0A46F9AD}" type="presParOf" srcId="{8CA00933-BDDE-46E9-A26E-D15882BE51F9}" destId="{84EDDCBA-0951-4518-B2FB-4AD5777E291B}" srcOrd="8" destOrd="0" presId="urn:microsoft.com/office/officeart/2008/layout/VerticalCurvedList"/>
    <dgm:cxn modelId="{A68CB911-7EB9-4ABB-AF28-4D5D20FC6D43}" type="presParOf" srcId="{84EDDCBA-0951-4518-B2FB-4AD5777E291B}" destId="{DBB2837E-33EB-45BE-AA76-C1E29BB1064E}" srcOrd="0" destOrd="0" presId="urn:microsoft.com/office/officeart/2008/layout/VerticalCurvedList"/>
    <dgm:cxn modelId="{FC0BD6E8-531D-4B1C-BC85-09FFE615A40A}" type="presParOf" srcId="{8CA00933-BDDE-46E9-A26E-D15882BE51F9}" destId="{3F6776C9-F11D-4473-8154-AFC6C3DEEC78}" srcOrd="9" destOrd="0" presId="urn:microsoft.com/office/officeart/2008/layout/VerticalCurvedList"/>
    <dgm:cxn modelId="{9AD382A5-7291-4156-A2CE-0E08296807BB}" type="presParOf" srcId="{8CA00933-BDDE-46E9-A26E-D15882BE51F9}" destId="{146F9F2D-6569-4B8E-B4C0-2BA0B1FD9C8C}" srcOrd="10" destOrd="0" presId="urn:microsoft.com/office/officeart/2008/layout/VerticalCurvedList"/>
    <dgm:cxn modelId="{DEEA08D6-D17F-4334-ACCA-3E9AF2BF1EB6}" type="presParOf" srcId="{146F9F2D-6569-4B8E-B4C0-2BA0B1FD9C8C}" destId="{4001A206-DBCA-49E0-A835-0B6C6C0C01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5A8B8-9C63-428A-8D47-CD139C8C2371}" type="doc">
      <dgm:prSet loTypeId="urn:microsoft.com/office/officeart/2008/layout/PictureStrip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88C6163D-A4A6-450C-B5C1-98EAFA59CD6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ПОВИШАВАНЕ НА МОТИВАЦИЯТА НА УЧЕНИЦИТЕ, РЕАЛИЗИРАНЕ НА КАЧЕСТВЕН УЧЕБЕН ПРОЦЕС В ПРИСЪСТВЕНА СРЕДА ИЛИ ОТ РАЗСТОЯНИЕ;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0562C3-8542-4986-A7BB-8D00EAB5DA24}" type="parTrans" cxnId="{769B2214-F745-472A-B49A-DBF5E645CE6C}">
      <dgm:prSet/>
      <dgm:spPr/>
      <dgm:t>
        <a:bodyPr/>
        <a:lstStyle/>
        <a:p>
          <a:endParaRPr lang="bg-BG"/>
        </a:p>
      </dgm:t>
    </dgm:pt>
    <dgm:pt modelId="{534C0256-8A16-44D3-AD04-3BA17860AC4F}" type="sibTrans" cxnId="{769B2214-F745-472A-B49A-DBF5E645CE6C}">
      <dgm:prSet/>
      <dgm:spPr/>
      <dgm:t>
        <a:bodyPr/>
        <a:lstStyle/>
        <a:p>
          <a:endParaRPr lang="bg-BG"/>
        </a:p>
      </dgm:t>
    </dgm:pt>
    <dgm:pt modelId="{57C8B462-DF24-476A-8B5F-33D682F0E76E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ИНОВАТИВНИ ПОДХОДИ В ОБУЧЕНИЕТО; 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613089-D654-4F9B-B3E5-3AB3B87422E1}" type="parTrans" cxnId="{1EF2554B-1634-4060-A044-F2A62971A247}">
      <dgm:prSet/>
      <dgm:spPr/>
      <dgm:t>
        <a:bodyPr/>
        <a:lstStyle/>
        <a:p>
          <a:endParaRPr lang="bg-BG"/>
        </a:p>
      </dgm:t>
    </dgm:pt>
    <dgm:pt modelId="{6295743A-E8C3-4C80-AC10-37D6169F4011}" type="sibTrans" cxnId="{1EF2554B-1634-4060-A044-F2A62971A247}">
      <dgm:prSet/>
      <dgm:spPr/>
      <dgm:t>
        <a:bodyPr/>
        <a:lstStyle/>
        <a:p>
          <a:endParaRPr lang="bg-BG"/>
        </a:p>
      </dgm:t>
    </dgm:pt>
    <dgm:pt modelId="{B63E9A91-74F2-44A3-A939-7F1A91C9461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ОСЪЩЕСТВЯВАНЕ НА ПОДКРЕПА НА        СЕМЕЙСТВАТА И ДЕЦАТА ЗА ПРЕМИНАВАНЕ ПРЕЗ ПАНДЕМИЧНИТЕ УСЛОВИЯ; 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9BACEE-2353-44CB-AC5F-77585BB50E0A}" type="parTrans" cxnId="{C2B21C23-942D-46E1-814D-0D7E84D13B60}">
      <dgm:prSet/>
      <dgm:spPr/>
      <dgm:t>
        <a:bodyPr/>
        <a:lstStyle/>
        <a:p>
          <a:endParaRPr lang="bg-BG"/>
        </a:p>
      </dgm:t>
    </dgm:pt>
    <dgm:pt modelId="{785D8F61-9346-45F0-9846-37F2457A83E4}" type="sibTrans" cxnId="{C2B21C23-942D-46E1-814D-0D7E84D13B60}">
      <dgm:prSet/>
      <dgm:spPr/>
      <dgm:t>
        <a:bodyPr/>
        <a:lstStyle/>
        <a:p>
          <a:endParaRPr lang="bg-BG"/>
        </a:p>
      </dgm:t>
    </dgm:pt>
    <dgm:pt modelId="{8BFED8D1-F415-4B5B-8031-879E3EE97C8E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ИЗПОЛЗВАНЕ НА ВЪЗМОЖНОСТИТЕ НА МЕДИАЦИЯТА; 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12013D-5399-4564-A34D-A7FAD710FE3F}" type="parTrans" cxnId="{DF9DC726-2C90-437B-93B2-6A39E79A418C}">
      <dgm:prSet/>
      <dgm:spPr/>
      <dgm:t>
        <a:bodyPr/>
        <a:lstStyle/>
        <a:p>
          <a:endParaRPr lang="bg-BG"/>
        </a:p>
      </dgm:t>
    </dgm:pt>
    <dgm:pt modelId="{D52D970E-1E5C-4C5F-89B3-01AA2BFD1655}" type="sibTrans" cxnId="{DF9DC726-2C90-437B-93B2-6A39E79A418C}">
      <dgm:prSet/>
      <dgm:spPr/>
      <dgm:t>
        <a:bodyPr/>
        <a:lstStyle/>
        <a:p>
          <a:endParaRPr lang="bg-BG"/>
        </a:p>
      </dgm:t>
    </dgm:pt>
    <dgm:pt modelId="{615E4838-CF77-47B3-9F12-62C8DAD8856E}">
      <dgm:prSet phldrT="[Текст]" custT="1"/>
      <dgm:spPr/>
      <dgm:t>
        <a:bodyPr/>
        <a:lstStyle/>
        <a:p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РАБОТА ПО НАЦИОНАЛНИ И МЕЖДУНАРОДНИ ПРОЕКТИ;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BFA9A6-2539-4B18-90AC-382B90855D95}" type="parTrans" cxnId="{EFD43754-D6CF-4BF5-8481-BFF3EE057077}">
      <dgm:prSet/>
      <dgm:spPr/>
      <dgm:t>
        <a:bodyPr/>
        <a:lstStyle/>
        <a:p>
          <a:endParaRPr lang="bg-BG"/>
        </a:p>
      </dgm:t>
    </dgm:pt>
    <dgm:pt modelId="{76DC2282-F64B-4DEC-AD2B-CC7542A5FEE8}" type="sibTrans" cxnId="{EFD43754-D6CF-4BF5-8481-BFF3EE057077}">
      <dgm:prSet/>
      <dgm:spPr/>
      <dgm:t>
        <a:bodyPr/>
        <a:lstStyle/>
        <a:p>
          <a:endParaRPr lang="bg-BG"/>
        </a:p>
      </dgm:t>
    </dgm:pt>
    <dgm:pt modelId="{48CEC8C8-7431-49CE-80BA-F4E9A264E2DE}" type="pres">
      <dgm:prSet presAssocID="{D7D5A8B8-9C63-428A-8D47-CD139C8C23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4FCB29-89FA-45AC-B4E8-04166E604034}" type="pres">
      <dgm:prSet presAssocID="{88C6163D-A4A6-450C-B5C1-98EAFA59CD63}" presName="composite" presStyleCnt="0"/>
      <dgm:spPr/>
      <dgm:t>
        <a:bodyPr/>
        <a:lstStyle/>
        <a:p>
          <a:endParaRPr lang="bg-BG"/>
        </a:p>
      </dgm:t>
    </dgm:pt>
    <dgm:pt modelId="{B65D8948-518E-4B88-839F-89942EDE364B}" type="pres">
      <dgm:prSet presAssocID="{88C6163D-A4A6-450C-B5C1-98EAFA59CD63}" presName="rect1" presStyleLbl="trAlignAcc1" presStyleIdx="0" presStyleCnt="5" custScaleY="7579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A327521-BEB5-4837-B27E-E7362530D44F}" type="pres">
      <dgm:prSet presAssocID="{88C6163D-A4A6-450C-B5C1-98EAFA59CD63}" presName="rect2" presStyleLbl="fgImgPlace1" presStyleIdx="0" presStyleCnt="5" custScaleX="108581" custScaleY="71315" custLinFactNeighborX="9189" custLinFactNeighborY="98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bg-BG"/>
        </a:p>
      </dgm:t>
    </dgm:pt>
    <dgm:pt modelId="{4FC456B6-1074-4588-89DC-BBC0D8DC7290}" type="pres">
      <dgm:prSet presAssocID="{534C0256-8A16-44D3-AD04-3BA17860AC4F}" presName="sibTrans" presStyleCnt="0"/>
      <dgm:spPr/>
      <dgm:t>
        <a:bodyPr/>
        <a:lstStyle/>
        <a:p>
          <a:endParaRPr lang="bg-BG"/>
        </a:p>
      </dgm:t>
    </dgm:pt>
    <dgm:pt modelId="{7B7035AD-21D2-4C89-BF9C-CC6E175D54EC}" type="pres">
      <dgm:prSet presAssocID="{57C8B462-DF24-476A-8B5F-33D682F0E76E}" presName="composite" presStyleCnt="0"/>
      <dgm:spPr/>
      <dgm:t>
        <a:bodyPr/>
        <a:lstStyle/>
        <a:p>
          <a:endParaRPr lang="bg-BG"/>
        </a:p>
      </dgm:t>
    </dgm:pt>
    <dgm:pt modelId="{DD81BAB9-9A44-4E3B-B047-F940DD4EC97B}" type="pres">
      <dgm:prSet presAssocID="{57C8B462-DF24-476A-8B5F-33D682F0E76E}" presName="rect1" presStyleLbl="trAlignAcc1" presStyleIdx="1" presStyleCnt="5" custScaleX="124709" custScaleY="709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8B8B41-3F94-4830-A360-960974275D2A}" type="pres">
      <dgm:prSet presAssocID="{57C8B462-DF24-476A-8B5F-33D682F0E76E}" presName="rect2" presStyleLbl="fgImgPlace1" presStyleIdx="1" presStyleCnt="5" custScaleX="113064" custScaleY="73918" custLinFactNeighborX="-44304" custLinFactNeighborY="125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bg-BG"/>
        </a:p>
      </dgm:t>
    </dgm:pt>
    <dgm:pt modelId="{512ACB6F-1B28-4056-A165-E3FC219CA8FF}" type="pres">
      <dgm:prSet presAssocID="{6295743A-E8C3-4C80-AC10-37D6169F4011}" presName="sibTrans" presStyleCnt="0"/>
      <dgm:spPr/>
      <dgm:t>
        <a:bodyPr/>
        <a:lstStyle/>
        <a:p>
          <a:endParaRPr lang="bg-BG"/>
        </a:p>
      </dgm:t>
    </dgm:pt>
    <dgm:pt modelId="{8DA4EBD6-9D2F-4F0C-B800-12CCCFCEFFF1}" type="pres">
      <dgm:prSet presAssocID="{8BFED8D1-F415-4B5B-8031-879E3EE97C8E}" presName="composite" presStyleCnt="0"/>
      <dgm:spPr/>
      <dgm:t>
        <a:bodyPr/>
        <a:lstStyle/>
        <a:p>
          <a:endParaRPr lang="bg-BG"/>
        </a:p>
      </dgm:t>
    </dgm:pt>
    <dgm:pt modelId="{16129CFD-A06E-43AD-B618-21165EB7E2EC}" type="pres">
      <dgm:prSet presAssocID="{8BFED8D1-F415-4B5B-8031-879E3EE97C8E}" presName="rect1" presStyleLbl="trAlignAcc1" presStyleIdx="2" presStyleCnt="5" custScaleY="7267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9A06CD-0F19-4EC4-A31D-4FD766112321}" type="pres">
      <dgm:prSet presAssocID="{8BFED8D1-F415-4B5B-8031-879E3EE97C8E}" presName="rect2" presStyleLbl="fgImgPlace1" presStyleIdx="2" presStyleCnt="5" custScaleX="123328" custScaleY="73694" custLinFactNeighborX="2543" custLinFactNeighborY="89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bg-BG"/>
        </a:p>
      </dgm:t>
    </dgm:pt>
    <dgm:pt modelId="{B6AB33F3-7A3D-48CD-8D81-0171D38C344C}" type="pres">
      <dgm:prSet presAssocID="{D52D970E-1E5C-4C5F-89B3-01AA2BFD1655}" presName="sibTrans" presStyleCnt="0"/>
      <dgm:spPr/>
      <dgm:t>
        <a:bodyPr/>
        <a:lstStyle/>
        <a:p>
          <a:endParaRPr lang="bg-BG"/>
        </a:p>
      </dgm:t>
    </dgm:pt>
    <dgm:pt modelId="{758D1789-ADBC-4A98-A10B-73E64C9E9B0E}" type="pres">
      <dgm:prSet presAssocID="{B63E9A91-74F2-44A3-A939-7F1A91C94617}" presName="composite" presStyleCnt="0"/>
      <dgm:spPr/>
      <dgm:t>
        <a:bodyPr/>
        <a:lstStyle/>
        <a:p>
          <a:endParaRPr lang="bg-BG"/>
        </a:p>
      </dgm:t>
    </dgm:pt>
    <dgm:pt modelId="{6F961029-9E7C-421A-9CD8-60FD4232DE4B}" type="pres">
      <dgm:prSet presAssocID="{B63E9A91-74F2-44A3-A939-7F1A91C94617}" presName="rect1" presStyleLbl="trAlignAcc1" presStyleIdx="3" presStyleCnt="5" custScaleX="119896" custScaleY="7432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D601E8-B026-4957-BDCD-4DFBEA61DFA9}" type="pres">
      <dgm:prSet presAssocID="{B63E9A91-74F2-44A3-A939-7F1A91C94617}" presName="rect2" presStyleLbl="fgImgPlace1" presStyleIdx="3" presStyleCnt="5" custScaleX="116766" custScaleY="74852" custLinFactNeighborX="-28961" custLinFactNeighborY="964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bg-BG"/>
        </a:p>
      </dgm:t>
    </dgm:pt>
    <dgm:pt modelId="{D6C5A750-6686-4253-9821-7A38304BD0BD}" type="pres">
      <dgm:prSet presAssocID="{785D8F61-9346-45F0-9846-37F2457A83E4}" presName="sibTrans" presStyleCnt="0"/>
      <dgm:spPr/>
      <dgm:t>
        <a:bodyPr/>
        <a:lstStyle/>
        <a:p>
          <a:endParaRPr lang="bg-BG"/>
        </a:p>
      </dgm:t>
    </dgm:pt>
    <dgm:pt modelId="{1BA243C1-2467-4460-8E21-19E8BEF7C294}" type="pres">
      <dgm:prSet presAssocID="{615E4838-CF77-47B3-9F12-62C8DAD8856E}" presName="composite" presStyleCnt="0"/>
      <dgm:spPr/>
      <dgm:t>
        <a:bodyPr/>
        <a:lstStyle/>
        <a:p>
          <a:endParaRPr lang="bg-BG"/>
        </a:p>
      </dgm:t>
    </dgm:pt>
    <dgm:pt modelId="{1BE58E4E-CA70-4869-8BE1-09EC20899224}" type="pres">
      <dgm:prSet presAssocID="{615E4838-CF77-47B3-9F12-62C8DAD8856E}" presName="rect1" presStyleLbl="trAlignAcc1" presStyleIdx="4" presStyleCnt="5" custScaleY="691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754F66-0EF4-47FD-83D8-124EB1404365}" type="pres">
      <dgm:prSet presAssocID="{615E4838-CF77-47B3-9F12-62C8DAD8856E}" presName="rect2" presStyleLbl="fgImgPlace1" presStyleIdx="4" presStyleCnt="5" custScaleX="122546" custScaleY="79049" custLinFactNeighborX="-9574" custLinFactNeighborY="129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bg-BG"/>
        </a:p>
      </dgm:t>
    </dgm:pt>
  </dgm:ptLst>
  <dgm:cxnLst>
    <dgm:cxn modelId="{16CB50A9-16C1-4710-82E0-4331D69F1344}" type="presOf" srcId="{B63E9A91-74F2-44A3-A939-7F1A91C94617}" destId="{6F961029-9E7C-421A-9CD8-60FD4232DE4B}" srcOrd="0" destOrd="0" presId="urn:microsoft.com/office/officeart/2008/layout/PictureStrips"/>
    <dgm:cxn modelId="{18D6A86D-F85F-4513-91C5-470B9E0591D6}" type="presOf" srcId="{615E4838-CF77-47B3-9F12-62C8DAD8856E}" destId="{1BE58E4E-CA70-4869-8BE1-09EC20899224}" srcOrd="0" destOrd="0" presId="urn:microsoft.com/office/officeart/2008/layout/PictureStrips"/>
    <dgm:cxn modelId="{769B2214-F745-472A-B49A-DBF5E645CE6C}" srcId="{D7D5A8B8-9C63-428A-8D47-CD139C8C2371}" destId="{88C6163D-A4A6-450C-B5C1-98EAFA59CD63}" srcOrd="0" destOrd="0" parTransId="{5C0562C3-8542-4986-A7BB-8D00EAB5DA24}" sibTransId="{534C0256-8A16-44D3-AD04-3BA17860AC4F}"/>
    <dgm:cxn modelId="{1C5F1A2A-3643-4962-9981-E8F418C32DD5}" type="presOf" srcId="{8BFED8D1-F415-4B5B-8031-879E3EE97C8E}" destId="{16129CFD-A06E-43AD-B618-21165EB7E2EC}" srcOrd="0" destOrd="0" presId="urn:microsoft.com/office/officeart/2008/layout/PictureStrips"/>
    <dgm:cxn modelId="{22C05628-8164-416A-A4D4-D1AE16ABFB76}" type="presOf" srcId="{88C6163D-A4A6-450C-B5C1-98EAFA59CD63}" destId="{B65D8948-518E-4B88-839F-89942EDE364B}" srcOrd="0" destOrd="0" presId="urn:microsoft.com/office/officeart/2008/layout/PictureStrips"/>
    <dgm:cxn modelId="{FA4D5E8A-CEB1-4538-8C45-988486E91FAA}" type="presOf" srcId="{57C8B462-DF24-476A-8B5F-33D682F0E76E}" destId="{DD81BAB9-9A44-4E3B-B047-F940DD4EC97B}" srcOrd="0" destOrd="0" presId="urn:microsoft.com/office/officeart/2008/layout/PictureStrips"/>
    <dgm:cxn modelId="{EFD43754-D6CF-4BF5-8481-BFF3EE057077}" srcId="{D7D5A8B8-9C63-428A-8D47-CD139C8C2371}" destId="{615E4838-CF77-47B3-9F12-62C8DAD8856E}" srcOrd="4" destOrd="0" parTransId="{48BFA9A6-2539-4B18-90AC-382B90855D95}" sibTransId="{76DC2282-F64B-4DEC-AD2B-CC7542A5FEE8}"/>
    <dgm:cxn modelId="{1EF2554B-1634-4060-A044-F2A62971A247}" srcId="{D7D5A8B8-9C63-428A-8D47-CD139C8C2371}" destId="{57C8B462-DF24-476A-8B5F-33D682F0E76E}" srcOrd="1" destOrd="0" parTransId="{2F613089-D654-4F9B-B3E5-3AB3B87422E1}" sibTransId="{6295743A-E8C3-4C80-AC10-37D6169F4011}"/>
    <dgm:cxn modelId="{DF9DC726-2C90-437B-93B2-6A39E79A418C}" srcId="{D7D5A8B8-9C63-428A-8D47-CD139C8C2371}" destId="{8BFED8D1-F415-4B5B-8031-879E3EE97C8E}" srcOrd="2" destOrd="0" parTransId="{0412013D-5399-4564-A34D-A7FAD710FE3F}" sibTransId="{D52D970E-1E5C-4C5F-89B3-01AA2BFD1655}"/>
    <dgm:cxn modelId="{59CCAA94-50E1-44AE-A653-DEBC29001301}" type="presOf" srcId="{D7D5A8B8-9C63-428A-8D47-CD139C8C2371}" destId="{48CEC8C8-7431-49CE-80BA-F4E9A264E2DE}" srcOrd="0" destOrd="0" presId="urn:microsoft.com/office/officeart/2008/layout/PictureStrips"/>
    <dgm:cxn modelId="{C2B21C23-942D-46E1-814D-0D7E84D13B60}" srcId="{D7D5A8B8-9C63-428A-8D47-CD139C8C2371}" destId="{B63E9A91-74F2-44A3-A939-7F1A91C94617}" srcOrd="3" destOrd="0" parTransId="{069BACEE-2353-44CB-AC5F-77585BB50E0A}" sibTransId="{785D8F61-9346-45F0-9846-37F2457A83E4}"/>
    <dgm:cxn modelId="{AE08564F-32A1-49C7-8286-E32900545DEF}" type="presParOf" srcId="{48CEC8C8-7431-49CE-80BA-F4E9A264E2DE}" destId="{B54FCB29-89FA-45AC-B4E8-04166E604034}" srcOrd="0" destOrd="0" presId="urn:microsoft.com/office/officeart/2008/layout/PictureStrips"/>
    <dgm:cxn modelId="{87F4AA44-81F8-43AC-A1E3-29944A1F8E8F}" type="presParOf" srcId="{B54FCB29-89FA-45AC-B4E8-04166E604034}" destId="{B65D8948-518E-4B88-839F-89942EDE364B}" srcOrd="0" destOrd="0" presId="urn:microsoft.com/office/officeart/2008/layout/PictureStrips"/>
    <dgm:cxn modelId="{E7F00380-EB38-4354-9BCD-E839528BDC62}" type="presParOf" srcId="{B54FCB29-89FA-45AC-B4E8-04166E604034}" destId="{EA327521-BEB5-4837-B27E-E7362530D44F}" srcOrd="1" destOrd="0" presId="urn:microsoft.com/office/officeart/2008/layout/PictureStrips"/>
    <dgm:cxn modelId="{8F59EB8F-B18C-4E48-9D68-98D8EE6230BE}" type="presParOf" srcId="{48CEC8C8-7431-49CE-80BA-F4E9A264E2DE}" destId="{4FC456B6-1074-4588-89DC-BBC0D8DC7290}" srcOrd="1" destOrd="0" presId="urn:microsoft.com/office/officeart/2008/layout/PictureStrips"/>
    <dgm:cxn modelId="{EE68BFD9-D7EB-45AD-9958-4616CF4FFE44}" type="presParOf" srcId="{48CEC8C8-7431-49CE-80BA-F4E9A264E2DE}" destId="{7B7035AD-21D2-4C89-BF9C-CC6E175D54EC}" srcOrd="2" destOrd="0" presId="urn:microsoft.com/office/officeart/2008/layout/PictureStrips"/>
    <dgm:cxn modelId="{CB0E2484-F1D2-45D4-98EC-D68D5C08ADCB}" type="presParOf" srcId="{7B7035AD-21D2-4C89-BF9C-CC6E175D54EC}" destId="{DD81BAB9-9A44-4E3B-B047-F940DD4EC97B}" srcOrd="0" destOrd="0" presId="urn:microsoft.com/office/officeart/2008/layout/PictureStrips"/>
    <dgm:cxn modelId="{CF07B2B6-B67E-4783-B5D0-ED41D4B89398}" type="presParOf" srcId="{7B7035AD-21D2-4C89-BF9C-CC6E175D54EC}" destId="{3D8B8B41-3F94-4830-A360-960974275D2A}" srcOrd="1" destOrd="0" presId="urn:microsoft.com/office/officeart/2008/layout/PictureStrips"/>
    <dgm:cxn modelId="{9AA55ABD-B503-42A9-965D-0370A9E8EA92}" type="presParOf" srcId="{48CEC8C8-7431-49CE-80BA-F4E9A264E2DE}" destId="{512ACB6F-1B28-4056-A165-E3FC219CA8FF}" srcOrd="3" destOrd="0" presId="urn:microsoft.com/office/officeart/2008/layout/PictureStrips"/>
    <dgm:cxn modelId="{64495B02-125B-4353-8ED8-40BE8A9B1533}" type="presParOf" srcId="{48CEC8C8-7431-49CE-80BA-F4E9A264E2DE}" destId="{8DA4EBD6-9D2F-4F0C-B800-12CCCFCEFFF1}" srcOrd="4" destOrd="0" presId="urn:microsoft.com/office/officeart/2008/layout/PictureStrips"/>
    <dgm:cxn modelId="{E07ECE76-DEDD-4F10-AE6D-4CD124038BAB}" type="presParOf" srcId="{8DA4EBD6-9D2F-4F0C-B800-12CCCFCEFFF1}" destId="{16129CFD-A06E-43AD-B618-21165EB7E2EC}" srcOrd="0" destOrd="0" presId="urn:microsoft.com/office/officeart/2008/layout/PictureStrips"/>
    <dgm:cxn modelId="{0D6B294A-A6C3-4F85-BB86-D9BDF58B076E}" type="presParOf" srcId="{8DA4EBD6-9D2F-4F0C-B800-12CCCFCEFFF1}" destId="{259A06CD-0F19-4EC4-A31D-4FD766112321}" srcOrd="1" destOrd="0" presId="urn:microsoft.com/office/officeart/2008/layout/PictureStrips"/>
    <dgm:cxn modelId="{DA120D41-A438-4B0B-BC34-05F30BC5E89C}" type="presParOf" srcId="{48CEC8C8-7431-49CE-80BA-F4E9A264E2DE}" destId="{B6AB33F3-7A3D-48CD-8D81-0171D38C344C}" srcOrd="5" destOrd="0" presId="urn:microsoft.com/office/officeart/2008/layout/PictureStrips"/>
    <dgm:cxn modelId="{6A53FDEE-3485-4AFC-93C9-67C236B8871D}" type="presParOf" srcId="{48CEC8C8-7431-49CE-80BA-F4E9A264E2DE}" destId="{758D1789-ADBC-4A98-A10B-73E64C9E9B0E}" srcOrd="6" destOrd="0" presId="urn:microsoft.com/office/officeart/2008/layout/PictureStrips"/>
    <dgm:cxn modelId="{96A24C56-6125-4EBA-91AD-CE4888FC071B}" type="presParOf" srcId="{758D1789-ADBC-4A98-A10B-73E64C9E9B0E}" destId="{6F961029-9E7C-421A-9CD8-60FD4232DE4B}" srcOrd="0" destOrd="0" presId="urn:microsoft.com/office/officeart/2008/layout/PictureStrips"/>
    <dgm:cxn modelId="{E57CADB4-1D22-4F18-B89C-3D6B5AFEF6E3}" type="presParOf" srcId="{758D1789-ADBC-4A98-A10B-73E64C9E9B0E}" destId="{D0D601E8-B026-4957-BDCD-4DFBEA61DFA9}" srcOrd="1" destOrd="0" presId="urn:microsoft.com/office/officeart/2008/layout/PictureStrips"/>
    <dgm:cxn modelId="{B83EFE82-58E4-41F8-8D8E-B456063B4381}" type="presParOf" srcId="{48CEC8C8-7431-49CE-80BA-F4E9A264E2DE}" destId="{D6C5A750-6686-4253-9821-7A38304BD0BD}" srcOrd="7" destOrd="0" presId="urn:microsoft.com/office/officeart/2008/layout/PictureStrips"/>
    <dgm:cxn modelId="{B1DE7B07-B63A-4CE7-91B4-7DD2608DC13A}" type="presParOf" srcId="{48CEC8C8-7431-49CE-80BA-F4E9A264E2DE}" destId="{1BA243C1-2467-4460-8E21-19E8BEF7C294}" srcOrd="8" destOrd="0" presId="urn:microsoft.com/office/officeart/2008/layout/PictureStrips"/>
    <dgm:cxn modelId="{276699AC-73E9-4419-B6C7-B3A2E35180B7}" type="presParOf" srcId="{1BA243C1-2467-4460-8E21-19E8BEF7C294}" destId="{1BE58E4E-CA70-4869-8BE1-09EC20899224}" srcOrd="0" destOrd="0" presId="urn:microsoft.com/office/officeart/2008/layout/PictureStrips"/>
    <dgm:cxn modelId="{91361B36-1CFC-4BC9-A518-122D3B73868D}" type="presParOf" srcId="{1BA243C1-2467-4460-8E21-19E8BEF7C294}" destId="{4C754F66-0EF4-47FD-83D8-124EB140436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D5A8B8-9C63-428A-8D47-CD139C8C2371}" type="doc">
      <dgm:prSet loTypeId="urn:microsoft.com/office/officeart/2008/layout/PictureStrip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88C6163D-A4A6-450C-B5C1-98EAFA59CD6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ПОСТОЯННО ПОВИШАВАНЕ  КВАЛИФИКАЦИЯТА НА УЧИТЕЛИТЕ;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0562C3-8542-4986-A7BB-8D00EAB5DA24}" type="parTrans" cxnId="{769B2214-F745-472A-B49A-DBF5E645CE6C}">
      <dgm:prSet/>
      <dgm:spPr/>
      <dgm:t>
        <a:bodyPr/>
        <a:lstStyle/>
        <a:p>
          <a:endParaRPr lang="bg-BG"/>
        </a:p>
      </dgm:t>
    </dgm:pt>
    <dgm:pt modelId="{534C0256-8A16-44D3-AD04-3BA17860AC4F}" type="sibTrans" cxnId="{769B2214-F745-472A-B49A-DBF5E645CE6C}">
      <dgm:prSet/>
      <dgm:spPr/>
      <dgm:t>
        <a:bodyPr/>
        <a:lstStyle/>
        <a:p>
          <a:endParaRPr lang="bg-BG"/>
        </a:p>
      </dgm:t>
    </dgm:pt>
    <dgm:pt modelId="{57C8B462-DF24-476A-8B5F-33D682F0E76E}">
      <dgm:prSet phldrT="[Текст]" custT="1"/>
      <dgm:spPr/>
      <dgm:t>
        <a:bodyPr/>
        <a:lstStyle/>
        <a:p>
          <a:pPr algn="ctr"/>
          <a:r>
            <a:rPr lang="bg-BG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УЧАСТИЕ В НАЦИОНАЛНИ ПРОГРАМИ</a:t>
          </a:r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613089-D654-4F9B-B3E5-3AB3B87422E1}" type="parTrans" cxnId="{1EF2554B-1634-4060-A044-F2A62971A247}">
      <dgm:prSet/>
      <dgm:spPr/>
      <dgm:t>
        <a:bodyPr/>
        <a:lstStyle/>
        <a:p>
          <a:endParaRPr lang="bg-BG"/>
        </a:p>
      </dgm:t>
    </dgm:pt>
    <dgm:pt modelId="{6295743A-E8C3-4C80-AC10-37D6169F4011}" type="sibTrans" cxnId="{1EF2554B-1634-4060-A044-F2A62971A247}">
      <dgm:prSet/>
      <dgm:spPr/>
      <dgm:t>
        <a:bodyPr/>
        <a:lstStyle/>
        <a:p>
          <a:endParaRPr lang="bg-BG"/>
        </a:p>
      </dgm:t>
    </dgm:pt>
    <dgm:pt modelId="{B63E9A91-74F2-44A3-A939-7F1A91C9461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ВКЛЮЧВАНЕ В НАЦИОНАЛНИ И МЕЖДУНАРОДНИ КОНКУРСИ; 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9BACEE-2353-44CB-AC5F-77585BB50E0A}" type="parTrans" cxnId="{C2B21C23-942D-46E1-814D-0D7E84D13B60}">
      <dgm:prSet/>
      <dgm:spPr/>
      <dgm:t>
        <a:bodyPr/>
        <a:lstStyle/>
        <a:p>
          <a:endParaRPr lang="bg-BG"/>
        </a:p>
      </dgm:t>
    </dgm:pt>
    <dgm:pt modelId="{785D8F61-9346-45F0-9846-37F2457A83E4}" type="sibTrans" cxnId="{C2B21C23-942D-46E1-814D-0D7E84D13B60}">
      <dgm:prSet/>
      <dgm:spPr/>
      <dgm:t>
        <a:bodyPr/>
        <a:lstStyle/>
        <a:p>
          <a:endParaRPr lang="bg-BG"/>
        </a:p>
      </dgm:t>
    </dgm:pt>
    <dgm:pt modelId="{8BFED8D1-F415-4B5B-8031-879E3EE97C8E}">
      <dgm:prSet phldrT="[Текст]" custT="1"/>
      <dgm:spPr/>
      <dgm:t>
        <a:bodyPr/>
        <a:lstStyle/>
        <a:p>
          <a:pPr algn="ctr"/>
          <a:r>
            <a:rPr lang="bg-BG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ИЗПОЛЗВАНЕ НА ИНОВАЦИИ</a:t>
          </a:r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12013D-5399-4564-A34D-A7FAD710FE3F}" type="parTrans" cxnId="{DF9DC726-2C90-437B-93B2-6A39E79A418C}">
      <dgm:prSet/>
      <dgm:spPr/>
      <dgm:t>
        <a:bodyPr/>
        <a:lstStyle/>
        <a:p>
          <a:endParaRPr lang="bg-BG"/>
        </a:p>
      </dgm:t>
    </dgm:pt>
    <dgm:pt modelId="{D52D970E-1E5C-4C5F-89B3-01AA2BFD1655}" type="sibTrans" cxnId="{DF9DC726-2C90-437B-93B2-6A39E79A418C}">
      <dgm:prSet/>
      <dgm:spPr/>
      <dgm:t>
        <a:bodyPr/>
        <a:lstStyle/>
        <a:p>
          <a:endParaRPr lang="bg-BG"/>
        </a:p>
      </dgm:t>
    </dgm:pt>
    <dgm:pt modelId="{615E4838-CF77-47B3-9F12-62C8DAD8856E}">
      <dgm:prSet phldrT="[Текст]" custT="1"/>
      <dgm:spPr/>
      <dgm:t>
        <a:bodyPr/>
        <a:lstStyle/>
        <a:p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АКЦЕНТ ВЪРХУ СОЦИАЛНИЯ АСПЕКТ НА ВЪЗПИТАТЕЛНИЯ </a:t>
          </a:r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</a:rPr>
            <a:t>ПРОЦЕС.</a:t>
          </a:r>
          <a:endParaRPr lang="bg-BG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6DC2282-F64B-4DEC-AD2B-CC7542A5FEE8}" type="sibTrans" cxnId="{EFD43754-D6CF-4BF5-8481-BFF3EE057077}">
      <dgm:prSet/>
      <dgm:spPr/>
      <dgm:t>
        <a:bodyPr/>
        <a:lstStyle/>
        <a:p>
          <a:endParaRPr lang="bg-BG"/>
        </a:p>
      </dgm:t>
    </dgm:pt>
    <dgm:pt modelId="{48BFA9A6-2539-4B18-90AC-382B90855D95}" type="parTrans" cxnId="{EFD43754-D6CF-4BF5-8481-BFF3EE057077}">
      <dgm:prSet/>
      <dgm:spPr/>
      <dgm:t>
        <a:bodyPr/>
        <a:lstStyle/>
        <a:p>
          <a:endParaRPr lang="bg-BG"/>
        </a:p>
      </dgm:t>
    </dgm:pt>
    <dgm:pt modelId="{48CEC8C8-7431-49CE-80BA-F4E9A264E2DE}" type="pres">
      <dgm:prSet presAssocID="{D7D5A8B8-9C63-428A-8D47-CD139C8C23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4FCB29-89FA-45AC-B4E8-04166E604034}" type="pres">
      <dgm:prSet presAssocID="{88C6163D-A4A6-450C-B5C1-98EAFA59CD63}" presName="composite" presStyleCnt="0"/>
      <dgm:spPr/>
      <dgm:t>
        <a:bodyPr/>
        <a:lstStyle/>
        <a:p>
          <a:endParaRPr lang="bg-BG"/>
        </a:p>
      </dgm:t>
    </dgm:pt>
    <dgm:pt modelId="{B65D8948-518E-4B88-839F-89942EDE364B}" type="pres">
      <dgm:prSet presAssocID="{88C6163D-A4A6-450C-B5C1-98EAFA59CD63}" presName="rect1" presStyleLbl="trAlignAcc1" presStyleIdx="0" presStyleCnt="5" custScaleY="7579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A327521-BEB5-4837-B27E-E7362530D44F}" type="pres">
      <dgm:prSet presAssocID="{88C6163D-A4A6-450C-B5C1-98EAFA59CD63}" presName="rect2" presStyleLbl="fgImgPlace1" presStyleIdx="0" presStyleCnt="5" custScaleX="105208" custScaleY="76685" custLinFactNeighborX="11882" custLinFactNeighborY="92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bg-BG"/>
        </a:p>
      </dgm:t>
    </dgm:pt>
    <dgm:pt modelId="{4FC456B6-1074-4588-89DC-BBC0D8DC7290}" type="pres">
      <dgm:prSet presAssocID="{534C0256-8A16-44D3-AD04-3BA17860AC4F}" presName="sibTrans" presStyleCnt="0"/>
      <dgm:spPr/>
      <dgm:t>
        <a:bodyPr/>
        <a:lstStyle/>
        <a:p>
          <a:endParaRPr lang="bg-BG"/>
        </a:p>
      </dgm:t>
    </dgm:pt>
    <dgm:pt modelId="{7B7035AD-21D2-4C89-BF9C-CC6E175D54EC}" type="pres">
      <dgm:prSet presAssocID="{57C8B462-DF24-476A-8B5F-33D682F0E76E}" presName="composite" presStyleCnt="0"/>
      <dgm:spPr/>
      <dgm:t>
        <a:bodyPr/>
        <a:lstStyle/>
        <a:p>
          <a:endParaRPr lang="bg-BG"/>
        </a:p>
      </dgm:t>
    </dgm:pt>
    <dgm:pt modelId="{DD81BAB9-9A44-4E3B-B047-F940DD4EC97B}" type="pres">
      <dgm:prSet presAssocID="{57C8B462-DF24-476A-8B5F-33D682F0E76E}" presName="rect1" presStyleLbl="trAlignAcc1" presStyleIdx="1" presStyleCnt="5" custScaleX="124709" custScaleY="7094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8B8B41-3F94-4830-A360-960974275D2A}" type="pres">
      <dgm:prSet presAssocID="{57C8B462-DF24-476A-8B5F-33D682F0E76E}" presName="rect2" presStyleLbl="fgImgPlace1" presStyleIdx="1" presStyleCnt="5" custScaleX="113064" custScaleY="73918" custLinFactNeighborX="-44304" custLinFactNeighborY="125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bg-BG"/>
        </a:p>
      </dgm:t>
    </dgm:pt>
    <dgm:pt modelId="{512ACB6F-1B28-4056-A165-E3FC219CA8FF}" type="pres">
      <dgm:prSet presAssocID="{6295743A-E8C3-4C80-AC10-37D6169F4011}" presName="sibTrans" presStyleCnt="0"/>
      <dgm:spPr/>
      <dgm:t>
        <a:bodyPr/>
        <a:lstStyle/>
        <a:p>
          <a:endParaRPr lang="bg-BG"/>
        </a:p>
      </dgm:t>
    </dgm:pt>
    <dgm:pt modelId="{8DA4EBD6-9D2F-4F0C-B800-12CCCFCEFFF1}" type="pres">
      <dgm:prSet presAssocID="{8BFED8D1-F415-4B5B-8031-879E3EE97C8E}" presName="composite" presStyleCnt="0"/>
      <dgm:spPr/>
      <dgm:t>
        <a:bodyPr/>
        <a:lstStyle/>
        <a:p>
          <a:endParaRPr lang="bg-BG"/>
        </a:p>
      </dgm:t>
    </dgm:pt>
    <dgm:pt modelId="{16129CFD-A06E-43AD-B618-21165EB7E2EC}" type="pres">
      <dgm:prSet presAssocID="{8BFED8D1-F415-4B5B-8031-879E3EE97C8E}" presName="rect1" presStyleLbl="trAlignAcc1" presStyleIdx="2" presStyleCnt="5" custScaleY="7267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9A06CD-0F19-4EC4-A31D-4FD766112321}" type="pres">
      <dgm:prSet presAssocID="{8BFED8D1-F415-4B5B-8031-879E3EE97C8E}" presName="rect2" presStyleLbl="fgImgPlace1" presStyleIdx="2" presStyleCnt="5" custScaleX="123328" custScaleY="73694" custLinFactNeighborX="2543" custLinFactNeighborY="89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bg-BG"/>
        </a:p>
      </dgm:t>
    </dgm:pt>
    <dgm:pt modelId="{B6AB33F3-7A3D-48CD-8D81-0171D38C344C}" type="pres">
      <dgm:prSet presAssocID="{D52D970E-1E5C-4C5F-89B3-01AA2BFD1655}" presName="sibTrans" presStyleCnt="0"/>
      <dgm:spPr/>
      <dgm:t>
        <a:bodyPr/>
        <a:lstStyle/>
        <a:p>
          <a:endParaRPr lang="bg-BG"/>
        </a:p>
      </dgm:t>
    </dgm:pt>
    <dgm:pt modelId="{758D1789-ADBC-4A98-A10B-73E64C9E9B0E}" type="pres">
      <dgm:prSet presAssocID="{B63E9A91-74F2-44A3-A939-7F1A91C94617}" presName="composite" presStyleCnt="0"/>
      <dgm:spPr/>
      <dgm:t>
        <a:bodyPr/>
        <a:lstStyle/>
        <a:p>
          <a:endParaRPr lang="bg-BG"/>
        </a:p>
      </dgm:t>
    </dgm:pt>
    <dgm:pt modelId="{6F961029-9E7C-421A-9CD8-60FD4232DE4B}" type="pres">
      <dgm:prSet presAssocID="{B63E9A91-74F2-44A3-A939-7F1A91C94617}" presName="rect1" presStyleLbl="trAlignAcc1" presStyleIdx="3" presStyleCnt="5" custScaleX="115709" custScaleY="7432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D601E8-B026-4957-BDCD-4DFBEA61DFA9}" type="pres">
      <dgm:prSet presAssocID="{B63E9A91-74F2-44A3-A939-7F1A91C94617}" presName="rect2" presStyleLbl="fgImgPlace1" presStyleIdx="3" presStyleCnt="5" custScaleX="119514" custScaleY="77100" custLinFactNeighborX="-7369" custLinFactNeighborY="841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bg-BG"/>
        </a:p>
      </dgm:t>
    </dgm:pt>
    <dgm:pt modelId="{D6C5A750-6686-4253-9821-7A38304BD0BD}" type="pres">
      <dgm:prSet presAssocID="{785D8F61-9346-45F0-9846-37F2457A83E4}" presName="sibTrans" presStyleCnt="0"/>
      <dgm:spPr/>
      <dgm:t>
        <a:bodyPr/>
        <a:lstStyle/>
        <a:p>
          <a:endParaRPr lang="bg-BG"/>
        </a:p>
      </dgm:t>
    </dgm:pt>
    <dgm:pt modelId="{1BA243C1-2467-4460-8E21-19E8BEF7C294}" type="pres">
      <dgm:prSet presAssocID="{615E4838-CF77-47B3-9F12-62C8DAD8856E}" presName="composite" presStyleCnt="0"/>
      <dgm:spPr/>
      <dgm:t>
        <a:bodyPr/>
        <a:lstStyle/>
        <a:p>
          <a:endParaRPr lang="bg-BG"/>
        </a:p>
      </dgm:t>
    </dgm:pt>
    <dgm:pt modelId="{1BE58E4E-CA70-4869-8BE1-09EC20899224}" type="pres">
      <dgm:prSet presAssocID="{615E4838-CF77-47B3-9F12-62C8DAD8856E}" presName="rect1" presStyleLbl="trAlignAcc1" presStyleIdx="4" presStyleCnt="5" custScaleY="691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754F66-0EF4-47FD-83D8-124EB1404365}" type="pres">
      <dgm:prSet presAssocID="{615E4838-CF77-47B3-9F12-62C8DAD8856E}" presName="rect2" presStyleLbl="fgImgPlace1" presStyleIdx="4" presStyleCnt="5" custScaleX="194408" custScaleY="98653" custLinFactNeighborX="-43840" custLinFactNeighborY="84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bg-BG"/>
        </a:p>
      </dgm:t>
    </dgm:pt>
  </dgm:ptLst>
  <dgm:cxnLst>
    <dgm:cxn modelId="{16CB50A9-16C1-4710-82E0-4331D69F1344}" type="presOf" srcId="{B63E9A91-74F2-44A3-A939-7F1A91C94617}" destId="{6F961029-9E7C-421A-9CD8-60FD4232DE4B}" srcOrd="0" destOrd="0" presId="urn:microsoft.com/office/officeart/2008/layout/PictureStrips"/>
    <dgm:cxn modelId="{18D6A86D-F85F-4513-91C5-470B9E0591D6}" type="presOf" srcId="{615E4838-CF77-47B3-9F12-62C8DAD8856E}" destId="{1BE58E4E-CA70-4869-8BE1-09EC20899224}" srcOrd="0" destOrd="0" presId="urn:microsoft.com/office/officeart/2008/layout/PictureStrips"/>
    <dgm:cxn modelId="{769B2214-F745-472A-B49A-DBF5E645CE6C}" srcId="{D7D5A8B8-9C63-428A-8D47-CD139C8C2371}" destId="{88C6163D-A4A6-450C-B5C1-98EAFA59CD63}" srcOrd="0" destOrd="0" parTransId="{5C0562C3-8542-4986-A7BB-8D00EAB5DA24}" sibTransId="{534C0256-8A16-44D3-AD04-3BA17860AC4F}"/>
    <dgm:cxn modelId="{1C5F1A2A-3643-4962-9981-E8F418C32DD5}" type="presOf" srcId="{8BFED8D1-F415-4B5B-8031-879E3EE97C8E}" destId="{16129CFD-A06E-43AD-B618-21165EB7E2EC}" srcOrd="0" destOrd="0" presId="urn:microsoft.com/office/officeart/2008/layout/PictureStrips"/>
    <dgm:cxn modelId="{22C05628-8164-416A-A4D4-D1AE16ABFB76}" type="presOf" srcId="{88C6163D-A4A6-450C-B5C1-98EAFA59CD63}" destId="{B65D8948-518E-4B88-839F-89942EDE364B}" srcOrd="0" destOrd="0" presId="urn:microsoft.com/office/officeart/2008/layout/PictureStrips"/>
    <dgm:cxn modelId="{FA4D5E8A-CEB1-4538-8C45-988486E91FAA}" type="presOf" srcId="{57C8B462-DF24-476A-8B5F-33D682F0E76E}" destId="{DD81BAB9-9A44-4E3B-B047-F940DD4EC97B}" srcOrd="0" destOrd="0" presId="urn:microsoft.com/office/officeart/2008/layout/PictureStrips"/>
    <dgm:cxn modelId="{EFD43754-D6CF-4BF5-8481-BFF3EE057077}" srcId="{D7D5A8B8-9C63-428A-8D47-CD139C8C2371}" destId="{615E4838-CF77-47B3-9F12-62C8DAD8856E}" srcOrd="4" destOrd="0" parTransId="{48BFA9A6-2539-4B18-90AC-382B90855D95}" sibTransId="{76DC2282-F64B-4DEC-AD2B-CC7542A5FEE8}"/>
    <dgm:cxn modelId="{1EF2554B-1634-4060-A044-F2A62971A247}" srcId="{D7D5A8B8-9C63-428A-8D47-CD139C8C2371}" destId="{57C8B462-DF24-476A-8B5F-33D682F0E76E}" srcOrd="1" destOrd="0" parTransId="{2F613089-D654-4F9B-B3E5-3AB3B87422E1}" sibTransId="{6295743A-E8C3-4C80-AC10-37D6169F4011}"/>
    <dgm:cxn modelId="{DF9DC726-2C90-437B-93B2-6A39E79A418C}" srcId="{D7D5A8B8-9C63-428A-8D47-CD139C8C2371}" destId="{8BFED8D1-F415-4B5B-8031-879E3EE97C8E}" srcOrd="2" destOrd="0" parTransId="{0412013D-5399-4564-A34D-A7FAD710FE3F}" sibTransId="{D52D970E-1E5C-4C5F-89B3-01AA2BFD1655}"/>
    <dgm:cxn modelId="{59CCAA94-50E1-44AE-A653-DEBC29001301}" type="presOf" srcId="{D7D5A8B8-9C63-428A-8D47-CD139C8C2371}" destId="{48CEC8C8-7431-49CE-80BA-F4E9A264E2DE}" srcOrd="0" destOrd="0" presId="urn:microsoft.com/office/officeart/2008/layout/PictureStrips"/>
    <dgm:cxn modelId="{C2B21C23-942D-46E1-814D-0D7E84D13B60}" srcId="{D7D5A8B8-9C63-428A-8D47-CD139C8C2371}" destId="{B63E9A91-74F2-44A3-A939-7F1A91C94617}" srcOrd="3" destOrd="0" parTransId="{069BACEE-2353-44CB-AC5F-77585BB50E0A}" sibTransId="{785D8F61-9346-45F0-9846-37F2457A83E4}"/>
    <dgm:cxn modelId="{AE08564F-32A1-49C7-8286-E32900545DEF}" type="presParOf" srcId="{48CEC8C8-7431-49CE-80BA-F4E9A264E2DE}" destId="{B54FCB29-89FA-45AC-B4E8-04166E604034}" srcOrd="0" destOrd="0" presId="urn:microsoft.com/office/officeart/2008/layout/PictureStrips"/>
    <dgm:cxn modelId="{87F4AA44-81F8-43AC-A1E3-29944A1F8E8F}" type="presParOf" srcId="{B54FCB29-89FA-45AC-B4E8-04166E604034}" destId="{B65D8948-518E-4B88-839F-89942EDE364B}" srcOrd="0" destOrd="0" presId="urn:microsoft.com/office/officeart/2008/layout/PictureStrips"/>
    <dgm:cxn modelId="{E7F00380-EB38-4354-9BCD-E839528BDC62}" type="presParOf" srcId="{B54FCB29-89FA-45AC-B4E8-04166E604034}" destId="{EA327521-BEB5-4837-B27E-E7362530D44F}" srcOrd="1" destOrd="0" presId="urn:microsoft.com/office/officeart/2008/layout/PictureStrips"/>
    <dgm:cxn modelId="{8F59EB8F-B18C-4E48-9D68-98D8EE6230BE}" type="presParOf" srcId="{48CEC8C8-7431-49CE-80BA-F4E9A264E2DE}" destId="{4FC456B6-1074-4588-89DC-BBC0D8DC7290}" srcOrd="1" destOrd="0" presId="urn:microsoft.com/office/officeart/2008/layout/PictureStrips"/>
    <dgm:cxn modelId="{EE68BFD9-D7EB-45AD-9958-4616CF4FFE44}" type="presParOf" srcId="{48CEC8C8-7431-49CE-80BA-F4E9A264E2DE}" destId="{7B7035AD-21D2-4C89-BF9C-CC6E175D54EC}" srcOrd="2" destOrd="0" presId="urn:microsoft.com/office/officeart/2008/layout/PictureStrips"/>
    <dgm:cxn modelId="{CB0E2484-F1D2-45D4-98EC-D68D5C08ADCB}" type="presParOf" srcId="{7B7035AD-21D2-4C89-BF9C-CC6E175D54EC}" destId="{DD81BAB9-9A44-4E3B-B047-F940DD4EC97B}" srcOrd="0" destOrd="0" presId="urn:microsoft.com/office/officeart/2008/layout/PictureStrips"/>
    <dgm:cxn modelId="{CF07B2B6-B67E-4783-B5D0-ED41D4B89398}" type="presParOf" srcId="{7B7035AD-21D2-4C89-BF9C-CC6E175D54EC}" destId="{3D8B8B41-3F94-4830-A360-960974275D2A}" srcOrd="1" destOrd="0" presId="urn:microsoft.com/office/officeart/2008/layout/PictureStrips"/>
    <dgm:cxn modelId="{9AA55ABD-B503-42A9-965D-0370A9E8EA92}" type="presParOf" srcId="{48CEC8C8-7431-49CE-80BA-F4E9A264E2DE}" destId="{512ACB6F-1B28-4056-A165-E3FC219CA8FF}" srcOrd="3" destOrd="0" presId="urn:microsoft.com/office/officeart/2008/layout/PictureStrips"/>
    <dgm:cxn modelId="{64495B02-125B-4353-8ED8-40BE8A9B1533}" type="presParOf" srcId="{48CEC8C8-7431-49CE-80BA-F4E9A264E2DE}" destId="{8DA4EBD6-9D2F-4F0C-B800-12CCCFCEFFF1}" srcOrd="4" destOrd="0" presId="urn:microsoft.com/office/officeart/2008/layout/PictureStrips"/>
    <dgm:cxn modelId="{E07ECE76-DEDD-4F10-AE6D-4CD124038BAB}" type="presParOf" srcId="{8DA4EBD6-9D2F-4F0C-B800-12CCCFCEFFF1}" destId="{16129CFD-A06E-43AD-B618-21165EB7E2EC}" srcOrd="0" destOrd="0" presId="urn:microsoft.com/office/officeart/2008/layout/PictureStrips"/>
    <dgm:cxn modelId="{0D6B294A-A6C3-4F85-BB86-D9BDF58B076E}" type="presParOf" srcId="{8DA4EBD6-9D2F-4F0C-B800-12CCCFCEFFF1}" destId="{259A06CD-0F19-4EC4-A31D-4FD766112321}" srcOrd="1" destOrd="0" presId="urn:microsoft.com/office/officeart/2008/layout/PictureStrips"/>
    <dgm:cxn modelId="{DA120D41-A438-4B0B-BC34-05F30BC5E89C}" type="presParOf" srcId="{48CEC8C8-7431-49CE-80BA-F4E9A264E2DE}" destId="{B6AB33F3-7A3D-48CD-8D81-0171D38C344C}" srcOrd="5" destOrd="0" presId="urn:microsoft.com/office/officeart/2008/layout/PictureStrips"/>
    <dgm:cxn modelId="{6A53FDEE-3485-4AFC-93C9-67C236B8871D}" type="presParOf" srcId="{48CEC8C8-7431-49CE-80BA-F4E9A264E2DE}" destId="{758D1789-ADBC-4A98-A10B-73E64C9E9B0E}" srcOrd="6" destOrd="0" presId="urn:microsoft.com/office/officeart/2008/layout/PictureStrips"/>
    <dgm:cxn modelId="{96A24C56-6125-4EBA-91AD-CE4888FC071B}" type="presParOf" srcId="{758D1789-ADBC-4A98-A10B-73E64C9E9B0E}" destId="{6F961029-9E7C-421A-9CD8-60FD4232DE4B}" srcOrd="0" destOrd="0" presId="urn:microsoft.com/office/officeart/2008/layout/PictureStrips"/>
    <dgm:cxn modelId="{E57CADB4-1D22-4F18-B89C-3D6B5AFEF6E3}" type="presParOf" srcId="{758D1789-ADBC-4A98-A10B-73E64C9E9B0E}" destId="{D0D601E8-B026-4957-BDCD-4DFBEA61DFA9}" srcOrd="1" destOrd="0" presId="urn:microsoft.com/office/officeart/2008/layout/PictureStrips"/>
    <dgm:cxn modelId="{B83EFE82-58E4-41F8-8D8E-B456063B4381}" type="presParOf" srcId="{48CEC8C8-7431-49CE-80BA-F4E9A264E2DE}" destId="{D6C5A750-6686-4253-9821-7A38304BD0BD}" srcOrd="7" destOrd="0" presId="urn:microsoft.com/office/officeart/2008/layout/PictureStrips"/>
    <dgm:cxn modelId="{B1DE7B07-B63A-4CE7-91B4-7DD2608DC13A}" type="presParOf" srcId="{48CEC8C8-7431-49CE-80BA-F4E9A264E2DE}" destId="{1BA243C1-2467-4460-8E21-19E8BEF7C294}" srcOrd="8" destOrd="0" presId="urn:microsoft.com/office/officeart/2008/layout/PictureStrips"/>
    <dgm:cxn modelId="{276699AC-73E9-4419-B6C7-B3A2E35180B7}" type="presParOf" srcId="{1BA243C1-2467-4460-8E21-19E8BEF7C294}" destId="{1BE58E4E-CA70-4869-8BE1-09EC20899224}" srcOrd="0" destOrd="0" presId="urn:microsoft.com/office/officeart/2008/layout/PictureStrips"/>
    <dgm:cxn modelId="{91361B36-1CFC-4BC9-A518-122D3B73868D}" type="presParOf" srcId="{1BA243C1-2467-4460-8E21-19E8BEF7C294}" destId="{4C754F66-0EF4-47FD-83D8-124EB140436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45D40-595C-4D0D-A0C2-A6FB7A6FB851}">
      <dsp:nvSpPr>
        <dsp:cNvPr id="0" name=""/>
        <dsp:cNvSpPr/>
      </dsp:nvSpPr>
      <dsp:spPr>
        <a:xfrm>
          <a:off x="-7379055" y="-1127759"/>
          <a:ext cx="8780862" cy="878086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F6FA-5431-473D-B0D3-486CD03DF9DA}">
      <dsp:nvSpPr>
        <dsp:cNvPr id="0" name=""/>
        <dsp:cNvSpPr/>
      </dsp:nvSpPr>
      <dsp:spPr>
        <a:xfrm>
          <a:off x="613538" y="383845"/>
          <a:ext cx="5990701" cy="815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64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1. СОЦИАЛНА АНГАЖИРАНОСТ</a:t>
          </a:r>
          <a:endParaRPr lang="bg-BG" sz="1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13538" y="383845"/>
        <a:ext cx="5990701" cy="815929"/>
      </dsp:txXfrm>
    </dsp:sp>
    <dsp:sp modelId="{7A07E16D-F897-4E8B-B8E0-F98FA5EF0917}">
      <dsp:nvSpPr>
        <dsp:cNvPr id="0" name=""/>
        <dsp:cNvSpPr/>
      </dsp:nvSpPr>
      <dsp:spPr>
        <a:xfrm>
          <a:off x="102025" y="305712"/>
          <a:ext cx="1019911" cy="10199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D710D-6CD3-4668-9B3E-0B5AF42FE0B7}">
      <dsp:nvSpPr>
        <dsp:cNvPr id="0" name=""/>
        <dsp:cNvSpPr/>
      </dsp:nvSpPr>
      <dsp:spPr>
        <a:xfrm>
          <a:off x="1196652" y="1631205"/>
          <a:ext cx="5406030" cy="815929"/>
        </a:xfrm>
        <a:prstGeom prst="rect">
          <a:avLst/>
        </a:prstGeom>
        <a:solidFill>
          <a:schemeClr val="accent2">
            <a:hueOff val="-2677274"/>
            <a:satOff val="6767"/>
            <a:lumOff val="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64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2. ПРЕВЕНЦИЯ НА АГРЕСИЯТА</a:t>
          </a:r>
          <a:endParaRPr lang="bg-BG" sz="1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6652" y="1631205"/>
        <a:ext cx="5406030" cy="815929"/>
      </dsp:txXfrm>
    </dsp:sp>
    <dsp:sp modelId="{68569DF1-1D28-45D9-ADAB-9DEF3087ECC9}">
      <dsp:nvSpPr>
        <dsp:cNvPr id="0" name=""/>
        <dsp:cNvSpPr/>
      </dsp:nvSpPr>
      <dsp:spPr>
        <a:xfrm>
          <a:off x="686696" y="1529214"/>
          <a:ext cx="1019911" cy="10199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67892-3FC0-41C0-8FBB-9D52B3D9A993}">
      <dsp:nvSpPr>
        <dsp:cNvPr id="0" name=""/>
        <dsp:cNvSpPr/>
      </dsp:nvSpPr>
      <dsp:spPr>
        <a:xfrm>
          <a:off x="1376099" y="2854707"/>
          <a:ext cx="5226583" cy="815929"/>
        </a:xfrm>
        <a:prstGeom prst="rect">
          <a:avLst/>
        </a:prstGeom>
        <a:solidFill>
          <a:schemeClr val="accent2">
            <a:hueOff val="-5354547"/>
            <a:satOff val="13534"/>
            <a:lumOff val="3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64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3. РАЗВИВАНЕ НА ЕКОЛОГИЧНА КУЛТУРА</a:t>
          </a:r>
          <a:endParaRPr lang="bg-BG" sz="1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76099" y="2854707"/>
        <a:ext cx="5226583" cy="815929"/>
      </dsp:txXfrm>
    </dsp:sp>
    <dsp:sp modelId="{B27AE409-5438-413A-A6FF-7E415A439800}">
      <dsp:nvSpPr>
        <dsp:cNvPr id="0" name=""/>
        <dsp:cNvSpPr/>
      </dsp:nvSpPr>
      <dsp:spPr>
        <a:xfrm>
          <a:off x="866143" y="2752716"/>
          <a:ext cx="1019911" cy="1019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4629A-62A1-4E4D-8BF6-585B2D9751E3}">
      <dsp:nvSpPr>
        <dsp:cNvPr id="0" name=""/>
        <dsp:cNvSpPr/>
      </dsp:nvSpPr>
      <dsp:spPr>
        <a:xfrm>
          <a:off x="1196652" y="4078209"/>
          <a:ext cx="5406030" cy="815929"/>
        </a:xfrm>
        <a:prstGeom prst="rect">
          <a:avLst/>
        </a:prstGeom>
        <a:solidFill>
          <a:schemeClr val="accent2">
            <a:hueOff val="-8031821"/>
            <a:satOff val="20301"/>
            <a:lumOff val="55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64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4. ВЪЗПИТАВАНЕ НА ЕВРОПЕЙСКИ ЦЕННОСТИ</a:t>
          </a:r>
          <a:endParaRPr lang="bg-BG" sz="1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6652" y="4078209"/>
        <a:ext cx="5406030" cy="815929"/>
      </dsp:txXfrm>
    </dsp:sp>
    <dsp:sp modelId="{DBB2837E-33EB-45BE-AA76-C1E29BB1064E}">
      <dsp:nvSpPr>
        <dsp:cNvPr id="0" name=""/>
        <dsp:cNvSpPr/>
      </dsp:nvSpPr>
      <dsp:spPr>
        <a:xfrm>
          <a:off x="686696" y="3976218"/>
          <a:ext cx="1019911" cy="10199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776C9-F11D-4473-8154-AFC6C3DEEC78}">
      <dsp:nvSpPr>
        <dsp:cNvPr id="0" name=""/>
        <dsp:cNvSpPr/>
      </dsp:nvSpPr>
      <dsp:spPr>
        <a:xfrm>
          <a:off x="611981" y="5301711"/>
          <a:ext cx="5990701" cy="815929"/>
        </a:xfrm>
        <a:prstGeom prst="rect">
          <a:avLst/>
        </a:prstGeom>
        <a:solidFill>
          <a:schemeClr val="accent2">
            <a:hueOff val="-10709095"/>
            <a:satOff val="27068"/>
            <a:lumOff val="74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64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5. ДИГИТАЛНА ТРАНСФОРМАЦИЯ</a:t>
          </a:r>
          <a:endParaRPr lang="bg-BG" sz="1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11981" y="5301711"/>
        <a:ext cx="5990701" cy="815929"/>
      </dsp:txXfrm>
    </dsp:sp>
    <dsp:sp modelId="{4001A206-DBCA-49E0-A835-0B6C6C0C0182}">
      <dsp:nvSpPr>
        <dsp:cNvPr id="0" name=""/>
        <dsp:cNvSpPr/>
      </dsp:nvSpPr>
      <dsp:spPr>
        <a:xfrm>
          <a:off x="0" y="5164421"/>
          <a:ext cx="1019911" cy="10199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8948-518E-4B88-839F-89942EDE364B}">
      <dsp:nvSpPr>
        <dsp:cNvPr id="0" name=""/>
        <dsp:cNvSpPr/>
      </dsp:nvSpPr>
      <dsp:spPr>
        <a:xfrm>
          <a:off x="218636" y="787477"/>
          <a:ext cx="4240965" cy="10044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97671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ПОВИШАВАНЕ НА МОТИВАЦИЯТА НА УЧЕНИЦИТЕ, РЕАЛИЗИРАНЕ НА КАЧЕСТВЕН УЧЕБЕН ПРОЦЕС В ПРИСЪСТВЕНА СРЕДА ИЛИ ОТ РАЗСТОЯНИЕ;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8636" y="787477"/>
        <a:ext cx="4240965" cy="1004485"/>
      </dsp:txXfrm>
    </dsp:sp>
    <dsp:sp modelId="{EA327521-BEB5-4837-B27E-E7362530D44F}">
      <dsp:nvSpPr>
        <dsp:cNvPr id="0" name=""/>
        <dsp:cNvSpPr/>
      </dsp:nvSpPr>
      <dsp:spPr>
        <a:xfrm>
          <a:off x="87374" y="772250"/>
          <a:ext cx="1007317" cy="992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81BAB9-9A44-4E3B-B047-F940DD4EC97B}">
      <dsp:nvSpPr>
        <dsp:cNvPr id="0" name=""/>
        <dsp:cNvSpPr/>
      </dsp:nvSpPr>
      <dsp:spPr>
        <a:xfrm>
          <a:off x="4684082" y="844740"/>
          <a:ext cx="5288865" cy="94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97671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ИНОВАТИВНИ ПОДХОДИ В ОБУЧЕНИЕТО; 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84082" y="844740"/>
        <a:ext cx="5288865" cy="940208"/>
      </dsp:txXfrm>
    </dsp:sp>
    <dsp:sp modelId="{3D8B8B41-3F94-4830-A360-960974275D2A}">
      <dsp:nvSpPr>
        <dsp:cNvPr id="0" name=""/>
        <dsp:cNvSpPr/>
      </dsp:nvSpPr>
      <dsp:spPr>
        <a:xfrm>
          <a:off x="4559714" y="816390"/>
          <a:ext cx="1048907" cy="10286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29CFD-A06E-43AD-B618-21165EB7E2EC}">
      <dsp:nvSpPr>
        <dsp:cNvPr id="0" name=""/>
        <dsp:cNvSpPr/>
      </dsp:nvSpPr>
      <dsp:spPr>
        <a:xfrm>
          <a:off x="354898" y="2142601"/>
          <a:ext cx="4240965" cy="9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97671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ИЗПОЛЗВАНЕ НА ВЪЗМОЖНОСТИТЕ НА МЕДИАЦИЯТА; 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4898" y="2142601"/>
        <a:ext cx="4240965" cy="963149"/>
      </dsp:txXfrm>
    </dsp:sp>
    <dsp:sp modelId="{259A06CD-0F19-4EC4-A31D-4FD766112321}">
      <dsp:nvSpPr>
        <dsp:cNvPr id="0" name=""/>
        <dsp:cNvSpPr/>
      </dsp:nvSpPr>
      <dsp:spPr>
        <a:xfrm>
          <a:off x="93574" y="2077350"/>
          <a:ext cx="1144127" cy="10255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961029-9E7C-421A-9CD8-60FD4232DE4B}">
      <dsp:nvSpPr>
        <dsp:cNvPr id="0" name=""/>
        <dsp:cNvSpPr/>
      </dsp:nvSpPr>
      <dsp:spPr>
        <a:xfrm>
          <a:off x="4820343" y="2130249"/>
          <a:ext cx="5084747" cy="984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97671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ОСЪЩЕСТВЯВАНЕ НА ПОДКРЕПА НА        СЕМЕЙСТВАТА И ДЕЦАТА ЗА ПРЕМИНАВАНЕ ПРЕЗ ПАНДЕМИЧНИТЕ УСЛОВИЯ; 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20343" y="2130249"/>
        <a:ext cx="5084747" cy="984990"/>
      </dsp:txXfrm>
    </dsp:sp>
    <dsp:sp modelId="{D0D601E8-B026-4957-BDCD-4DFBEA61DFA9}">
      <dsp:nvSpPr>
        <dsp:cNvPr id="0" name=""/>
        <dsp:cNvSpPr/>
      </dsp:nvSpPr>
      <dsp:spPr>
        <a:xfrm>
          <a:off x="4719083" y="2077895"/>
          <a:ext cx="1083251" cy="10416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E58E4E-CA70-4869-8BE1-09EC20899224}">
      <dsp:nvSpPr>
        <dsp:cNvPr id="0" name=""/>
        <dsp:cNvSpPr/>
      </dsp:nvSpPr>
      <dsp:spPr>
        <a:xfrm>
          <a:off x="3007698" y="3516920"/>
          <a:ext cx="4240965" cy="9166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9767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РАБОТА ПО НАЦИОНАЛНИ И МЕЖДУНАРОДНИ ПРОЕКТИ;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07698" y="3516920"/>
        <a:ext cx="4240965" cy="916605"/>
      </dsp:txXfrm>
    </dsp:sp>
    <dsp:sp modelId="{4C754F66-0EF4-47FD-83D8-124EB1404365}">
      <dsp:nvSpPr>
        <dsp:cNvPr id="0" name=""/>
        <dsp:cNvSpPr/>
      </dsp:nvSpPr>
      <dsp:spPr>
        <a:xfrm>
          <a:off x="2637591" y="3447371"/>
          <a:ext cx="1136872" cy="1100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8948-518E-4B88-839F-89942EDE364B}">
      <dsp:nvSpPr>
        <dsp:cNvPr id="0" name=""/>
        <dsp:cNvSpPr/>
      </dsp:nvSpPr>
      <dsp:spPr>
        <a:xfrm>
          <a:off x="202042" y="713505"/>
          <a:ext cx="4198831" cy="994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8753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ПОСТОЯННО ПОВИШАВАНЕ  КВАЛИФИКАЦИЯТА НА УЧИТЕЛИТЕ;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2042" y="713505"/>
        <a:ext cx="4198831" cy="994506"/>
      </dsp:txXfrm>
    </dsp:sp>
    <dsp:sp modelId="{EA327521-BEB5-4837-B27E-E7362530D44F}">
      <dsp:nvSpPr>
        <dsp:cNvPr id="0" name=""/>
        <dsp:cNvSpPr/>
      </dsp:nvSpPr>
      <dsp:spPr>
        <a:xfrm>
          <a:off x="112309" y="653749"/>
          <a:ext cx="966329" cy="1056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81BAB9-9A44-4E3B-B047-F940DD4EC97B}">
      <dsp:nvSpPr>
        <dsp:cNvPr id="0" name=""/>
        <dsp:cNvSpPr/>
      </dsp:nvSpPr>
      <dsp:spPr>
        <a:xfrm>
          <a:off x="4625601" y="751703"/>
          <a:ext cx="5236320" cy="9308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8753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УЧАСТИЕ В НАЦИОНАЛНИ ПРОГРАМИ</a:t>
          </a: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25601" y="751703"/>
        <a:ext cx="5236320" cy="930867"/>
      </dsp:txXfrm>
    </dsp:sp>
    <dsp:sp modelId="{3D8B8B41-3F94-4830-A360-960974275D2A}">
      <dsp:nvSpPr>
        <dsp:cNvPr id="0" name=""/>
        <dsp:cNvSpPr/>
      </dsp:nvSpPr>
      <dsp:spPr>
        <a:xfrm>
          <a:off x="4502469" y="723635"/>
          <a:ext cx="1038486" cy="10183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29CFD-A06E-43AD-B618-21165EB7E2EC}">
      <dsp:nvSpPr>
        <dsp:cNvPr id="0" name=""/>
        <dsp:cNvSpPr/>
      </dsp:nvSpPr>
      <dsp:spPr>
        <a:xfrm>
          <a:off x="432597" y="2062908"/>
          <a:ext cx="4198831" cy="9535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8753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ИЗПОЛЗВАНЕ НА ИНОВАЦИИ</a:t>
          </a: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32597" y="2062908"/>
        <a:ext cx="4198831" cy="953580"/>
      </dsp:txXfrm>
    </dsp:sp>
    <dsp:sp modelId="{259A06CD-0F19-4EC4-A31D-4FD766112321}">
      <dsp:nvSpPr>
        <dsp:cNvPr id="0" name=""/>
        <dsp:cNvSpPr/>
      </dsp:nvSpPr>
      <dsp:spPr>
        <a:xfrm>
          <a:off x="173870" y="1998306"/>
          <a:ext cx="1132760" cy="101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961029-9E7C-421A-9CD8-60FD4232DE4B}">
      <dsp:nvSpPr>
        <dsp:cNvPr id="0" name=""/>
        <dsp:cNvSpPr/>
      </dsp:nvSpPr>
      <dsp:spPr>
        <a:xfrm>
          <a:off x="4856156" y="2058422"/>
          <a:ext cx="4858425" cy="9752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8753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ВКЛЮЧВАНЕ В НАЦИОНАЛНИ И МЕЖДУНАРОДНИ КОНКУРСИ; 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56156" y="2058422"/>
        <a:ext cx="4858425" cy="975204"/>
      </dsp:txXfrm>
    </dsp:sp>
    <dsp:sp modelId="{D0D601E8-B026-4957-BDCD-4DFBEA61DFA9}">
      <dsp:nvSpPr>
        <dsp:cNvPr id="0" name=""/>
        <dsp:cNvSpPr/>
      </dsp:nvSpPr>
      <dsp:spPr>
        <a:xfrm>
          <a:off x="4853701" y="1974101"/>
          <a:ext cx="1097729" cy="10622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E58E4E-CA70-4869-8BE1-09EC20899224}">
      <dsp:nvSpPr>
        <dsp:cNvPr id="0" name=""/>
        <dsp:cNvSpPr/>
      </dsp:nvSpPr>
      <dsp:spPr>
        <a:xfrm>
          <a:off x="3137390" y="3566363"/>
          <a:ext cx="4198831" cy="9074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875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АКЦЕНТ ВЪРХУ СОЦИАЛНИЯ АСПЕКТ НА ВЪЗПИТАТЕЛНИЯ </a:t>
          </a: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ПРОЦЕС.</a:t>
          </a:r>
          <a:endParaRPr lang="bg-BG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37390" y="3566363"/>
        <a:ext cx="4198831" cy="907498"/>
      </dsp:txXfrm>
    </dsp:sp>
    <dsp:sp modelId="{4C754F66-0EF4-47FD-83D8-124EB1404365}">
      <dsp:nvSpPr>
        <dsp:cNvPr id="0" name=""/>
        <dsp:cNvSpPr/>
      </dsp:nvSpPr>
      <dsp:spPr>
        <a:xfrm>
          <a:off x="2126205" y="3300309"/>
          <a:ext cx="1785626" cy="1359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6C654F-BABA-4CF3-831A-B775F9510FF9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D8FE72-880F-4621-B695-D864306870AD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33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064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897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341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smtClean="0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Контейнер за 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т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Контейнер за картина 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4405385" y="384723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0" name="Свободна 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4" name="Свободна 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Свободна 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1" name="Контейнер за картина 2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9D94F-33C5-4D98-8237-A4D409FD3697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FE963-5FFE-424F-9BD8-0960097778CC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30CC2-5805-444A-A8F6-A18011F6AAE5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924E3-B105-4A9C-A4A1-351521FCB11B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BE3B-D736-4A14-B5C1-8239E387F557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EC0DC-4431-4680-A2E3-495E18CC0B3A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01B83-188E-41EE-BAAB-87B3AA742E98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4AB62-0EDC-4A09-873B-44459C66C63D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12" name="Контейнер за картина 11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59BCA-0A70-4A76-9E1C-2B4DC0226A0B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AB9AC5-2A97-4408-B276-958C46228888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dfor.varna.b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hyperlink" Target="https://3ou-akanchev-vn.com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f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015880" y="4702698"/>
            <a:ext cx="4392488" cy="1585735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rtl="0"/>
            <a:r>
              <a:rPr lang="bg-BG" sz="12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</a:p>
          <a:p>
            <a:pPr rtl="0"/>
            <a:r>
              <a:rPr lang="bg-BG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МАРИЯ </a:t>
            </a:r>
            <a:r>
              <a:rPr lang="bg-BG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ТОДОРОВА ПОПОВА – </a:t>
            </a:r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НАЧАЛЕН УЧИТЕЛ</a:t>
            </a:r>
          </a:p>
          <a:p>
            <a:pPr rtl="0"/>
            <a:r>
              <a:rPr lang="bg-BG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ГАЛИНА ГЕОРГИЕВА </a:t>
            </a:r>
            <a:r>
              <a:rPr lang="bg-BG" sz="12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ГЕОРГИЕВА</a:t>
            </a:r>
            <a:r>
              <a:rPr lang="bg-BG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 ПО БЕЛ</a:t>
            </a:r>
          </a:p>
          <a:p>
            <a:pPr rtl="0"/>
            <a:r>
              <a:rPr lang="bg-BG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ГЕНОВЕВА НИКОЛАЕВА МАЛЧЕВА – </a:t>
            </a:r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 ПО АНГЛИЙСКИ ЕЗИК</a:t>
            </a:r>
            <a:endParaRPr lang="bg-BG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6210" y="-404613"/>
            <a:ext cx="10110936" cy="1233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КАЧЕСТВОТО НА ОБРАЗОВАНИЕТО В УСЛОВИЯТА НА ДИГИТАЛНА ТРАНСФОРМАЦИЯ</a:t>
            </a:r>
            <a:b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СПЕЦИФИКАТА НА ПОКОЛЕНИЯТА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07 - 09 </a:t>
            </a: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СЕПТЕМВРИ,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ВАРНА, 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</a:t>
            </a:r>
            <a:endParaRPr lang="bg-BG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-9242" y="863730"/>
            <a:ext cx="2342308" cy="29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bg-BG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https://edfor.varna.bg/</a:t>
            </a:r>
            <a:r>
              <a:rPr lang="bg-BG" altLang="bg-BG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67" t="-19160" r="-26030" b="-19138"/>
          <a:stretch/>
        </p:blipFill>
        <p:spPr>
          <a:xfrm>
            <a:off x="-168695" y="55921"/>
            <a:ext cx="3049127" cy="772830"/>
          </a:xfrm>
          <a:prstGeom prst="rect">
            <a:avLst/>
          </a:prstGeom>
        </p:spPr>
      </p:pic>
      <p:pic>
        <p:nvPicPr>
          <p:cNvPr id="7" name="Картина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6" y="1278143"/>
            <a:ext cx="914400" cy="929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398539" y="6425871"/>
            <a:ext cx="6192688" cy="468626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ТРЕТО ОСНОВНО УЧИЛИЩЕ  </a:t>
            </a:r>
            <a:endParaRPr lang="en-US" sz="1600" b="1" dirty="0" smtClean="0">
              <a:ln w="9525">
                <a:solidFill>
                  <a:schemeClr val="tx2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АНГЕЛ КЪНЧЕВ“</a:t>
            </a: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ВАРНА</a:t>
            </a: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БЪЛГАРИЯ</a:t>
            </a:r>
            <a:endParaRPr lang="bg-BG" sz="1600" b="1" dirty="0">
              <a:ln w="9525">
                <a:solidFill>
                  <a:schemeClr val="tx2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2135560" y="2967522"/>
            <a:ext cx="7677845" cy="6108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Заглавие 1"/>
          <p:cNvSpPr>
            <a:spLocks noGrp="1"/>
          </p:cNvSpPr>
          <p:nvPr>
            <p:ph type="ctrTitle"/>
          </p:nvPr>
        </p:nvSpPr>
        <p:spPr>
          <a:xfrm>
            <a:off x="2252565" y="2959933"/>
            <a:ext cx="7560840" cy="482228"/>
          </a:xfrm>
        </p:spPr>
        <p:txBody>
          <a:bodyPr rtlCol="0">
            <a:normAutofit/>
          </a:bodyPr>
          <a:lstStyle/>
          <a:p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„ПРЕЗ МАЛКИТЕ СТЪПКИ ЗА ПОВИШАВАНЕ НА КАЧЕСТВОТО НА </a:t>
            </a:r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bg-BG" sz="12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27" y="855238"/>
            <a:ext cx="3767562" cy="212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авоъгълник 17"/>
          <p:cNvSpPr/>
          <p:nvPr/>
        </p:nvSpPr>
        <p:spPr>
          <a:xfrm>
            <a:off x="6156848" y="965865"/>
            <a:ext cx="4501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"ТРИ ПРЕДМЕТА НЕ СА ВКЛЮЧЕНИ В УЧИЛИЩНАТА ПРОГРАМА: ТОЛЕРАНТНОСТ, ЛОГИКА, ЧОВЕЧНОСТ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</a:rPr>
              <a:t>." 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</a:t>
            </a: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ВЕРНЕР МИЧ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6" descr="http://ustrem-bg.com/userfiles/image/logo_var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61919" y="120132"/>
            <a:ext cx="658617" cy="72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https://tse4.mm.bing.net/th?id=OIP.vHVvooFJABWWNXDY3xKQPAHaHv&amp;pid=Api&amp;P=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24" b="100000" l="4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1" y="5670097"/>
            <a:ext cx="606508" cy="6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omputer Design Email Icon Icons Free Transparent Image HD PNG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685"/>
            <a:ext cx="606508" cy="6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авоъгълник 16"/>
          <p:cNvSpPr/>
          <p:nvPr/>
        </p:nvSpPr>
        <p:spPr>
          <a:xfrm>
            <a:off x="616309" y="5795530"/>
            <a:ext cx="26564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hlinkClick r:id="rId11"/>
              </a:rPr>
              <a:t>https://</a:t>
            </a:r>
            <a:r>
              <a:rPr lang="en-US" sz="1400" b="1" dirty="0" smtClean="0">
                <a:solidFill>
                  <a:srgbClr val="002060"/>
                </a:solidFill>
                <a:hlinkClick r:id="rId11"/>
              </a:rPr>
              <a:t>3ou-akanchev-vn.com</a:t>
            </a:r>
            <a:endParaRPr lang="bg-BG" sz="1400" b="1" dirty="0">
              <a:solidFill>
                <a:srgbClr val="002060"/>
              </a:solidFill>
            </a:endParaRPr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21" name="Правоъгълник 20"/>
          <p:cNvSpPr/>
          <p:nvPr/>
        </p:nvSpPr>
        <p:spPr>
          <a:xfrm>
            <a:off x="616309" y="6369214"/>
            <a:ext cx="2746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ou_akanchev_vn@abv.bg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кръглен правоъгълник 5"/>
          <p:cNvSpPr/>
          <p:nvPr/>
        </p:nvSpPr>
        <p:spPr>
          <a:xfrm>
            <a:off x="1415480" y="105044"/>
            <a:ext cx="496855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87488" y="63402"/>
            <a:ext cx="4975448" cy="445368"/>
          </a:xfrm>
        </p:spPr>
        <p:txBody>
          <a:bodyPr rtlCol="0">
            <a:normAutofit/>
          </a:bodyPr>
          <a:lstStyle/>
          <a:p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СНОВНИТЕ АКЦЕНТИ В УЧИЛИЩНИТЕ ПОЛИТИКИ:</a:t>
            </a:r>
            <a:endParaRPr lang="bg-BG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3110586796"/>
              </p:ext>
            </p:extLst>
          </p:nvPr>
        </p:nvGraphicFramePr>
        <p:xfrm>
          <a:off x="2567608" y="467128"/>
          <a:ext cx="669674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6" descr="https://tse2.mm.bing.net/th?id=OIP.9IQlR8U1LAvKUW2EZ8riEwAAAA&amp;pid=Api&amp;P=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5" y="-27539"/>
            <a:ext cx="1069550" cy="9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234709" y="5303446"/>
            <a:ext cx="11693939" cy="12297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УЧИЛИЩЕТО СЕ НАМИРА В КВАРТАЛ, КОЙТО БЪРЗО СЕ РАЗВИВА И РАЗРАСТВА, УЧЕНИЦИТЕ СЕ УВЕЛИЧАВАТ С ВСЯКА ИЗМИНАЛА ГОДИНА. ДЕЦАТА СА РАЗНООБРАЗНИ КАТО СТРЕМЕЖИ, СВЕТОУСЕЩАНЕ, АМБИЦИИ, УСВОЯВАНЕ. ОСВЕН ИНДИВИДУАЛНАТА ИМ СПЕЦИФИКА, ХАРАКТЕРНО Е, ЧЕ ИМА УЧЕНИЦИ СЪС СОП. В РАЙОНА НА УЧИЛИЩЕТО ПОПАДА И </a:t>
            </a:r>
            <a:r>
              <a:rPr lang="ru-RU" sz="1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ЦЕНТЪР ЗА НАСТАНЯВАНЕ ОТ СЕМЕЕН ТИП „ИЗГРЕВ“ ЗА ДЕЦА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ЛИШЕНИ ОТ РОДИТЕЛСКИ ГРИЖИ.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quarter" idx="14"/>
          </p:nvPr>
        </p:nvSpPr>
        <p:spPr>
          <a:xfrm>
            <a:off x="7369159" y="10207862"/>
            <a:ext cx="8104082" cy="497420"/>
          </a:xfrm>
        </p:spPr>
        <p:txBody>
          <a:bodyPr rtlCol="0"/>
          <a:lstStyle/>
          <a:p>
            <a:pPr rtl="0"/>
            <a:r>
              <a:rPr lang="bg-BG" dirty="0" smtClean="0"/>
              <a:t>Надпис</a:t>
            </a:r>
            <a:endParaRPr lang="bg-BG" dirty="0"/>
          </a:p>
        </p:txBody>
      </p:sp>
      <p:pic>
        <p:nvPicPr>
          <p:cNvPr id="10" name="Контейнер за картина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r="8993"/>
          <a:stretch>
            <a:fillRect/>
          </a:stretch>
        </p:blipFill>
        <p:spPr>
          <a:xfrm>
            <a:off x="982663" y="1109663"/>
            <a:ext cx="4875212" cy="3749675"/>
          </a:xfrm>
        </p:spPr>
      </p:pic>
      <p:pic>
        <p:nvPicPr>
          <p:cNvPr id="3" name="Контейнер за картина 2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" b="8123"/>
          <a:stretch>
            <a:fillRect/>
          </a:stretch>
        </p:blipFill>
        <p:spPr/>
      </p:pic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 b="3439"/>
          <a:stretch>
            <a:fillRect/>
          </a:stretch>
        </p:blipFill>
        <p:spPr/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7732"/>
          <a:stretch/>
        </p:blipFill>
        <p:spPr>
          <a:xfrm>
            <a:off x="9408368" y="2769127"/>
            <a:ext cx="2592288" cy="1875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лавие 10"/>
          <p:cNvSpPr>
            <a:spLocks noGrp="1"/>
          </p:cNvSpPr>
          <p:nvPr>
            <p:ph type="title"/>
          </p:nvPr>
        </p:nvSpPr>
        <p:spPr>
          <a:xfrm>
            <a:off x="119336" y="4941168"/>
            <a:ext cx="9601744" cy="19168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 УЧИЛИЩЕТО УЧАТ РАЗЛИЧНИ ПО ВЪЗМОЖНОСТИ, НАЦИОНАЛНОСТ И ВЪЗРАСТ УЧЕНИЦИ. РЪКОВОДСТВОТО СЕ СТРЕМИ ДА СЪЗДАДЕ УСЛОВИЯ ЗА ОБУЧЕНИЕ НА ВСИЧКИ ДЕЦА. </a:t>
            </a:r>
            <a:r>
              <a:rPr lang="ru-RU" sz="1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УЧЕНИЦИТЕ СЪС СОП, СОЦИАЛНА ДЕПРИВАЦИЯ ИЛИ В РИСК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СЕ РАЗВИВАТ ЗАЕДНО С МЕДАЛИСТИТЕ В РАЗЛИЧНИ ОБЛАСТИ. ПОСТИГНАТА Е ИНТЕРКУЛТУРНОСТ НА РАЗЛИЧНИ РАВНИЩА – НАЦИОНАЛНО, ЕТНИЧЕСКО, СОЦИАЛНО, МЕЖДУЛИЧНОСТНО. В УЧИЛИЩЕТО Е ИЗГРАДЕНА ТОЛЕРАНТНА ИНТЕРКУЛТУРНА СРЕДА. МИНАВАЙКИ ПРЕЗ СЕБЕПОЗНАНИЕТО И ПРИЕМАНЕТО НА ОКОЛНИТЕ, СДОБИЛИ СЕ СЪС СИЛАТА НА СЪПРИЧАСТНОСТТА, УЧЕНИЦИТЕ ОСЪЗНАВАТ СЕБЕ СИ КАТО ЧАСТ ОТ КОЛЕКТИВА.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Картина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/>
          <a:stretch/>
        </p:blipFill>
        <p:spPr>
          <a:xfrm>
            <a:off x="9696400" y="2852936"/>
            <a:ext cx="219239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онтейнер за картина 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3647"/>
          <a:stretch>
            <a:fillRect/>
          </a:stretch>
        </p:blipFill>
        <p:spPr/>
      </p:pic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кръглен правоъгълник 2"/>
          <p:cNvSpPr/>
          <p:nvPr/>
        </p:nvSpPr>
        <p:spPr>
          <a:xfrm>
            <a:off x="1343472" y="134908"/>
            <a:ext cx="10297144" cy="7738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1487488" y="290980"/>
            <a:ext cx="9447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ВСИЧКИ УЧАСТНИЦИ В ОБРАЗОВАТЕЛНИЯ ПРОЦЕС РЕАГИРАТ АДЕКВАТНО НА СЛОЖНИТЕ И ПОСТОЯННО ИЗМЕНЯЩИ СЕ ИЗИСКВАНИЯ, КОИТО СЪВРЕМИЕТО ПОСТАВЯ: 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702498782"/>
              </p:ext>
            </p:extLst>
          </p:nvPr>
        </p:nvGraphicFramePr>
        <p:xfrm>
          <a:off x="1089478" y="1064791"/>
          <a:ext cx="9975074" cy="506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6" descr="https://tse2.mm.bing.net/th?id=OIP.9IQlR8U1LAvKUW2EZ8riEwAAAA&amp;pid=Api&amp;P=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" y="-7385"/>
            <a:ext cx="1127448" cy="10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кръглен правоъгълник 2"/>
          <p:cNvSpPr/>
          <p:nvPr/>
        </p:nvSpPr>
        <p:spPr>
          <a:xfrm>
            <a:off x="1343472" y="134908"/>
            <a:ext cx="10297144" cy="7738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Правоъгълник 1"/>
          <p:cNvSpPr/>
          <p:nvPr/>
        </p:nvSpPr>
        <p:spPr>
          <a:xfrm>
            <a:off x="1487488" y="290980"/>
            <a:ext cx="9447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ВСИЧКИ УЧАСТНИЦИ В ОБРАЗОВАТЕЛНИЯ ПРОЦЕС РЕАГИРАТ АДЕКВАТНО НА СЛОЖНИТЕ И ПОСТОЯННО ИЗМЕНЯЩИ СЕ ИЗИСКВАНИЯ, КОИТО СЪВРЕМИЕТО ПОСТАВЯ: 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2355166019"/>
              </p:ext>
            </p:extLst>
          </p:nvPr>
        </p:nvGraphicFramePr>
        <p:xfrm>
          <a:off x="1089478" y="1064791"/>
          <a:ext cx="9865096" cy="506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6" descr="https://tse2.mm.bing.net/th?id=OIP.9IQlR8U1LAvKUW2EZ8riEwAAAA&amp;pid=Api&amp;P=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" y="-7385"/>
            <a:ext cx="1127448" cy="10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554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Деца приятели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4_TF03896101" id="{E62B9CA7-C5DE-468C-9BB7-D7AD6E36F977}" vid="{630E950A-641E-4B81-8D3E-B700239F5C88}"/>
    </a:ext>
  </a:extLst>
</a:theme>
</file>

<file path=ppt/theme/theme2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Образователна презентация с деца в училищен двор, албум (широк екран)</Template>
  <TotalTime>1307</TotalTime>
  <Words>464</Words>
  <Application>Microsoft Office PowerPoint</Application>
  <PresentationFormat>Широк екран</PresentationFormat>
  <Paragraphs>42</Paragraphs>
  <Slides>6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Verdana</vt:lpstr>
      <vt:lpstr>Wingdings</vt:lpstr>
      <vt:lpstr>Деца приятели 16:9</vt:lpstr>
      <vt:lpstr>„ПРЕЗ МАЛКИТЕ СТЪПКИ ЗА ПОВИШАВАНЕ НА КАЧЕСТВОТО НА ОБРАЗОВАНИЕТО“</vt:lpstr>
      <vt:lpstr>ОСНОВНИТЕ АКЦЕНТИ В УЧИЛИЩНИТЕ ПОЛИТИКИ:</vt:lpstr>
      <vt:lpstr>УЧИЛИЩЕТО СЕ НАМИРА В КВАРТАЛ, КОЙТО БЪРЗО СЕ РАЗВИВА И РАЗРАСТВА, УЧЕНИЦИТЕ СЕ УВЕЛИЧАВАТ С ВСЯКА ИЗМИНАЛА ГОДИНА. ДЕЦАТА СА РАЗНООБРАЗНИ КАТО СТРЕМЕЖИ, СВЕТОУСЕЩАНЕ, АМБИЦИИ, УСВОЯВАНЕ. ОСВЕН ИНДИВИДУАЛНАТА ИМ СПЕЦИФИКА, ХАРАКТЕРНО Е, ЧЕ ИМА УЧЕНИЦИ СЪС СОП. В РАЙОНА НА УЧИЛИЩЕТО ПОПАДА И ЦЕНТЪР ЗА НАСТАНЯВАНЕ ОТ СЕМЕЕН ТИП „ИЗГРЕВ“ ЗА ДЕЦА, ЛИШЕНИ ОТ РОДИТЕЛСКИ ГРИЖИ.</vt:lpstr>
      <vt:lpstr>В УЧИЛИЩЕТО УЧАТ РАЗЛИЧНИ ПО ВЪЗМОЖНОСТИ, НАЦИОНАЛНОСТ И ВЪЗРАСТ УЧЕНИЦИ. РЪКОВОДСТВОТО СЕ СТРЕМИ ДА СЪЗДАДЕ УСЛОВИЯ ЗА ОБУЧЕНИЕ НА ВСИЧКИ ДЕЦА. УЧЕНИЦИТЕ СЪС СОП, СОЦИАЛНА ДЕПРИВАЦИЯ ИЛИ В РИСК СЕ РАЗВИВАТ ЗАЕДНО С МЕДАЛИСТИТЕ В РАЗЛИЧНИ ОБЛАСТИ. ПОСТИГНАТА Е ИНТЕРКУЛТУРНОСТ НА РАЗЛИЧНИ РАВНИЩА – НАЦИОНАЛНО, ЕТНИЧЕСКО, СОЦИАЛНО, МЕЖДУЛИЧНОСТНО. В УЧИЛИЩЕТО Е ИЗГРАДЕНА ТОЛЕРАНТНА ИНТЕРКУЛТУРНА СРЕДА. МИНАВАЙКИ ПРЕЗ СЕБЕПОЗНАНИЕТО И ПРИЕМАНЕТО НА ОКОЛНИТЕ, СДОБИЛИ СЕ СЪС СИЛАТА НА СЪПРИЧАСТНОСТТА, УЧЕНИЦИТЕ ОСЪЗНАВАТ СЕБЕ СИ КАТО ЧАСТ ОТ КОЛЕКТИВА.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User</dc:creator>
  <cp:keywords/>
  <cp:lastModifiedBy>User</cp:lastModifiedBy>
  <cp:revision>69</cp:revision>
  <dcterms:created xsi:type="dcterms:W3CDTF">2022-08-16T20:23:13Z</dcterms:created>
  <dcterms:modified xsi:type="dcterms:W3CDTF">2022-08-28T20:31:40Z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