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6" r:id="rId5"/>
    <p:sldId id="275" r:id="rId6"/>
    <p:sldId id="280" r:id="rId7"/>
    <p:sldId id="277" r:id="rId8"/>
    <p:sldId id="281" r:id="rId9"/>
    <p:sldId id="278" r:id="rId10"/>
    <p:sldId id="282" r:id="rId11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6C654F-BABA-4CF3-831A-B775F9510FF9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D8FE72-880F-4621-B695-D864306870AD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 smtClean="0"/>
              <a:t>Редактиране на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4702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8543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smtClean="0"/>
              <a:t>Щракнете, за да редактирате стила на подзаглавието в образеца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е картини с на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7" name="Свободна 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5" name="Контейнер за картина 14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7" name="Контейнер за 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8" name="Свободна 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9" name="Контейнер за картина 18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20" name="Контейнер за 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и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7" name="Свободна 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5" name="Контейнер за картина 14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8" name="Свободна 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9" name="Контейнер за картина 18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2" name="Свободна 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3" name="Контейнер за картина 1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7" name="Контейнер за 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ет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8" name="Свободна 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9" name="Контейнер за картина 8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3"/>
          </p:nvPr>
        </p:nvSpPr>
        <p:spPr>
          <a:xfrm>
            <a:off x="4405385" y="384723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0" name="Свободна 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1" name="Контейнер за картина 10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2" name="Свободна 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3" name="Контейнер за картина 1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4" name="Свободна 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5" name="Контейнер за картина 14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20" name="Свободна 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21" name="Контейнер за картина 20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19D94F-33C5-4D98-8237-A4D409FD3697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BFE963-5FFE-424F-9BD8-0960097778CC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630CC2-5805-444A-A8F6-A18011F6AAE5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924E3-B105-4A9C-A4A1-351521FCB11B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C2BE3B-D736-4A14-B5C1-8239E387F557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7EC0DC-4431-4680-A2E3-495E18CC0B3A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01B83-188E-41EE-BAAB-87B3AA742E98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94AB62-0EDC-4A09-873B-44459C66C63D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вободна 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12" name="Контейнер за картина 11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059BCA-0A70-4A76-9E1C-2B4DC0226A0B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dirty="0" smtClean="0"/>
              <a:t>Редактиране на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EAB9AC5-2A97-4408-B276-958C46228888}" type="datetime1">
              <a:rPr lang="bg-BG" smtClean="0"/>
              <a:t>28.8.2022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for.varna.b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QIjMN7Ivf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1.png"/><Relationship Id="rId7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b8XWVG71nHQ" TargetMode="Externa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edfor.varna.bg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s://3ou-akanchev-vn.com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943872" y="4905641"/>
            <a:ext cx="4464496" cy="1284376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r>
              <a:rPr lang="bg-BG" sz="1200" b="1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МАРИЯ </a:t>
            </a:r>
            <a:r>
              <a:rPr lang="bg-BG" sz="12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ТОДОРОВА ПОПОВА – </a:t>
            </a:r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НАЧАЛЕН УЧИТЕЛ</a:t>
            </a:r>
          </a:p>
          <a:p>
            <a:r>
              <a:rPr lang="bg-BG" sz="1200" b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ГАЛИНА </a:t>
            </a:r>
            <a:r>
              <a:rPr lang="bg-BG" sz="1200" b="1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ГЕОРГИЕВА ГЕОРГИЕВА</a:t>
            </a:r>
            <a:r>
              <a:rPr lang="bg-BG" sz="1200" b="1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УЧИТЕЛ ПО БЕЛ</a:t>
            </a:r>
          </a:p>
          <a:p>
            <a:r>
              <a:rPr lang="bg-BG" sz="12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ГЕНОВЕВА </a:t>
            </a:r>
            <a:r>
              <a:rPr lang="bg-BG" sz="1200" b="1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НИКОЛАЕВА МАЛЧЕВА </a:t>
            </a:r>
            <a:r>
              <a:rPr lang="bg-BG" sz="12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УЧИТЕЛ ПО АНГЛИЙСКИ ЕЗИК</a:t>
            </a:r>
          </a:p>
          <a:p>
            <a:pPr rtl="0"/>
            <a:endParaRPr lang="bg-BG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06210" y="-404613"/>
            <a:ext cx="10110936" cy="1233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КАЧЕСТВОТО НА ОБРАЗОВАНИЕТО В УСЛОВИЯТА НА ДИГИТАЛНА ТРАНСФОРМАЦИЯ</a:t>
            </a:r>
            <a:br>
              <a:rPr lang="ru-RU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СПЕЦИФИКАТА НА ПОКОЛЕНИЯТА</a:t>
            </a:r>
            <a: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bg-BG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bg-BG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07 - 09 </a:t>
            </a:r>
            <a:r>
              <a:rPr lang="bg-BG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СЕПТЕМВРИ,</a:t>
            </a:r>
            <a: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bg-BG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ВАРНА, </a:t>
            </a:r>
            <a: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2022</a:t>
            </a:r>
            <a:endParaRPr lang="bg-BG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0" y="707603"/>
            <a:ext cx="2342308" cy="290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bg-BG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https://edfor.varna.bg/</a:t>
            </a:r>
            <a:r>
              <a:rPr lang="bg-BG" altLang="bg-BG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67" t="-19160" r="-26030" b="-19138"/>
          <a:stretch/>
        </p:blipFill>
        <p:spPr>
          <a:xfrm>
            <a:off x="-168695" y="55921"/>
            <a:ext cx="3049127" cy="772830"/>
          </a:xfrm>
          <a:prstGeom prst="rect">
            <a:avLst/>
          </a:prstGeom>
        </p:spPr>
      </p:pic>
      <p:pic>
        <p:nvPicPr>
          <p:cNvPr id="7" name="Картина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76" y="1278143"/>
            <a:ext cx="914400" cy="929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151784" y="6389374"/>
            <a:ext cx="6192688" cy="468626"/>
          </a:xfrm>
          <a:prstGeom prst="rect">
            <a:avLst/>
          </a:prstGeom>
        </p:spPr>
        <p:txBody>
          <a:bodyPr vert="horz" lIns="91440" tIns="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bg-BG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ТРЕТО ОСНОВНО УЧИЛИЩЕ  </a:t>
            </a:r>
            <a:endParaRPr lang="en-US" sz="1600" b="1" dirty="0" smtClean="0">
              <a:ln w="9525">
                <a:solidFill>
                  <a:schemeClr val="tx2"/>
                </a:solidFill>
                <a:prstDash val="solid"/>
              </a:ln>
              <a:solidFill>
                <a:srgbClr val="00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bg-BG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АНГЕЛ КЪНЧЕВ“</a:t>
            </a:r>
            <a:r>
              <a:rPr lang="en-US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bg-BG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ВАРНА</a:t>
            </a:r>
            <a:r>
              <a:rPr lang="en-US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bg-BG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БЪЛГАРИЯ</a:t>
            </a:r>
            <a:endParaRPr lang="bg-BG" sz="1600" b="1" dirty="0">
              <a:ln w="9525">
                <a:solidFill>
                  <a:schemeClr val="tx2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Закръглен правоъгълник 10"/>
          <p:cNvSpPr/>
          <p:nvPr/>
        </p:nvSpPr>
        <p:spPr>
          <a:xfrm>
            <a:off x="2135560" y="2967522"/>
            <a:ext cx="7677845" cy="6108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Заглавие 1"/>
          <p:cNvSpPr>
            <a:spLocks noGrp="1"/>
          </p:cNvSpPr>
          <p:nvPr>
            <p:ph type="ctrTitle"/>
          </p:nvPr>
        </p:nvSpPr>
        <p:spPr>
          <a:xfrm>
            <a:off x="2193750" y="2980801"/>
            <a:ext cx="7808668" cy="482228"/>
          </a:xfrm>
        </p:spPr>
        <p:txBody>
          <a:bodyPr rtlCol="0">
            <a:normAutofit/>
          </a:bodyPr>
          <a:lstStyle/>
          <a:p>
            <a:r>
              <a:rPr lang="ru-RU" sz="12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„ПРЕЗ МАЛКИТЕ СТЪПКИ ЗА ПОВИШАВАНЕ НА КАЧЕСТВОТО НА </a:t>
            </a:r>
            <a:r>
              <a:rPr lang="ru-RU" sz="12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ОБРАЗОВАНИЕТО</a:t>
            </a:r>
            <a:r>
              <a:rPr lang="ru-RU" sz="12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bg-BG" sz="1200" b="1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Картина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50" y="922132"/>
            <a:ext cx="3767562" cy="212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авоъгълник 17"/>
          <p:cNvSpPr/>
          <p:nvPr/>
        </p:nvSpPr>
        <p:spPr>
          <a:xfrm>
            <a:off x="5959530" y="998067"/>
            <a:ext cx="4947282" cy="886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"ТРИ ПРЕДМЕТА НЕ СА ВКЛЮЧЕНИ В УЧИЛИЩНАТА ПРОГРАМА: ТОЛЕРАНТНОСТ, ЛОГИКА, ЧОВЕЧНОСТ</a:t>
            </a:r>
            <a:r>
              <a:rPr lang="ru-RU" sz="1200" b="1" i="1" dirty="0">
                <a:latin typeface="Verdana" panose="020B0604030504040204" pitchFamily="34" charset="0"/>
                <a:ea typeface="Verdana" panose="020B0604030504040204" pitchFamily="34" charset="0"/>
              </a:rPr>
              <a:t>." </a:t>
            </a:r>
            <a:r>
              <a:rPr lang="ru-RU" sz="1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    </a:t>
            </a:r>
          </a:p>
          <a:p>
            <a:pPr algn="ctr">
              <a:lnSpc>
                <a:spcPct val="150000"/>
              </a:lnSpc>
            </a:pPr>
            <a:r>
              <a:rPr lang="ru-RU" sz="1200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ВЕРНЕР МИЧ</a:t>
            </a:r>
            <a:endParaRPr lang="bg-BG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Picture 6" descr="http://ustrem-bg.com/userfiles/image/logo_varn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61919" y="120132"/>
            <a:ext cx="658617" cy="723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968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1"/>
          <p:cNvSpPr txBox="1">
            <a:spLocks/>
          </p:cNvSpPr>
          <p:nvPr/>
        </p:nvSpPr>
        <p:spPr>
          <a:xfrm>
            <a:off x="-20944" y="5697705"/>
            <a:ext cx="12212944" cy="116029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ВЕЧЕ БЕ ПРЕДСТАВЕНА СИМОНА – ЛИДЕР НА КЛАСА. ОСВЕН НЕЯ ИМА ОЩЕ ЕДНО ДЕТЕ, КОЕТО ИЗПЪЛНЯВА ПО-ОСОБЕНА РОЛЯ ОТ ДРУГИТЕ. ТОВА Е КАЛИНА – ТЯ Е МЕДИАТОР И ВДЪХНОВИТЕЛ. ТЯ Е СЪС СОП, НО ВИНАГИ Е УСМИХНАТА И НАМИРА НАЧИН ДА ПРЕДАДЕ ТОВА И НА ОСТАНАЛИТЕ. МОМИЧЕТО НЕ ТЪРПИ ТЪЖНИ ИЛИ РАЗТРЕВОЖЕНИ ХОРА ОКОЛО СЕБЕ СИ. ВЪПРЕКИ ПРОБЛЕМИТЕ, С КОИТО СЕ СПРАВЯ ВСЕКИ ДЕН, ТО Е ВИНАГИ </a:t>
            </a:r>
            <a:r>
              <a:rPr lang="ru-RU" sz="1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УСМИХНАТО, </a:t>
            </a:r>
            <a:r>
              <a:rPr lang="ru-RU" sz="1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ИМА ЗА ВСЕКИ ДОБРА ДУМА И КАЗАНО ОТ СЪРЦЕ. </a:t>
            </a:r>
            <a:endParaRPr lang="bg-BG" sz="12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556765"/>
            <a:ext cx="5428248" cy="5140940"/>
          </a:xfrm>
          <a:prstGeom prst="ellipse">
            <a:avLst/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769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44444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-3000" contrast="2000"/>
          </a:blip>
          <a:stretch>
            <a:fillRect/>
          </a:stretch>
        </p:blipFill>
        <p:spPr>
          <a:xfrm>
            <a:off x="1127448" y="1124744"/>
            <a:ext cx="10009112" cy="5625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59496" y="514176"/>
            <a:ext cx="9433048" cy="4402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ЧРЕЗ СЛЕДВАЩОТО ВИДЕО ЩЕ ПРЕДСТАВИМ ЕДИН ОБИКНОВЕН ДЕН ОТ ЕЖЕДНЕВИЕТО НА КАЛИНА. </a:t>
            </a:r>
            <a:endParaRPr lang="bg-BG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2" descr="http://images.wondershare.com/topic/video-editing/video-edi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" y="514176"/>
            <a:ext cx="1892254" cy="1546672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1775520" y="1153417"/>
            <a:ext cx="48701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</a:t>
            </a:r>
            <a:r>
              <a:rPr lang="en-US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youtu.be/uQIjMN7Ivf0</a:t>
            </a:r>
            <a:endParaRPr lang="bg-BG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dirty="0">
              <a:latin typeface="Roboto"/>
            </a:endParaRPr>
          </a:p>
          <a:p>
            <a:endParaRPr lang="bg-BG" dirty="0" smtClean="0">
              <a:latin typeface="Roboto"/>
            </a:endParaRPr>
          </a:p>
          <a:p>
            <a:endParaRPr lang="bg-BG" dirty="0" smtClean="0">
              <a:latin typeface="Roboto"/>
            </a:endParaRPr>
          </a:p>
          <a:p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19283" r="23138" b="6484"/>
          <a:stretch/>
        </p:blipFill>
        <p:spPr>
          <a:xfrm>
            <a:off x="4770951" y="1455164"/>
            <a:ext cx="3744416" cy="470527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558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19283" r="23138" b="6484"/>
          <a:stretch/>
        </p:blipFill>
        <p:spPr>
          <a:xfrm>
            <a:off x="4770951" y="1455164"/>
            <a:ext cx="3744416" cy="470527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63352" y="188640"/>
            <a:ext cx="9433048" cy="4402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bg-BG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КОЯ Е КАЛИНА ВСЪЩНОСТ?</a:t>
            </a:r>
            <a:endParaRPr lang="bg-BG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 descr="G:\община-варна-ппроект-2016\prezentacia\2\question-634903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8048" y="3564849"/>
            <a:ext cx="2222091" cy="2231577"/>
          </a:xfrm>
          <a:prstGeom prst="rect">
            <a:avLst/>
          </a:prstGeom>
          <a:noFill/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650">
            <a:off x="537854" y="619077"/>
            <a:ext cx="3979057" cy="27075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3680383"/>
            <a:ext cx="4416842" cy="31211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584" y="737581"/>
            <a:ext cx="3499213" cy="26194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706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артина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836712"/>
            <a:ext cx="4113841" cy="28537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3" t="5900"/>
          <a:stretch/>
        </p:blipFill>
        <p:spPr>
          <a:xfrm>
            <a:off x="4776454" y="1719238"/>
            <a:ext cx="3528392" cy="501317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2" descr="http://images.wondershare.com/topic/video-editing/video-edit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376052" cy="1124744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1303482" y="232405"/>
            <a:ext cx="7195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https://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www.youtube.com/watch?v=b8XWVG71nHQ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692696"/>
            <a:ext cx="3972376" cy="28033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861048"/>
            <a:ext cx="4536504" cy="28713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1778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943872" y="4729710"/>
            <a:ext cx="4464496" cy="1460307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r>
              <a:rPr lang="bg-BG" sz="1200" b="1" u="sng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ИЗГОТВИЛИ:</a:t>
            </a:r>
          </a:p>
          <a:p>
            <a:r>
              <a:rPr lang="bg-BG" sz="1200" b="1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МАРИЯ </a:t>
            </a:r>
            <a:r>
              <a:rPr lang="bg-BG" sz="12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ТОДОРОВА ПОПОВА – </a:t>
            </a:r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НАЧАЛЕН УЧИТЕЛ</a:t>
            </a:r>
          </a:p>
          <a:p>
            <a:r>
              <a:rPr lang="bg-BG" sz="12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ГАЛИНА </a:t>
            </a:r>
            <a:r>
              <a:rPr lang="bg-BG" sz="1200" b="1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ГЕОРГИЕВА </a:t>
            </a:r>
            <a:r>
              <a:rPr lang="bg-BG" sz="1200" b="1" dirty="0" err="1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ГЕОРГИЕВА</a:t>
            </a:r>
            <a:r>
              <a:rPr lang="bg-BG" sz="1200" b="1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УЧИТЕЛ ПО БЕЛ</a:t>
            </a:r>
          </a:p>
          <a:p>
            <a:r>
              <a:rPr lang="bg-BG" sz="12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ГЕНОВЕВА </a:t>
            </a:r>
            <a:r>
              <a:rPr lang="bg-BG" sz="1200" b="1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НИКОЛАЕВА МАЛЧЕВА </a:t>
            </a:r>
            <a:r>
              <a:rPr lang="bg-BG" sz="12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bg-BG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УЧИТЕЛ ПО АНГЛИЙСКИ ЕЗИК</a:t>
            </a:r>
          </a:p>
          <a:p>
            <a:pPr rtl="0"/>
            <a:endParaRPr lang="bg-BG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06210" y="-404613"/>
            <a:ext cx="10110936" cy="1233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КАЧЕСТВОТО НА ОБРАЗОВАНИЕТО В УСЛОВИЯТА НА ДИГИТАЛНА ТРАНСФОРМАЦИЯ</a:t>
            </a:r>
            <a:br>
              <a:rPr lang="ru-RU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СПЕЦИФИКАТА НА ПОКОЛЕНИЯТА</a:t>
            </a:r>
            <a: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bg-BG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bg-BG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07 - 09 </a:t>
            </a:r>
            <a:r>
              <a:rPr lang="bg-BG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СЕПТЕМВРИ,</a:t>
            </a:r>
            <a: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bg-BG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ВАРНА, </a:t>
            </a:r>
            <a: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2022</a:t>
            </a:r>
            <a:endParaRPr lang="bg-BG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0" y="707603"/>
            <a:ext cx="2342308" cy="290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bg-BG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https://edfor.varna.bg/</a:t>
            </a:r>
            <a:r>
              <a:rPr lang="bg-BG" altLang="bg-BG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67" t="-19160" r="-26030" b="-19138"/>
          <a:stretch/>
        </p:blipFill>
        <p:spPr>
          <a:xfrm>
            <a:off x="-168695" y="55921"/>
            <a:ext cx="3049127" cy="772830"/>
          </a:xfrm>
          <a:prstGeom prst="rect">
            <a:avLst/>
          </a:prstGeom>
        </p:spPr>
      </p:pic>
      <p:pic>
        <p:nvPicPr>
          <p:cNvPr id="7" name="Картина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76" y="1278143"/>
            <a:ext cx="914400" cy="929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151784" y="6389374"/>
            <a:ext cx="6192688" cy="468626"/>
          </a:xfrm>
          <a:prstGeom prst="rect">
            <a:avLst/>
          </a:prstGeom>
        </p:spPr>
        <p:txBody>
          <a:bodyPr vert="horz" lIns="91440" tIns="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bg-BG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ТРЕТО ОСНОВНО УЧИЛИЩЕ  </a:t>
            </a:r>
            <a:endParaRPr lang="en-US" sz="1600" b="1" dirty="0" smtClean="0">
              <a:ln w="9525">
                <a:solidFill>
                  <a:schemeClr val="tx2"/>
                </a:solidFill>
                <a:prstDash val="solid"/>
              </a:ln>
              <a:solidFill>
                <a:srgbClr val="00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bg-BG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АНГЕЛ КЪНЧЕВ“</a:t>
            </a:r>
            <a:r>
              <a:rPr lang="en-US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bg-BG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ВАРНА</a:t>
            </a:r>
            <a:r>
              <a:rPr lang="en-US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bg-BG" sz="1600" b="1" dirty="0" smtClean="0">
                <a:ln w="9525">
                  <a:solidFill>
                    <a:schemeClr val="tx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БЪЛГАРИЯ</a:t>
            </a:r>
            <a:endParaRPr lang="bg-BG" sz="1600" b="1" dirty="0">
              <a:ln w="9525">
                <a:solidFill>
                  <a:schemeClr val="tx2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Закръглен правоъгълник 10"/>
          <p:cNvSpPr/>
          <p:nvPr/>
        </p:nvSpPr>
        <p:spPr>
          <a:xfrm>
            <a:off x="2135560" y="2967522"/>
            <a:ext cx="7677845" cy="6108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Заглавие 1"/>
          <p:cNvSpPr>
            <a:spLocks noGrp="1"/>
          </p:cNvSpPr>
          <p:nvPr>
            <p:ph type="ctrTitle"/>
          </p:nvPr>
        </p:nvSpPr>
        <p:spPr>
          <a:xfrm>
            <a:off x="2567608" y="2980801"/>
            <a:ext cx="7434810" cy="482228"/>
          </a:xfrm>
        </p:spPr>
        <p:txBody>
          <a:bodyPr rtlCol="0">
            <a:normAutofit/>
          </a:bodyPr>
          <a:lstStyle/>
          <a:p>
            <a:r>
              <a:rPr lang="ru-RU" sz="12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„ПРЕЗ МАЛКИТЕ СТЪПКИ ЗА ПОВИШАВАНЕ НА КАЧЕСТВОТО НА УЧИЛИЩЕТО“</a:t>
            </a:r>
            <a:endParaRPr lang="bg-BG" sz="1200" b="1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Picture 6" descr="http://ustrem-bg.com/userfiles/image/logo_varn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61919" y="120132"/>
            <a:ext cx="658617" cy="723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авоъгълник 1"/>
          <p:cNvSpPr/>
          <p:nvPr/>
        </p:nvSpPr>
        <p:spPr>
          <a:xfrm>
            <a:off x="4021418" y="2258450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БЛАГОДАРИМ ЗА ВНИМАНИЕТО!</a:t>
            </a:r>
            <a:endParaRPr lang="bg-BG" dirty="0"/>
          </a:p>
        </p:txBody>
      </p:sp>
      <p:pic>
        <p:nvPicPr>
          <p:cNvPr id="15" name="Picture 4" descr="Image result for animated clouds with fac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1477">
            <a:off x="2018573" y="451526"/>
            <a:ext cx="2514568" cy="206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tse4.mm.bing.net/th?id=OIP.vHVvooFJABWWNXDY3xKQPAHaHv&amp;pid=Api&amp;P=0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24" b="100000" l="4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1" y="5670097"/>
            <a:ext cx="606508" cy="6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omputer Design Email Icon Icons Free Transparent Image HD PNG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4685"/>
            <a:ext cx="606508" cy="6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авоъгълник 21"/>
          <p:cNvSpPr/>
          <p:nvPr/>
        </p:nvSpPr>
        <p:spPr>
          <a:xfrm>
            <a:off x="616309" y="5795530"/>
            <a:ext cx="265649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hlinkClick r:id="rId11"/>
              </a:rPr>
              <a:t>https://</a:t>
            </a:r>
            <a:r>
              <a:rPr lang="en-US" sz="1400" b="1" dirty="0" smtClean="0">
                <a:solidFill>
                  <a:srgbClr val="002060"/>
                </a:solidFill>
                <a:hlinkClick r:id="rId11"/>
              </a:rPr>
              <a:t>3ou-akanchev-vn.com</a:t>
            </a:r>
            <a:endParaRPr lang="bg-BG" sz="1400" b="1" dirty="0">
              <a:solidFill>
                <a:srgbClr val="002060"/>
              </a:solidFill>
            </a:endParaRPr>
          </a:p>
          <a:p>
            <a:endParaRPr lang="bg-BG" dirty="0" smtClean="0"/>
          </a:p>
          <a:p>
            <a:endParaRPr lang="en-US" dirty="0"/>
          </a:p>
        </p:txBody>
      </p:sp>
      <p:sp>
        <p:nvSpPr>
          <p:cNvPr id="23" name="Правоъгълник 22"/>
          <p:cNvSpPr/>
          <p:nvPr/>
        </p:nvSpPr>
        <p:spPr>
          <a:xfrm>
            <a:off x="616309" y="6369214"/>
            <a:ext cx="2746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ou_akanchev_vn@abv.bg</a:t>
            </a:r>
          </a:p>
        </p:txBody>
      </p:sp>
    </p:spTree>
    <p:extLst>
      <p:ext uri="{BB962C8B-B14F-4D97-AF65-F5344CB8AC3E}">
        <p14:creationId xmlns:p14="http://schemas.microsoft.com/office/powerpoint/2010/main" val="411023212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ца приятели 16: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54_TF03896101" id="{E62B9CA7-C5DE-468C-9BB7-D7AD6E36F977}" vid="{630E950A-641E-4B81-8D3E-B700239F5C88}"/>
    </a:ext>
  </a:extLst>
</a:theme>
</file>

<file path=ppt/theme/theme2.xml><?xml version="1.0" encoding="utf-8"?>
<a:theme xmlns:a="http://schemas.openxmlformats.org/drawingml/2006/main" name="Тема н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Образователна презентация с деца в училищен двор, албум (широк екран)</Template>
  <TotalTime>227</TotalTime>
  <Words>256</Words>
  <Application>Microsoft Office PowerPoint</Application>
  <PresentationFormat>Широк екран</PresentationFormat>
  <Paragraphs>31</Paragraphs>
  <Slides>7</Slides>
  <Notes>2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3" baseType="lpstr">
      <vt:lpstr>Arial</vt:lpstr>
      <vt:lpstr>Roboto</vt:lpstr>
      <vt:lpstr>Times New Roman</vt:lpstr>
      <vt:lpstr>Verdana</vt:lpstr>
      <vt:lpstr>Wingdings</vt:lpstr>
      <vt:lpstr>Деца приятели 16:9</vt:lpstr>
      <vt:lpstr>„ПРЕЗ МАЛКИТЕ СТЪПКИ ЗА ПОВИШАВАНЕ НА КАЧЕСТВОТО НА ОБРАЗОВАНИЕТО“</vt:lpstr>
      <vt:lpstr>Презентация на PowerPoint</vt:lpstr>
      <vt:lpstr>Презентация на PowerPoint</vt:lpstr>
      <vt:lpstr>ЧРЕЗ СЛЕДВАЩОТО ВИДЕО ЩЕ ПРЕДСТАВИМ ЕДИН ОБИКНОВЕН ДЕН ОТ ЕЖЕДНЕВИЕТО НА КАЛИНА. </vt:lpstr>
      <vt:lpstr>                                   КОЯ Е КАЛИНА ВСЪЩНОСТ?</vt:lpstr>
      <vt:lpstr>Презентация на PowerPoint</vt:lpstr>
      <vt:lpstr>„ПРЕЗ МАЛКИТЕ СТЪПКИ ЗА ПОВИШАВАНЕ НА КАЧЕСТВОТО НА УЧИЛИЩЕТО“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на заглавие</dc:title>
  <dc:creator>User</dc:creator>
  <cp:keywords/>
  <cp:lastModifiedBy>User</cp:lastModifiedBy>
  <cp:revision>39</cp:revision>
  <dcterms:created xsi:type="dcterms:W3CDTF">2022-08-22T21:53:52Z</dcterms:created>
  <dcterms:modified xsi:type="dcterms:W3CDTF">2022-08-28T20:54:57Z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