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4da261b6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e4da261b6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4da261b6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4da261b6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4da261b6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e4da261b6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4da261b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4da261b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4da261b6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e4da261b6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4da261b6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4da261b6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4da261b6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e4da261b6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4da261b6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4da261b6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4da261b6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4da261b6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4da261b6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4da261b6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4da261b6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e4da261b6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