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94" r:id="rId4"/>
    <p:sldId id="260" r:id="rId5"/>
    <p:sldId id="262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9/PDpjlH55YCM0CjN3CNwXTnu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63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789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 rot="5400000">
            <a:off x="4667250" y="2305050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 rot="5400000">
            <a:off x="704850" y="438150"/>
            <a:ext cx="5638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690562" y="3340100"/>
            <a:ext cx="7653337" cy="485775"/>
          </a:xfrm>
          <a:custGeom>
            <a:avLst/>
            <a:gdLst/>
            <a:ahLst/>
            <a:cxnLst/>
            <a:rect l="l" t="t" r="r" b="b"/>
            <a:pathLst>
              <a:path w="4128" h="479" extrusionOk="0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\\raabebg.com\dfs\Gemein\Photos\NEW-Photo-stock\coe_Employee_Retention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550" y="620712"/>
            <a:ext cx="1627187" cy="15097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33400" y="533400"/>
            <a:ext cx="6154737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311150" y="1268412"/>
            <a:ext cx="7356475" cy="498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</a:t>
            </a:r>
            <a:r>
              <a:rPr lang="bg-BG" sz="2600" b="1" dirty="0" smtClean="0"/>
              <a:t>ИЛОЖНИ АСПЕКТИ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СОЦИАЛНО-ЕМОЦИОНАЛНОТО УЧЕНЕ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</a:t>
            </a:r>
            <a:r>
              <a:rPr lang="en-US" sz="22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д-р </a:t>
            </a:r>
            <a:r>
              <a:rPr lang="en-US" sz="22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Венета</a:t>
            </a:r>
            <a:r>
              <a:rPr lang="en-US" sz="22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Узунова</a:t>
            </a:r>
            <a:endParaRPr dirty="0"/>
          </a:p>
        </p:txBody>
      </p:sp>
      <p:pic>
        <p:nvPicPr>
          <p:cNvPr id="99" name="Google Shape;99;p1" descr="\\raabebg.com\dfs\Gemein\Photos\NEW-Photo-stock\600i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4413250"/>
            <a:ext cx="1655762" cy="150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52764"/>
          </a:xfrm>
        </p:spPr>
        <p:txBody>
          <a:bodyPr/>
          <a:lstStyle/>
          <a:p>
            <a:r>
              <a:rPr lang="bg-BG" dirty="0" smtClean="0"/>
              <a:t>КРАТЪК ПЪТЕВОДИТЕЛ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1"/>
            <a:ext cx="8728364" cy="2048164"/>
          </a:xfrm>
        </p:spPr>
        <p:txBody>
          <a:bodyPr/>
          <a:lstStyle/>
          <a:p>
            <a:r>
              <a:rPr lang="bg-BG" sz="4000" dirty="0" smtClean="0"/>
              <a:t>Защо Социално-емоционално учене?</a:t>
            </a:r>
          </a:p>
          <a:p>
            <a:r>
              <a:rPr lang="bg-BG" sz="4000" dirty="0" smtClean="0"/>
              <a:t>Защо мисията е възможна?</a:t>
            </a:r>
          </a:p>
          <a:p>
            <a:r>
              <a:rPr lang="bg-BG" sz="4000" dirty="0" smtClean="0"/>
              <a:t>Защо път?</a:t>
            </a:r>
            <a:endParaRPr lang="bg-BG" sz="4000" dirty="0"/>
          </a:p>
        </p:txBody>
      </p:sp>
      <p:pic>
        <p:nvPicPr>
          <p:cNvPr id="4" name="Picture 5" descr="mocking-bird-against-the-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3696720"/>
            <a:ext cx="4279515" cy="320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26" y="2968642"/>
            <a:ext cx="3303237" cy="4078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55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Фактори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Семейство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Училище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Общност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Глобализация, технологии, ритъм на живот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Собствената личност</a:t>
            </a:r>
            <a:endParaRPr/>
          </a:p>
        </p:txBody>
      </p:sp>
      <p:pic>
        <p:nvPicPr>
          <p:cNvPr id="125" name="Google Shape;125;p5" descr="C:\Users\PC\Desktop\семейство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15137" y="63500"/>
            <a:ext cx="21558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C:\Users\PC\Desktop\училище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3400" y="3184525"/>
            <a:ext cx="24320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C:\Users\PC\Desktop\общество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12" y="1600200"/>
            <a:ext cx="180181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C:\Users\PC\Desktop\медии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3187" y="1825625"/>
            <a:ext cx="1817687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C:\Users\PC\Desktop\медии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362" y="1862137"/>
            <a:ext cx="21431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C:\Users\PC\Desktop\глобализация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1725612"/>
            <a:ext cx="2071687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C:\Users\PC\Desktop\личност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262" y="4576762"/>
            <a:ext cx="3500437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357187"/>
            <a:ext cx="8229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7" descr="C:\Users\Veneta\Downloads\Shema 1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260350"/>
            <a:ext cx="6553200" cy="634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</Words>
  <Application>Microsoft Office PowerPoint</Application>
  <PresentationFormat>On-screen Show (4:3)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1_Serene</vt:lpstr>
      <vt:lpstr>Serene</vt:lpstr>
      <vt:lpstr> </vt:lpstr>
      <vt:lpstr>КРАТЪК ПЪТЕВОДИТЕЛ</vt:lpstr>
      <vt:lpstr>Фактори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Home</dc:creator>
  <cp:lastModifiedBy>HP2</cp:lastModifiedBy>
  <cp:revision>18</cp:revision>
  <dcterms:created xsi:type="dcterms:W3CDTF">2006-06-19T18:22:51Z</dcterms:created>
  <dcterms:modified xsi:type="dcterms:W3CDTF">2023-07-13T14:36:27Z</dcterms:modified>
</cp:coreProperties>
</file>