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18" r:id="rId3"/>
    <p:sldMasterId id="2147483730" r:id="rId4"/>
    <p:sldMasterId id="2147483763" r:id="rId5"/>
  </p:sldMasterIdLst>
  <p:notesMasterIdLst>
    <p:notesMasterId r:id="rId18"/>
  </p:notesMasterIdLst>
  <p:sldIdLst>
    <p:sldId id="257" r:id="rId6"/>
    <p:sldId id="355" r:id="rId7"/>
    <p:sldId id="380" r:id="rId8"/>
    <p:sldId id="261" r:id="rId9"/>
    <p:sldId id="260" r:id="rId10"/>
    <p:sldId id="262" r:id="rId11"/>
    <p:sldId id="259" r:id="rId12"/>
    <p:sldId id="310" r:id="rId13"/>
    <p:sldId id="382" r:id="rId14"/>
    <p:sldId id="381" r:id="rId15"/>
    <p:sldId id="284"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ен стил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2" d="100"/>
          <a:sy n="82" d="100"/>
        </p:scale>
        <p:origin x="64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EF332-7CB7-4A22-8161-37546B6E0DB1}"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n-US"/>
        </a:p>
      </dgm:t>
    </dgm:pt>
    <dgm:pt modelId="{B0ADB665-B39D-4BB4-8E25-AFE6779ADA6A}">
      <dgm:prSet/>
      <dgm:spPr/>
      <dgm:t>
        <a:bodyPr/>
        <a:lstStyle/>
        <a:p>
          <a:pPr rtl="0"/>
          <a:r>
            <a:rPr lang="bg-BG" dirty="0"/>
            <a:t>Еднодневни и двудневни курсове</a:t>
          </a:r>
          <a:endParaRPr lang="en-GB" dirty="0"/>
        </a:p>
      </dgm:t>
    </dgm:pt>
    <dgm:pt modelId="{3E69D4C5-8B76-4DC4-A3E9-6CCE7CC21DF1}" type="parTrans" cxnId="{93F22406-A7BE-47EB-B94D-6944D5266985}">
      <dgm:prSet/>
      <dgm:spPr/>
      <dgm:t>
        <a:bodyPr/>
        <a:lstStyle/>
        <a:p>
          <a:endParaRPr lang="en-US"/>
        </a:p>
      </dgm:t>
    </dgm:pt>
    <dgm:pt modelId="{9B855EF3-234E-430F-B85A-F7A3B153052A}" type="sibTrans" cxnId="{93F22406-A7BE-47EB-B94D-6944D5266985}">
      <dgm:prSet/>
      <dgm:spPr/>
      <dgm:t>
        <a:bodyPr/>
        <a:lstStyle/>
        <a:p>
          <a:endParaRPr lang="en-US"/>
        </a:p>
      </dgm:t>
    </dgm:pt>
    <dgm:pt modelId="{1ABBE8E1-1005-4BD6-996D-34366555B681}">
      <dgm:prSet/>
      <dgm:spPr/>
      <dgm:t>
        <a:bodyPr/>
        <a:lstStyle/>
        <a:p>
          <a:pPr rtl="0"/>
          <a:r>
            <a:rPr lang="ru-RU" dirty="0" err="1"/>
            <a:t>Професионално-педагогическа</a:t>
          </a:r>
          <a:r>
            <a:rPr lang="ru-RU" dirty="0"/>
            <a:t> специализация за </a:t>
          </a:r>
          <a:r>
            <a:rPr lang="en-US" dirty="0"/>
            <a:t>III </a:t>
          </a:r>
          <a:r>
            <a:rPr lang="bg-BG" dirty="0"/>
            <a:t>ПКС</a:t>
          </a:r>
          <a:endParaRPr lang="en-GB" dirty="0"/>
        </a:p>
      </dgm:t>
    </dgm:pt>
    <dgm:pt modelId="{120E8D18-067B-4884-8B80-3A435D1ACADC}" type="parTrans" cxnId="{D9955C41-BBD1-4813-94A8-9057E7DA80D8}">
      <dgm:prSet/>
      <dgm:spPr/>
      <dgm:t>
        <a:bodyPr/>
        <a:lstStyle/>
        <a:p>
          <a:endParaRPr lang="en-US"/>
        </a:p>
      </dgm:t>
    </dgm:pt>
    <dgm:pt modelId="{5A37B662-282B-422C-AA5E-FB1B42ABEB59}" type="sibTrans" cxnId="{D9955C41-BBD1-4813-94A8-9057E7DA80D8}">
      <dgm:prSet/>
      <dgm:spPr/>
      <dgm:t>
        <a:bodyPr/>
        <a:lstStyle/>
        <a:p>
          <a:endParaRPr lang="en-US"/>
        </a:p>
      </dgm:t>
    </dgm:pt>
    <dgm:pt modelId="{6EB35406-6A03-4168-AEB5-6819D637CFD9}" type="pres">
      <dgm:prSet presAssocID="{DB0EF332-7CB7-4A22-8161-37546B6E0DB1}" presName="diagram" presStyleCnt="0">
        <dgm:presLayoutVars>
          <dgm:chPref val="1"/>
          <dgm:dir/>
          <dgm:animOne val="branch"/>
          <dgm:animLvl val="lvl"/>
          <dgm:resizeHandles/>
        </dgm:presLayoutVars>
      </dgm:prSet>
      <dgm:spPr/>
    </dgm:pt>
    <dgm:pt modelId="{2EF5E30F-5401-4553-BEF1-07E8B0EBE123}" type="pres">
      <dgm:prSet presAssocID="{B0ADB665-B39D-4BB4-8E25-AFE6779ADA6A}" presName="root" presStyleCnt="0"/>
      <dgm:spPr/>
    </dgm:pt>
    <dgm:pt modelId="{A700661C-3940-4033-957B-4CE0C5513AEB}" type="pres">
      <dgm:prSet presAssocID="{B0ADB665-B39D-4BB4-8E25-AFE6779ADA6A}" presName="rootComposite" presStyleCnt="0"/>
      <dgm:spPr/>
    </dgm:pt>
    <dgm:pt modelId="{61DECFED-6239-4682-A623-197702904A27}" type="pres">
      <dgm:prSet presAssocID="{B0ADB665-B39D-4BB4-8E25-AFE6779ADA6A}" presName="rootText" presStyleLbl="node1" presStyleIdx="0" presStyleCnt="2"/>
      <dgm:spPr/>
    </dgm:pt>
    <dgm:pt modelId="{BEEDEBDC-D0B5-480F-B4F0-339BFEF172DB}" type="pres">
      <dgm:prSet presAssocID="{B0ADB665-B39D-4BB4-8E25-AFE6779ADA6A}" presName="rootConnector" presStyleLbl="node1" presStyleIdx="0" presStyleCnt="2"/>
      <dgm:spPr/>
    </dgm:pt>
    <dgm:pt modelId="{255763CC-0FC5-446A-8077-AFECAD4D6291}" type="pres">
      <dgm:prSet presAssocID="{B0ADB665-B39D-4BB4-8E25-AFE6779ADA6A}" presName="childShape" presStyleCnt="0"/>
      <dgm:spPr/>
    </dgm:pt>
    <dgm:pt modelId="{9882FBA6-68D6-4863-A3A7-00D6CCB9E073}" type="pres">
      <dgm:prSet presAssocID="{1ABBE8E1-1005-4BD6-996D-34366555B681}" presName="root" presStyleCnt="0"/>
      <dgm:spPr/>
    </dgm:pt>
    <dgm:pt modelId="{990E27A7-C40B-4B5C-B2CB-5188BE9A67C2}" type="pres">
      <dgm:prSet presAssocID="{1ABBE8E1-1005-4BD6-996D-34366555B681}" presName="rootComposite" presStyleCnt="0"/>
      <dgm:spPr/>
    </dgm:pt>
    <dgm:pt modelId="{E65819C9-3797-48F9-87AD-732F3BA54750}" type="pres">
      <dgm:prSet presAssocID="{1ABBE8E1-1005-4BD6-996D-34366555B681}" presName="rootText" presStyleLbl="node1" presStyleIdx="1" presStyleCnt="2"/>
      <dgm:spPr/>
    </dgm:pt>
    <dgm:pt modelId="{03602E21-58F2-4D73-9CB3-0C0D08D41818}" type="pres">
      <dgm:prSet presAssocID="{1ABBE8E1-1005-4BD6-996D-34366555B681}" presName="rootConnector" presStyleLbl="node1" presStyleIdx="1" presStyleCnt="2"/>
      <dgm:spPr/>
    </dgm:pt>
    <dgm:pt modelId="{EAEC32B1-E235-4756-A61D-FEB87E1E7451}" type="pres">
      <dgm:prSet presAssocID="{1ABBE8E1-1005-4BD6-996D-34366555B681}" presName="childShape" presStyleCnt="0"/>
      <dgm:spPr/>
    </dgm:pt>
  </dgm:ptLst>
  <dgm:cxnLst>
    <dgm:cxn modelId="{93F22406-A7BE-47EB-B94D-6944D5266985}" srcId="{DB0EF332-7CB7-4A22-8161-37546B6E0DB1}" destId="{B0ADB665-B39D-4BB4-8E25-AFE6779ADA6A}" srcOrd="0" destOrd="0" parTransId="{3E69D4C5-8B76-4DC4-A3E9-6CCE7CC21DF1}" sibTransId="{9B855EF3-234E-430F-B85A-F7A3B153052A}"/>
    <dgm:cxn modelId="{8B37AF0C-B616-4333-A104-55F02C051821}" type="presOf" srcId="{1ABBE8E1-1005-4BD6-996D-34366555B681}" destId="{03602E21-58F2-4D73-9CB3-0C0D08D41818}" srcOrd="1" destOrd="0" presId="urn:microsoft.com/office/officeart/2005/8/layout/hierarchy3"/>
    <dgm:cxn modelId="{2E27D337-D67A-46BF-AA1C-CB967F7FADB4}" type="presOf" srcId="{B0ADB665-B39D-4BB4-8E25-AFE6779ADA6A}" destId="{BEEDEBDC-D0B5-480F-B4F0-339BFEF172DB}" srcOrd="1" destOrd="0" presId="urn:microsoft.com/office/officeart/2005/8/layout/hierarchy3"/>
    <dgm:cxn modelId="{D9955C41-BBD1-4813-94A8-9057E7DA80D8}" srcId="{DB0EF332-7CB7-4A22-8161-37546B6E0DB1}" destId="{1ABBE8E1-1005-4BD6-996D-34366555B681}" srcOrd="1" destOrd="0" parTransId="{120E8D18-067B-4884-8B80-3A435D1ACADC}" sibTransId="{5A37B662-282B-422C-AA5E-FB1B42ABEB59}"/>
    <dgm:cxn modelId="{5BA0D4BD-0F85-4022-8CF9-45373C4C7541}" type="presOf" srcId="{B0ADB665-B39D-4BB4-8E25-AFE6779ADA6A}" destId="{61DECFED-6239-4682-A623-197702904A27}" srcOrd="0" destOrd="0" presId="urn:microsoft.com/office/officeart/2005/8/layout/hierarchy3"/>
    <dgm:cxn modelId="{3C985AD3-9579-48A9-9CBF-0618CD9DB91F}" type="presOf" srcId="{DB0EF332-7CB7-4A22-8161-37546B6E0DB1}" destId="{6EB35406-6A03-4168-AEB5-6819D637CFD9}" srcOrd="0" destOrd="0" presId="urn:microsoft.com/office/officeart/2005/8/layout/hierarchy3"/>
    <dgm:cxn modelId="{FBC9D1E9-C094-4EFB-BD4E-6F8F9D1466B3}" type="presOf" srcId="{1ABBE8E1-1005-4BD6-996D-34366555B681}" destId="{E65819C9-3797-48F9-87AD-732F3BA54750}" srcOrd="0" destOrd="0" presId="urn:microsoft.com/office/officeart/2005/8/layout/hierarchy3"/>
    <dgm:cxn modelId="{4D901A15-5528-4BB4-BCE3-14BF4E7F3530}" type="presParOf" srcId="{6EB35406-6A03-4168-AEB5-6819D637CFD9}" destId="{2EF5E30F-5401-4553-BEF1-07E8B0EBE123}" srcOrd="0" destOrd="0" presId="urn:microsoft.com/office/officeart/2005/8/layout/hierarchy3"/>
    <dgm:cxn modelId="{01CE9696-2B78-4146-85D5-A53DDD339A61}" type="presParOf" srcId="{2EF5E30F-5401-4553-BEF1-07E8B0EBE123}" destId="{A700661C-3940-4033-957B-4CE0C5513AEB}" srcOrd="0" destOrd="0" presId="urn:microsoft.com/office/officeart/2005/8/layout/hierarchy3"/>
    <dgm:cxn modelId="{E349A7A3-A31C-476D-A9C6-4B0C5E7A03F5}" type="presParOf" srcId="{A700661C-3940-4033-957B-4CE0C5513AEB}" destId="{61DECFED-6239-4682-A623-197702904A27}" srcOrd="0" destOrd="0" presId="urn:microsoft.com/office/officeart/2005/8/layout/hierarchy3"/>
    <dgm:cxn modelId="{4A24073B-8672-4A3B-B950-1DF65D208334}" type="presParOf" srcId="{A700661C-3940-4033-957B-4CE0C5513AEB}" destId="{BEEDEBDC-D0B5-480F-B4F0-339BFEF172DB}" srcOrd="1" destOrd="0" presId="urn:microsoft.com/office/officeart/2005/8/layout/hierarchy3"/>
    <dgm:cxn modelId="{E1BE82E9-79B3-4B69-BB1B-4D3EA8D757D3}" type="presParOf" srcId="{2EF5E30F-5401-4553-BEF1-07E8B0EBE123}" destId="{255763CC-0FC5-446A-8077-AFECAD4D6291}" srcOrd="1" destOrd="0" presId="urn:microsoft.com/office/officeart/2005/8/layout/hierarchy3"/>
    <dgm:cxn modelId="{FF0071D0-5A8C-4597-A7E7-3E2D2CD4307A}" type="presParOf" srcId="{6EB35406-6A03-4168-AEB5-6819D637CFD9}" destId="{9882FBA6-68D6-4863-A3A7-00D6CCB9E073}" srcOrd="1" destOrd="0" presId="urn:microsoft.com/office/officeart/2005/8/layout/hierarchy3"/>
    <dgm:cxn modelId="{C7B12553-065E-4FC8-9846-839033EB83CF}" type="presParOf" srcId="{9882FBA6-68D6-4863-A3A7-00D6CCB9E073}" destId="{990E27A7-C40B-4B5C-B2CB-5188BE9A67C2}" srcOrd="0" destOrd="0" presId="urn:microsoft.com/office/officeart/2005/8/layout/hierarchy3"/>
    <dgm:cxn modelId="{23878ED2-FE73-4184-A3FB-7B7B262B0381}" type="presParOf" srcId="{990E27A7-C40B-4B5C-B2CB-5188BE9A67C2}" destId="{E65819C9-3797-48F9-87AD-732F3BA54750}" srcOrd="0" destOrd="0" presId="urn:microsoft.com/office/officeart/2005/8/layout/hierarchy3"/>
    <dgm:cxn modelId="{93F7A717-DDA2-42DF-AA34-8B967981B6A1}" type="presParOf" srcId="{990E27A7-C40B-4B5C-B2CB-5188BE9A67C2}" destId="{03602E21-58F2-4D73-9CB3-0C0D08D41818}" srcOrd="1" destOrd="0" presId="urn:microsoft.com/office/officeart/2005/8/layout/hierarchy3"/>
    <dgm:cxn modelId="{66E47698-B64F-4B61-BDCB-36D599EC31E9}" type="presParOf" srcId="{9882FBA6-68D6-4863-A3A7-00D6CCB9E073}" destId="{EAEC32B1-E235-4756-A61D-FEB87E1E7451}"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ECFED-6239-4682-A623-197702904A27}">
      <dsp:nvSpPr>
        <dsp:cNvPr id="0" name=""/>
        <dsp:cNvSpPr/>
      </dsp:nvSpPr>
      <dsp:spPr>
        <a:xfrm>
          <a:off x="837" y="61146"/>
          <a:ext cx="3047255" cy="152362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bg-BG" sz="2400" kern="1200" dirty="0"/>
            <a:t>Еднодневни и двудневни курсове</a:t>
          </a:r>
          <a:endParaRPr lang="en-GB" sz="2400" kern="1200" dirty="0"/>
        </a:p>
      </dsp:txBody>
      <dsp:txXfrm>
        <a:off x="45463" y="105772"/>
        <a:ext cx="2958003" cy="1434375"/>
      </dsp:txXfrm>
    </dsp:sp>
    <dsp:sp modelId="{E65819C9-3797-48F9-87AD-732F3BA54750}">
      <dsp:nvSpPr>
        <dsp:cNvPr id="0" name=""/>
        <dsp:cNvSpPr/>
      </dsp:nvSpPr>
      <dsp:spPr>
        <a:xfrm>
          <a:off x="3809906" y="61146"/>
          <a:ext cx="3047255" cy="1523627"/>
        </a:xfrm>
        <a:prstGeom prst="roundRect">
          <a:avLst>
            <a:gd name="adj" fmla="val 10000"/>
          </a:avLst>
        </a:prstGeom>
        <a:gradFill rotWithShape="0">
          <a:gsLst>
            <a:gs pos="0">
              <a:schemeClr val="accent5">
                <a:hueOff val="19468735"/>
                <a:satOff val="-10019"/>
                <a:lumOff val="4117"/>
                <a:alphaOff val="0"/>
                <a:satMod val="103000"/>
                <a:lumMod val="102000"/>
                <a:tint val="94000"/>
              </a:schemeClr>
            </a:gs>
            <a:gs pos="50000">
              <a:schemeClr val="accent5">
                <a:hueOff val="19468735"/>
                <a:satOff val="-10019"/>
                <a:lumOff val="4117"/>
                <a:alphaOff val="0"/>
                <a:satMod val="110000"/>
                <a:lumMod val="100000"/>
                <a:shade val="100000"/>
              </a:schemeClr>
            </a:gs>
            <a:gs pos="100000">
              <a:schemeClr val="accent5">
                <a:hueOff val="19468735"/>
                <a:satOff val="-10019"/>
                <a:lumOff val="41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ru-RU" sz="2400" kern="1200" dirty="0" err="1"/>
            <a:t>Професионално-педагогическа</a:t>
          </a:r>
          <a:r>
            <a:rPr lang="ru-RU" sz="2400" kern="1200" dirty="0"/>
            <a:t> специализация за </a:t>
          </a:r>
          <a:r>
            <a:rPr lang="en-US" sz="2400" kern="1200" dirty="0"/>
            <a:t>III </a:t>
          </a:r>
          <a:r>
            <a:rPr lang="bg-BG" sz="2400" kern="1200" dirty="0"/>
            <a:t>ПКС</a:t>
          </a:r>
          <a:endParaRPr lang="en-GB" sz="2400" kern="1200" dirty="0"/>
        </a:p>
      </dsp:txBody>
      <dsp:txXfrm>
        <a:off x="3854532" y="105772"/>
        <a:ext cx="2958003" cy="14343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3BA73-0DDD-4D4B-9081-9526830DA9D1}" type="datetimeFigureOut">
              <a:rPr lang="bg-BG" smtClean="0"/>
              <a:t>28.8.2023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DFB8E-D903-43A6-97A8-C102847F236F}" type="slidenum">
              <a:rPr lang="bg-BG" smtClean="0"/>
              <a:t>‹#›</a:t>
            </a:fld>
            <a:endParaRPr lang="bg-BG"/>
          </a:p>
        </p:txBody>
      </p:sp>
    </p:spTree>
    <p:extLst>
      <p:ext uri="{BB962C8B-B14F-4D97-AF65-F5344CB8AC3E}">
        <p14:creationId xmlns:p14="http://schemas.microsoft.com/office/powerpoint/2010/main" val="138109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81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cf1efe8043_0_1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cf1efe8043_0_1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031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0" name="Google Shape;8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404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0" name="Google Shape;8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525227b04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g2525227b04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AC33-98D8-4B1F-ACDD-379919B825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F5A43C-5282-4231-94C6-CB485B343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674C2-524A-4DED-967A-95D023468B7F}"/>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5" name="Footer Placeholder 4">
            <a:extLst>
              <a:ext uri="{FF2B5EF4-FFF2-40B4-BE49-F238E27FC236}">
                <a16:creationId xmlns:a16="http://schemas.microsoft.com/office/drawing/2014/main" id="{135BD2E6-BB09-4ED2-8661-0129D3672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50CC-DEBF-4EEC-8A1B-3B352B33D880}"/>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235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F6FE-F347-4050-80B1-4055C5B7C7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2AA10-BF1D-454F-997F-F9A89DF87D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3677A-D7EE-461F-AC3C-DEED538C46B5}"/>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5" name="Footer Placeholder 4">
            <a:extLst>
              <a:ext uri="{FF2B5EF4-FFF2-40B4-BE49-F238E27FC236}">
                <a16:creationId xmlns:a16="http://schemas.microsoft.com/office/drawing/2014/main" id="{F2F682DC-EF6C-4443-86FB-82168948E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50481-DA39-4B34-AA81-2A01F365439F}"/>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360207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4BEF1C-745C-48D2-B401-84C0FA0D12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A8A451-C013-48F9-834C-BC331E4AD3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5345A-0EAE-4215-8587-29A8374CC885}"/>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5" name="Footer Placeholder 4">
            <a:extLst>
              <a:ext uri="{FF2B5EF4-FFF2-40B4-BE49-F238E27FC236}">
                <a16:creationId xmlns:a16="http://schemas.microsoft.com/office/drawing/2014/main" id="{357392F3-C7D9-4FD9-8227-79714844B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D0E87-AA0B-4BCB-822C-676E5634F0EA}"/>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217456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dirty="0"/>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s-ES"/>
          </a:p>
        </p:txBody>
      </p:sp>
      <p:sp>
        <p:nvSpPr>
          <p:cNvPr id="5" name="Footer Placeholder 21"/>
          <p:cNvSpPr>
            <a:spLocks noGrp="1"/>
          </p:cNvSpPr>
          <p:nvPr>
            <p:ph type="ftr" sz="quarter" idx="11"/>
          </p:nvPr>
        </p:nvSpPr>
        <p:spPr/>
        <p:txBody>
          <a:bodyPr/>
          <a:lstStyle>
            <a:lvl1pPr>
              <a:defRPr/>
            </a:lvl1pPr>
          </a:lstStyle>
          <a:p>
            <a:pPr>
              <a:defRPr/>
            </a:pPr>
            <a:endParaRPr lang="es-ES"/>
          </a:p>
        </p:txBody>
      </p:sp>
      <p:sp>
        <p:nvSpPr>
          <p:cNvPr id="6" name="Slide Number Placeholder 17"/>
          <p:cNvSpPr>
            <a:spLocks noGrp="1"/>
          </p:cNvSpPr>
          <p:nvPr>
            <p:ph type="sldNum" sz="quarter" idx="12"/>
          </p:nvPr>
        </p:nvSpPr>
        <p:spPr/>
        <p:txBody>
          <a:bodyPr/>
          <a:lstStyle>
            <a:lvl1pPr>
              <a:defRPr/>
            </a:lvl1pPr>
          </a:lstStyle>
          <a:p>
            <a:pPr>
              <a:defRPr/>
            </a:pPr>
            <a:fld id="{1E5DFAD6-6631-4BD6-B1C6-35A69C2295AF}" type="slidenum">
              <a:rPr lang="es-ES" altLang="bg-BG"/>
              <a:pPr>
                <a:defRPr/>
              </a:pPr>
              <a:t>‹#›</a:t>
            </a:fld>
            <a:endParaRPr lang="es-ES" altLang="bg-BG"/>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337"/>
            <a:ext cx="9652000" cy="2000250"/>
          </a:xfrm>
          <a:prstGeom prst="rect">
            <a:avLst/>
          </a:prstGeom>
        </p:spPr>
      </p:pic>
      <p:pic>
        <p:nvPicPr>
          <p:cNvPr id="9" name="Picture 9" descr="dipku_logo_b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02970" y="495610"/>
            <a:ext cx="2908756" cy="116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18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s-ES"/>
          </a:p>
        </p:txBody>
      </p:sp>
      <p:sp>
        <p:nvSpPr>
          <p:cNvPr id="7" name="Footer Placeholder 4"/>
          <p:cNvSpPr>
            <a:spLocks noGrp="1"/>
          </p:cNvSpPr>
          <p:nvPr>
            <p:ph type="ftr" sz="quarter" idx="11"/>
          </p:nvPr>
        </p:nvSpPr>
        <p:spPr/>
        <p:txBody>
          <a:bodyPr/>
          <a:lstStyle>
            <a:lvl1pPr>
              <a:defRPr/>
            </a:lvl1pPr>
            <a:extLst/>
          </a:lstStyle>
          <a:p>
            <a:pPr>
              <a:defRPr/>
            </a:pPr>
            <a:endParaRPr lang="es-ES"/>
          </a:p>
        </p:txBody>
      </p:sp>
      <p:sp>
        <p:nvSpPr>
          <p:cNvPr id="8" name="Slide Number Placeholder 5"/>
          <p:cNvSpPr>
            <a:spLocks noGrp="1"/>
          </p:cNvSpPr>
          <p:nvPr>
            <p:ph type="sldNum" sz="quarter" idx="12"/>
          </p:nvPr>
        </p:nvSpPr>
        <p:spPr/>
        <p:txBody>
          <a:bodyPr/>
          <a:lstStyle>
            <a:lvl1pPr>
              <a:defRPr/>
            </a:lvl1pPr>
          </a:lstStyle>
          <a:p>
            <a:pPr>
              <a:defRPr/>
            </a:pPr>
            <a:fld id="{D8E0BE9F-C932-4B7D-B890-2AADE901A81A}" type="slidenum">
              <a:rPr lang="es-ES" altLang="bg-BG"/>
              <a:pPr>
                <a:defRPr/>
              </a:pPr>
              <a:t>‹#›</a:t>
            </a:fld>
            <a:endParaRPr lang="es-ES" altLang="bg-BG"/>
          </a:p>
        </p:txBody>
      </p:sp>
    </p:spTree>
    <p:extLst>
      <p:ext uri="{BB962C8B-B14F-4D97-AF65-F5344CB8AC3E}">
        <p14:creationId xmlns:p14="http://schemas.microsoft.com/office/powerpoint/2010/main" val="3053683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endParaRPr lang="es-ES"/>
          </a:p>
        </p:txBody>
      </p:sp>
      <p:sp>
        <p:nvSpPr>
          <p:cNvPr id="6" name="Footer Placeholder 21"/>
          <p:cNvSpPr>
            <a:spLocks noGrp="1"/>
          </p:cNvSpPr>
          <p:nvPr>
            <p:ph type="ftr" sz="quarter" idx="11"/>
          </p:nvPr>
        </p:nvSpPr>
        <p:spPr/>
        <p:txBody>
          <a:bodyPr/>
          <a:lstStyle>
            <a:lvl1pPr>
              <a:defRPr/>
            </a:lvl1pPr>
          </a:lstStyle>
          <a:p>
            <a:pPr>
              <a:defRPr/>
            </a:pPr>
            <a:endParaRPr lang="es-ES"/>
          </a:p>
        </p:txBody>
      </p:sp>
      <p:sp>
        <p:nvSpPr>
          <p:cNvPr id="7" name="Slide Number Placeholder 17"/>
          <p:cNvSpPr>
            <a:spLocks noGrp="1"/>
          </p:cNvSpPr>
          <p:nvPr>
            <p:ph type="sldNum" sz="quarter" idx="12"/>
          </p:nvPr>
        </p:nvSpPr>
        <p:spPr/>
        <p:txBody>
          <a:bodyPr/>
          <a:lstStyle>
            <a:lvl1pPr>
              <a:defRPr/>
            </a:lvl1pPr>
          </a:lstStyle>
          <a:p>
            <a:pPr>
              <a:defRPr/>
            </a:pPr>
            <a:fld id="{F9FFC61D-DC40-4982-964B-EE4376B41EDB}" type="slidenum">
              <a:rPr lang="es-ES" altLang="bg-BG"/>
              <a:pPr>
                <a:defRPr/>
              </a:pPr>
              <a:t>‹#›</a:t>
            </a:fld>
            <a:endParaRPr lang="es-ES" altLang="bg-BG"/>
          </a:p>
        </p:txBody>
      </p:sp>
    </p:spTree>
    <p:extLst>
      <p:ext uri="{BB962C8B-B14F-4D97-AF65-F5344CB8AC3E}">
        <p14:creationId xmlns:p14="http://schemas.microsoft.com/office/powerpoint/2010/main" val="4048258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s-ES"/>
          </a:p>
        </p:txBody>
      </p:sp>
      <p:sp>
        <p:nvSpPr>
          <p:cNvPr id="8" name="Footer Placeholder 7"/>
          <p:cNvSpPr>
            <a:spLocks noGrp="1"/>
          </p:cNvSpPr>
          <p:nvPr>
            <p:ph type="ftr" sz="quarter" idx="11"/>
          </p:nvPr>
        </p:nvSpPr>
        <p:spPr/>
        <p:txBody>
          <a:bodyPr/>
          <a:lstStyle>
            <a:lvl1pPr>
              <a:defRPr/>
            </a:lvl1pPr>
            <a:extLst/>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AA15AA0C-7FC9-498D-81E7-C7FE192CF616}" type="slidenum">
              <a:rPr lang="es-ES" altLang="bg-BG"/>
              <a:pPr>
                <a:defRPr/>
              </a:pPr>
              <a:t>‹#›</a:t>
            </a:fld>
            <a:endParaRPr lang="es-ES" altLang="bg-BG"/>
          </a:p>
        </p:txBody>
      </p:sp>
    </p:spTree>
    <p:extLst>
      <p:ext uri="{BB962C8B-B14F-4D97-AF65-F5344CB8AC3E}">
        <p14:creationId xmlns:p14="http://schemas.microsoft.com/office/powerpoint/2010/main" val="217367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s-ES"/>
          </a:p>
        </p:txBody>
      </p:sp>
      <p:sp>
        <p:nvSpPr>
          <p:cNvPr id="4" name="Footer Placeholder 21"/>
          <p:cNvSpPr>
            <a:spLocks noGrp="1"/>
          </p:cNvSpPr>
          <p:nvPr>
            <p:ph type="ftr" sz="quarter" idx="11"/>
          </p:nvPr>
        </p:nvSpPr>
        <p:spPr/>
        <p:txBody>
          <a:bodyPr/>
          <a:lstStyle>
            <a:lvl1pPr>
              <a:defRPr/>
            </a:lvl1pPr>
          </a:lstStyle>
          <a:p>
            <a:pPr>
              <a:defRPr/>
            </a:pPr>
            <a:endParaRPr lang="es-ES"/>
          </a:p>
        </p:txBody>
      </p:sp>
      <p:sp>
        <p:nvSpPr>
          <p:cNvPr id="5" name="Slide Number Placeholder 17"/>
          <p:cNvSpPr>
            <a:spLocks noGrp="1"/>
          </p:cNvSpPr>
          <p:nvPr>
            <p:ph type="sldNum" sz="quarter" idx="12"/>
          </p:nvPr>
        </p:nvSpPr>
        <p:spPr/>
        <p:txBody>
          <a:bodyPr/>
          <a:lstStyle>
            <a:lvl1pPr>
              <a:defRPr/>
            </a:lvl1pPr>
          </a:lstStyle>
          <a:p>
            <a:pPr>
              <a:defRPr/>
            </a:pPr>
            <a:fld id="{B9199157-0F86-4CC1-B514-B6311B30BC90}" type="slidenum">
              <a:rPr lang="es-ES" altLang="bg-BG"/>
              <a:pPr>
                <a:defRPr/>
              </a:pPr>
              <a:t>‹#›</a:t>
            </a:fld>
            <a:endParaRPr lang="es-ES" altLang="bg-BG"/>
          </a:p>
        </p:txBody>
      </p:sp>
    </p:spTree>
    <p:extLst>
      <p:ext uri="{BB962C8B-B14F-4D97-AF65-F5344CB8AC3E}">
        <p14:creationId xmlns:p14="http://schemas.microsoft.com/office/powerpoint/2010/main" val="3037021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s-ES"/>
          </a:p>
        </p:txBody>
      </p:sp>
      <p:sp>
        <p:nvSpPr>
          <p:cNvPr id="3" name="Footer Placeholder 21"/>
          <p:cNvSpPr>
            <a:spLocks noGrp="1"/>
          </p:cNvSpPr>
          <p:nvPr>
            <p:ph type="ftr" sz="quarter" idx="11"/>
          </p:nvPr>
        </p:nvSpPr>
        <p:spPr/>
        <p:txBody>
          <a:bodyPr/>
          <a:lstStyle>
            <a:lvl1pPr>
              <a:defRPr/>
            </a:lvl1pPr>
          </a:lstStyle>
          <a:p>
            <a:pPr>
              <a:defRPr/>
            </a:pPr>
            <a:endParaRPr lang="es-ES"/>
          </a:p>
        </p:txBody>
      </p:sp>
      <p:sp>
        <p:nvSpPr>
          <p:cNvPr id="4" name="Slide Number Placeholder 17"/>
          <p:cNvSpPr>
            <a:spLocks noGrp="1"/>
          </p:cNvSpPr>
          <p:nvPr>
            <p:ph type="sldNum" sz="quarter" idx="12"/>
          </p:nvPr>
        </p:nvSpPr>
        <p:spPr/>
        <p:txBody>
          <a:bodyPr/>
          <a:lstStyle>
            <a:lvl1pPr>
              <a:defRPr/>
            </a:lvl1pPr>
          </a:lstStyle>
          <a:p>
            <a:pPr>
              <a:defRPr/>
            </a:pPr>
            <a:fld id="{0F2EE8ED-8F56-4357-9D12-155E470D4FF0}" type="slidenum">
              <a:rPr lang="es-ES" altLang="bg-BG"/>
              <a:pPr>
                <a:defRPr/>
              </a:pPr>
              <a:t>‹#›</a:t>
            </a:fld>
            <a:endParaRPr lang="es-ES" altLang="bg-BG"/>
          </a:p>
        </p:txBody>
      </p:sp>
    </p:spTree>
    <p:extLst>
      <p:ext uri="{BB962C8B-B14F-4D97-AF65-F5344CB8AC3E}">
        <p14:creationId xmlns:p14="http://schemas.microsoft.com/office/powerpoint/2010/main" val="2844926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s-ES"/>
          </a:p>
        </p:txBody>
      </p:sp>
      <p:sp>
        <p:nvSpPr>
          <p:cNvPr id="6" name="Footer Placeholder 5"/>
          <p:cNvSpPr>
            <a:spLocks noGrp="1"/>
          </p:cNvSpPr>
          <p:nvPr>
            <p:ph type="ftr" sz="quarter" idx="11"/>
          </p:nvPr>
        </p:nvSpPr>
        <p:spPr/>
        <p:txBody>
          <a:bodyPr/>
          <a:lstStyle>
            <a:lvl1pPr>
              <a:defRPr/>
            </a:lvl1pPr>
            <a:extLst/>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1E84C726-691A-403D-A1A4-61FAC5173E93}" type="slidenum">
              <a:rPr lang="es-ES" altLang="bg-BG"/>
              <a:pPr>
                <a:defRPr/>
              </a:pPr>
              <a:t>‹#›</a:t>
            </a:fld>
            <a:endParaRPr lang="es-ES" altLang="bg-BG"/>
          </a:p>
        </p:txBody>
      </p:sp>
    </p:spTree>
    <p:extLst>
      <p:ext uri="{BB962C8B-B14F-4D97-AF65-F5344CB8AC3E}">
        <p14:creationId xmlns:p14="http://schemas.microsoft.com/office/powerpoint/2010/main" val="2845334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p>
        </p:txBody>
      </p:sp>
      <p:sp>
        <p:nvSpPr>
          <p:cNvPr id="6" name="Freeform 15"/>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p:spPr>
        <p:txBody>
          <a:bodyPr/>
          <a:lstStyle/>
          <a:p>
            <a:pPr eaLnBrk="0" hangingPunct="0">
              <a:defRPr/>
            </a:pPr>
            <a:endParaRPr lang="bg-BG" sz="1800"/>
          </a:p>
        </p:txBody>
      </p:sp>
      <p:sp>
        <p:nvSpPr>
          <p:cNvPr id="7" name="Right Triangle 6"/>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Slide Number Placeholder 6"/>
          <p:cNvSpPr>
            <a:spLocks noGrp="1"/>
          </p:cNvSpPr>
          <p:nvPr>
            <p:ph type="sldNum" sz="quarter" idx="12"/>
          </p:nvPr>
        </p:nvSpPr>
        <p:spPr/>
        <p:txBody>
          <a:bodyPr/>
          <a:lstStyle>
            <a:lvl1pPr>
              <a:defRPr/>
            </a:lvl1pPr>
          </a:lstStyle>
          <a:p>
            <a:pPr>
              <a:defRPr/>
            </a:pPr>
            <a:fld id="{F89B61A7-0EEE-444B-BF95-B2391A9FC4A8}" type="slidenum">
              <a:rPr lang="es-ES" altLang="bg-BG"/>
              <a:pPr>
                <a:defRPr/>
              </a:pPr>
              <a:t>‹#›</a:t>
            </a:fld>
            <a:endParaRPr lang="es-ES" altLang="bg-BG"/>
          </a:p>
        </p:txBody>
      </p:sp>
    </p:spTree>
    <p:extLst>
      <p:ext uri="{BB962C8B-B14F-4D97-AF65-F5344CB8AC3E}">
        <p14:creationId xmlns:p14="http://schemas.microsoft.com/office/powerpoint/2010/main" val="388422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75DD-F550-4603-8D65-D4EDABF14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3A8F4A-AAD8-49D8-BC47-8DC4B2BE66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D522E-2337-4CF7-99F8-C2AA52F60738}"/>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5" name="Footer Placeholder 4">
            <a:extLst>
              <a:ext uri="{FF2B5EF4-FFF2-40B4-BE49-F238E27FC236}">
                <a16:creationId xmlns:a16="http://schemas.microsoft.com/office/drawing/2014/main" id="{EBE1D04F-8A3F-4E52-969F-84EA6C4B3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710C7-1BA9-4406-B92C-F3F8BCB401EB}"/>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146788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s-ES"/>
          </a:p>
        </p:txBody>
      </p:sp>
      <p:sp>
        <p:nvSpPr>
          <p:cNvPr id="5" name="Footer Placeholder 21"/>
          <p:cNvSpPr>
            <a:spLocks noGrp="1"/>
          </p:cNvSpPr>
          <p:nvPr>
            <p:ph type="ftr" sz="quarter" idx="11"/>
          </p:nvPr>
        </p:nvSpPr>
        <p:spPr/>
        <p:txBody>
          <a:bodyPr/>
          <a:lstStyle>
            <a:lvl1pPr>
              <a:defRPr/>
            </a:lvl1pPr>
          </a:lstStyle>
          <a:p>
            <a:pPr>
              <a:defRPr/>
            </a:pPr>
            <a:endParaRPr lang="es-ES"/>
          </a:p>
        </p:txBody>
      </p:sp>
      <p:sp>
        <p:nvSpPr>
          <p:cNvPr id="6" name="Slide Number Placeholder 17"/>
          <p:cNvSpPr>
            <a:spLocks noGrp="1"/>
          </p:cNvSpPr>
          <p:nvPr>
            <p:ph type="sldNum" sz="quarter" idx="12"/>
          </p:nvPr>
        </p:nvSpPr>
        <p:spPr/>
        <p:txBody>
          <a:bodyPr/>
          <a:lstStyle>
            <a:lvl1pPr>
              <a:defRPr/>
            </a:lvl1pPr>
          </a:lstStyle>
          <a:p>
            <a:pPr>
              <a:defRPr/>
            </a:pPr>
            <a:fld id="{6C08EE1A-2E74-467A-94E6-A77F822B4321}" type="slidenum">
              <a:rPr lang="es-ES" altLang="bg-BG"/>
              <a:pPr>
                <a:defRPr/>
              </a:pPr>
              <a:t>‹#›</a:t>
            </a:fld>
            <a:endParaRPr lang="es-ES" altLang="bg-BG"/>
          </a:p>
        </p:txBody>
      </p:sp>
    </p:spTree>
    <p:extLst>
      <p:ext uri="{BB962C8B-B14F-4D97-AF65-F5344CB8AC3E}">
        <p14:creationId xmlns:p14="http://schemas.microsoft.com/office/powerpoint/2010/main" val="2623056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s-ES"/>
          </a:p>
        </p:txBody>
      </p:sp>
      <p:sp>
        <p:nvSpPr>
          <p:cNvPr id="5" name="Footer Placeholder 21"/>
          <p:cNvSpPr>
            <a:spLocks noGrp="1"/>
          </p:cNvSpPr>
          <p:nvPr>
            <p:ph type="ftr" sz="quarter" idx="11"/>
          </p:nvPr>
        </p:nvSpPr>
        <p:spPr/>
        <p:txBody>
          <a:bodyPr/>
          <a:lstStyle>
            <a:lvl1pPr>
              <a:defRPr/>
            </a:lvl1pPr>
          </a:lstStyle>
          <a:p>
            <a:pPr>
              <a:defRPr/>
            </a:pPr>
            <a:endParaRPr lang="es-ES"/>
          </a:p>
        </p:txBody>
      </p:sp>
      <p:sp>
        <p:nvSpPr>
          <p:cNvPr id="6" name="Slide Number Placeholder 17"/>
          <p:cNvSpPr>
            <a:spLocks noGrp="1"/>
          </p:cNvSpPr>
          <p:nvPr>
            <p:ph type="sldNum" sz="quarter" idx="12"/>
          </p:nvPr>
        </p:nvSpPr>
        <p:spPr/>
        <p:txBody>
          <a:bodyPr/>
          <a:lstStyle>
            <a:lvl1pPr>
              <a:defRPr/>
            </a:lvl1pPr>
          </a:lstStyle>
          <a:p>
            <a:pPr>
              <a:defRPr/>
            </a:pPr>
            <a:fld id="{046A7404-802D-47E9-9A62-619969D0B8F0}" type="slidenum">
              <a:rPr lang="es-ES" altLang="bg-BG"/>
              <a:pPr>
                <a:defRPr/>
              </a:pPr>
              <a:t>‹#›</a:t>
            </a:fld>
            <a:endParaRPr lang="es-ES" altLang="bg-BG"/>
          </a:p>
        </p:txBody>
      </p:sp>
    </p:spTree>
    <p:extLst>
      <p:ext uri="{BB962C8B-B14F-4D97-AF65-F5344CB8AC3E}">
        <p14:creationId xmlns:p14="http://schemas.microsoft.com/office/powerpoint/2010/main" val="4021008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bg-BG"/>
          </a:p>
        </p:txBody>
      </p:sp>
      <p:sp>
        <p:nvSpPr>
          <p:cNvPr id="3" name="Text Placeholder 2"/>
          <p:cNvSpPr>
            <a:spLocks noGrp="1"/>
          </p:cNvSpPr>
          <p:nvPr>
            <p:ph type="body" sz="half" idx="1"/>
          </p:nvPr>
        </p:nvSpPr>
        <p:spPr>
          <a:xfrm>
            <a:off x="609600" y="1481139"/>
            <a:ext cx="109728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09600" y="3819526"/>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a:xfrm>
            <a:off x="8970433" y="6408739"/>
            <a:ext cx="2559051" cy="365125"/>
          </a:xfrm>
        </p:spPr>
        <p:txBody>
          <a:bodyPr/>
          <a:lstStyle>
            <a:lvl1pPr>
              <a:defRPr/>
            </a:lvl1pPr>
          </a:lstStyle>
          <a:p>
            <a:pPr>
              <a:defRPr/>
            </a:pPr>
            <a:endParaRPr lang="es-ES"/>
          </a:p>
        </p:txBody>
      </p:sp>
      <p:sp>
        <p:nvSpPr>
          <p:cNvPr id="6" name="Footer Placeholder 5"/>
          <p:cNvSpPr>
            <a:spLocks noGrp="1"/>
          </p:cNvSpPr>
          <p:nvPr>
            <p:ph type="ftr" sz="quarter" idx="11"/>
          </p:nvPr>
        </p:nvSpPr>
        <p:spPr>
          <a:xfrm>
            <a:off x="5839884" y="6408739"/>
            <a:ext cx="3134783" cy="365125"/>
          </a:xfrm>
        </p:spPr>
        <p:txBody>
          <a:bodyPr/>
          <a:lstStyle>
            <a:lvl1pPr>
              <a:defRPr/>
            </a:lvl1pPr>
          </a:lstStyle>
          <a:p>
            <a:pPr>
              <a:defRPr/>
            </a:pPr>
            <a:endParaRPr lang="es-ES"/>
          </a:p>
        </p:txBody>
      </p:sp>
      <p:sp>
        <p:nvSpPr>
          <p:cNvPr id="7" name="Slide Number Placeholder 6"/>
          <p:cNvSpPr>
            <a:spLocks noGrp="1"/>
          </p:cNvSpPr>
          <p:nvPr>
            <p:ph type="sldNum" sz="quarter" idx="12"/>
          </p:nvPr>
        </p:nvSpPr>
        <p:spPr>
          <a:xfrm>
            <a:off x="11529484" y="6408739"/>
            <a:ext cx="488949" cy="365125"/>
          </a:xfrm>
        </p:spPr>
        <p:txBody>
          <a:bodyPr/>
          <a:lstStyle>
            <a:lvl1pPr>
              <a:defRPr smtClean="0"/>
            </a:lvl1pPr>
          </a:lstStyle>
          <a:p>
            <a:pPr>
              <a:defRPr/>
            </a:pPr>
            <a:fld id="{21BCAC0E-FB88-4218-9197-48AF7A41B6B7}" type="slidenum">
              <a:rPr lang="es-ES" altLang="bg-BG"/>
              <a:pPr>
                <a:defRPr/>
              </a:pPr>
              <a:t>‹#›</a:t>
            </a:fld>
            <a:endParaRPr lang="es-ES" altLang="bg-BG"/>
          </a:p>
        </p:txBody>
      </p:sp>
    </p:spTree>
    <p:extLst>
      <p:ext uri="{BB962C8B-B14F-4D97-AF65-F5344CB8AC3E}">
        <p14:creationId xmlns:p14="http://schemas.microsoft.com/office/powerpoint/2010/main" val="276727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VER PAGE">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212EEC9-CF67-DA47-8E4B-E5637C62B1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Marcador de texto 8">
            <a:extLst>
              <a:ext uri="{FF2B5EF4-FFF2-40B4-BE49-F238E27FC236}">
                <a16:creationId xmlns:a16="http://schemas.microsoft.com/office/drawing/2014/main" id="{2507457D-3522-1D4E-92D4-87446456B8F8}"/>
              </a:ext>
            </a:extLst>
          </p:cNvPr>
          <p:cNvSpPr>
            <a:spLocks noGrp="1"/>
          </p:cNvSpPr>
          <p:nvPr>
            <p:ph type="body" sz="quarter" idx="14" hasCustomPrompt="1"/>
          </p:nvPr>
        </p:nvSpPr>
        <p:spPr>
          <a:xfrm>
            <a:off x="1466924" y="3284613"/>
            <a:ext cx="10097280" cy="948423"/>
          </a:xfrm>
          <a:prstGeom prst="rect">
            <a:avLst/>
          </a:prstGeom>
        </p:spPr>
        <p:txBody>
          <a:bodyPr vert="horz"/>
          <a:lstStyle>
            <a:lvl1pPr marL="0" indent="0">
              <a:buNone/>
              <a:defRPr sz="2667" b="1" i="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lvl="0"/>
            <a:r>
              <a:rPr lang="es-ES_tradnl" dirty="0"/>
              <a:t>TITLE</a:t>
            </a:r>
          </a:p>
        </p:txBody>
      </p:sp>
      <p:sp>
        <p:nvSpPr>
          <p:cNvPr id="12" name="Marcador de texto 10">
            <a:extLst>
              <a:ext uri="{FF2B5EF4-FFF2-40B4-BE49-F238E27FC236}">
                <a16:creationId xmlns:a16="http://schemas.microsoft.com/office/drawing/2014/main" id="{7892B436-40AE-3F47-8FE9-24040D5D43EB}"/>
              </a:ext>
            </a:extLst>
          </p:cNvPr>
          <p:cNvSpPr>
            <a:spLocks noGrp="1"/>
          </p:cNvSpPr>
          <p:nvPr>
            <p:ph type="body" sz="quarter" idx="15" hasCustomPrompt="1"/>
          </p:nvPr>
        </p:nvSpPr>
        <p:spPr>
          <a:xfrm>
            <a:off x="1466924" y="4293122"/>
            <a:ext cx="10097280" cy="433493"/>
          </a:xfrm>
          <a:prstGeom prst="rect">
            <a:avLst/>
          </a:prstGeom>
        </p:spPr>
        <p:txBody>
          <a:bodyPr vert="horz"/>
          <a:lstStyle>
            <a:lvl1pPr marL="0" indent="0">
              <a:buNone/>
              <a:defRPr sz="2133" b="1">
                <a:solidFill>
                  <a:srgbClr val="FFC000"/>
                </a:solidFill>
                <a:latin typeface="Arial" panose="020B0604020202020204" pitchFamily="34" charset="0"/>
                <a:ea typeface="Tahoma" panose="020B0604030504040204" pitchFamily="34" charset="0"/>
                <a:cs typeface="Arial" panose="020B0604020202020204" pitchFamily="34" charset="0"/>
              </a:defRPr>
            </a:lvl1pPr>
          </a:lstStyle>
          <a:p>
            <a:pPr lvl="0"/>
            <a:r>
              <a:rPr lang="es-ES_tradnl" dirty="0"/>
              <a:t>EVENT TITLE</a:t>
            </a:r>
          </a:p>
        </p:txBody>
      </p:sp>
      <p:sp>
        <p:nvSpPr>
          <p:cNvPr id="13" name="Marcador de texto 10">
            <a:extLst>
              <a:ext uri="{FF2B5EF4-FFF2-40B4-BE49-F238E27FC236}">
                <a16:creationId xmlns:a16="http://schemas.microsoft.com/office/drawing/2014/main" id="{CF7FD931-E4D2-5946-8E56-87E698A4333F}"/>
              </a:ext>
            </a:extLst>
          </p:cNvPr>
          <p:cNvSpPr>
            <a:spLocks noGrp="1"/>
          </p:cNvSpPr>
          <p:nvPr>
            <p:ph type="body" sz="quarter" idx="16" hasCustomPrompt="1"/>
          </p:nvPr>
        </p:nvSpPr>
        <p:spPr>
          <a:xfrm>
            <a:off x="7723687" y="2109878"/>
            <a:ext cx="3840517" cy="326685"/>
          </a:xfrm>
          <a:prstGeom prst="rect">
            <a:avLst/>
          </a:prstGeom>
        </p:spPr>
        <p:txBody>
          <a:bodyPr vert="horz"/>
          <a:lstStyle>
            <a:lvl1pPr marL="0" indent="0" algn="r">
              <a:buNone/>
              <a:defRPr sz="1400" b="1">
                <a:solidFill>
                  <a:schemeClr val="accent1">
                    <a:lumMod val="20000"/>
                    <a:lumOff val="80000"/>
                  </a:schemeClr>
                </a:solidFill>
                <a:latin typeface="Arial" panose="020B0604020202020204" pitchFamily="34" charset="0"/>
                <a:ea typeface="Tahoma" panose="020B0604030504040204" pitchFamily="34" charset="0"/>
                <a:cs typeface="Arial" panose="020B0604020202020204" pitchFamily="34" charset="0"/>
              </a:defRPr>
            </a:lvl1pPr>
          </a:lstStyle>
          <a:p>
            <a:pPr lvl="0"/>
            <a:r>
              <a:rPr lang="es-ES_tradnl" dirty="0"/>
              <a:t>PLACE</a:t>
            </a:r>
          </a:p>
        </p:txBody>
      </p:sp>
      <p:sp>
        <p:nvSpPr>
          <p:cNvPr id="16" name="Marcador de texto 10">
            <a:extLst>
              <a:ext uri="{FF2B5EF4-FFF2-40B4-BE49-F238E27FC236}">
                <a16:creationId xmlns:a16="http://schemas.microsoft.com/office/drawing/2014/main" id="{564F4E4C-3747-9C41-ABF5-AF034129EEF0}"/>
              </a:ext>
            </a:extLst>
          </p:cNvPr>
          <p:cNvSpPr>
            <a:spLocks noGrp="1"/>
          </p:cNvSpPr>
          <p:nvPr>
            <p:ph type="body" sz="quarter" idx="17" hasCustomPrompt="1"/>
          </p:nvPr>
        </p:nvSpPr>
        <p:spPr>
          <a:xfrm>
            <a:off x="8005740" y="1774743"/>
            <a:ext cx="3558465" cy="326687"/>
          </a:xfrm>
          <a:prstGeom prst="rect">
            <a:avLst/>
          </a:prstGeom>
        </p:spPr>
        <p:txBody>
          <a:bodyPr vert="horz"/>
          <a:lstStyle>
            <a:lvl1pPr marL="0" indent="0" algn="r">
              <a:buNone/>
              <a:defRPr sz="1400" b="1">
                <a:solidFill>
                  <a:schemeClr val="accent1">
                    <a:lumMod val="20000"/>
                    <a:lumOff val="80000"/>
                  </a:schemeClr>
                </a:solidFill>
                <a:latin typeface="Arial" panose="020B0604020202020204" pitchFamily="34" charset="0"/>
                <a:ea typeface="Tahoma" panose="020B0604030504040204" pitchFamily="34" charset="0"/>
                <a:cs typeface="Arial" panose="020B0604020202020204" pitchFamily="34" charset="0"/>
              </a:defRPr>
            </a:lvl1pPr>
          </a:lstStyle>
          <a:p>
            <a:pPr lvl="0"/>
            <a:r>
              <a:rPr lang="es-ES_tradnl" dirty="0"/>
              <a:t>DATE</a:t>
            </a:r>
          </a:p>
        </p:txBody>
      </p:sp>
      <p:sp>
        <p:nvSpPr>
          <p:cNvPr id="17" name="Marcador de texto 10">
            <a:extLst>
              <a:ext uri="{FF2B5EF4-FFF2-40B4-BE49-F238E27FC236}">
                <a16:creationId xmlns:a16="http://schemas.microsoft.com/office/drawing/2014/main" id="{11E30909-4ACB-9F45-9EA9-3B9E9A461649}"/>
              </a:ext>
            </a:extLst>
          </p:cNvPr>
          <p:cNvSpPr>
            <a:spLocks noGrp="1"/>
          </p:cNvSpPr>
          <p:nvPr>
            <p:ph type="body" sz="quarter" idx="18" hasCustomPrompt="1"/>
          </p:nvPr>
        </p:nvSpPr>
        <p:spPr>
          <a:xfrm>
            <a:off x="1490078" y="5118992"/>
            <a:ext cx="5618983" cy="326685"/>
          </a:xfrm>
          <a:prstGeom prst="rect">
            <a:avLst/>
          </a:prstGeom>
        </p:spPr>
        <p:txBody>
          <a:bodyPr vert="horz"/>
          <a:lstStyle>
            <a:lvl1pPr marL="0" indent="0" algn="l">
              <a:buNone/>
              <a:defRPr sz="14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lvl="0"/>
            <a:r>
              <a:rPr lang="es-ES_tradnl" dirty="0"/>
              <a:t>SPEAKER</a:t>
            </a:r>
          </a:p>
        </p:txBody>
      </p:sp>
    </p:spTree>
    <p:extLst>
      <p:ext uri="{BB962C8B-B14F-4D97-AF65-F5344CB8AC3E}">
        <p14:creationId xmlns:p14="http://schemas.microsoft.com/office/powerpoint/2010/main" val="1219485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9_Images &amp; Contents">
  <p:cSld name="9_Images &amp; Contents">
    <p:spTree>
      <p:nvGrpSpPr>
        <p:cNvPr id="1" name="Shape 141"/>
        <p:cNvGrpSpPr/>
        <p:nvPr/>
      </p:nvGrpSpPr>
      <p:grpSpPr>
        <a:xfrm>
          <a:off x="0" y="0"/>
          <a:ext cx="0" cy="0"/>
          <a:chOff x="0" y="0"/>
          <a:chExt cx="0" cy="0"/>
        </a:xfrm>
      </p:grpSpPr>
      <p:sp>
        <p:nvSpPr>
          <p:cNvPr id="142" name="Google Shape;142;p17"/>
          <p:cNvSpPr>
            <a:spLocks noGrp="1"/>
          </p:cNvSpPr>
          <p:nvPr>
            <p:ph type="pic" idx="2"/>
          </p:nvPr>
        </p:nvSpPr>
        <p:spPr>
          <a:xfrm>
            <a:off x="0" y="0"/>
            <a:ext cx="7227683" cy="6858000"/>
          </a:xfrm>
          <a:prstGeom prst="rect">
            <a:avLst/>
          </a:prstGeom>
          <a:solidFill>
            <a:srgbClr val="F2F2F2"/>
          </a:solidFill>
          <a:ln>
            <a:noFill/>
          </a:ln>
        </p:spPr>
      </p:sp>
    </p:spTree>
    <p:extLst>
      <p:ext uri="{BB962C8B-B14F-4D97-AF65-F5344CB8AC3E}">
        <p14:creationId xmlns:p14="http://schemas.microsoft.com/office/powerpoint/2010/main" val="315835050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726C4088-2957-479B-A420-417AA422BEFC}" type="datetimeFigureOut">
              <a:rPr lang="bg-BG" smtClean="0"/>
              <a:t>28.8.2023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3174962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726C4088-2957-479B-A420-417AA422BEFC}" type="datetimeFigureOut">
              <a:rPr lang="bg-BG" smtClean="0"/>
              <a:t>28.8.2023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2666492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6C4088-2957-479B-A420-417AA422BEFC}" type="datetimeFigureOut">
              <a:rPr lang="bg-BG" smtClean="0"/>
              <a:t>28.8.2023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410585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726C4088-2957-479B-A420-417AA422BEFC}" type="datetimeFigureOut">
              <a:rPr lang="bg-BG" smtClean="0"/>
              <a:t>28.8.2023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3863188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726C4088-2957-479B-A420-417AA422BEFC}" type="datetimeFigureOut">
              <a:rPr lang="bg-BG" smtClean="0"/>
              <a:t>28.8.2023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28792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2786-40A5-4EE7-8388-A1D22B8EC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D3C6AE-D98A-44DD-9D67-76F20AEA5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04724E-AEA5-49CA-8E31-21C42EC5799B}"/>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5" name="Footer Placeholder 4">
            <a:extLst>
              <a:ext uri="{FF2B5EF4-FFF2-40B4-BE49-F238E27FC236}">
                <a16:creationId xmlns:a16="http://schemas.microsoft.com/office/drawing/2014/main" id="{25852A24-80B5-45E8-85A4-51C9445F3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D15D8-7A78-41C4-90E6-09D1ECE3A073}"/>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786597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726C4088-2957-479B-A420-417AA422BEFC}" type="datetimeFigureOut">
              <a:rPr lang="bg-BG" smtClean="0"/>
              <a:t>28.8.2023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2477953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C4088-2957-479B-A420-417AA422BEFC}" type="datetimeFigureOut">
              <a:rPr lang="bg-BG" smtClean="0"/>
              <a:t>28.8.2023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182842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C4088-2957-479B-A420-417AA422BEFC}" type="datetimeFigureOut">
              <a:rPr lang="bg-BG" smtClean="0"/>
              <a:t>28.8.2023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3606364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C4088-2957-479B-A420-417AA422BEFC}" type="datetimeFigureOut">
              <a:rPr lang="bg-BG" smtClean="0"/>
              <a:t>28.8.2023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4094107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726C4088-2957-479B-A420-417AA422BEFC}" type="datetimeFigureOut">
              <a:rPr lang="bg-BG" smtClean="0"/>
              <a:t>28.8.2023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3075102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726C4088-2957-479B-A420-417AA422BEFC}" type="datetimeFigureOut">
              <a:rPr lang="bg-BG" smtClean="0"/>
              <a:t>28.8.2023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9156445E-3A3C-4F08-9743-5A78DB1ACAC6}" type="slidenum">
              <a:rPr lang="bg-BG" smtClean="0"/>
              <a:t>‹#›</a:t>
            </a:fld>
            <a:endParaRPr lang="bg-BG"/>
          </a:p>
        </p:txBody>
      </p:sp>
    </p:spTree>
    <p:extLst>
      <p:ext uri="{BB962C8B-B14F-4D97-AF65-F5344CB8AC3E}">
        <p14:creationId xmlns:p14="http://schemas.microsoft.com/office/powerpoint/2010/main" val="2312530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3AA32648-737D-48AD-A272-E7456E289E05}"/>
              </a:ext>
            </a:extLst>
          </p:cNvPr>
          <p:cNvSpPr/>
          <p:nvPr userDrawn="1"/>
        </p:nvSpPr>
        <p:spPr>
          <a:xfrm>
            <a:off x="0" y="1"/>
            <a:ext cx="12192000" cy="8484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
        <p:nvSpPr>
          <p:cNvPr id="9" name="Google Shape;9;p2"/>
          <p:cNvSpPr txBox="1">
            <a:spLocks noGrp="1"/>
          </p:cNvSpPr>
          <p:nvPr>
            <p:ph type="ctrTitle"/>
          </p:nvPr>
        </p:nvSpPr>
        <p:spPr>
          <a:xfrm>
            <a:off x="980300" y="1051697"/>
            <a:ext cx="7057621" cy="3350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500"/>
              <a:buNone/>
              <a:defRPr sz="8666" b="1">
                <a:latin typeface="Roboto" panose="02000000000000000000" pitchFamily="2" charset="0"/>
                <a:ea typeface="Roboto" panose="02000000000000000000" pitchFamily="2" charset="0"/>
                <a:cs typeface="Roboto" panose="02000000000000000000" pitchFamily="2" charset="0"/>
                <a:sym typeface="Kanit Medium"/>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r>
              <a:rPr lang="en-US"/>
              <a:t>Click to edit Master title style</a:t>
            </a:r>
            <a:endParaRPr dirty="0"/>
          </a:p>
        </p:txBody>
      </p:sp>
      <p:sp>
        <p:nvSpPr>
          <p:cNvPr id="10" name="Google Shape;10;p2"/>
          <p:cNvSpPr txBox="1">
            <a:spLocks noGrp="1"/>
          </p:cNvSpPr>
          <p:nvPr>
            <p:ph type="subTitle" idx="1"/>
          </p:nvPr>
        </p:nvSpPr>
        <p:spPr>
          <a:xfrm>
            <a:off x="980300" y="4808489"/>
            <a:ext cx="5581461" cy="66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400">
                <a:latin typeface="Roboto Light" panose="02000000000000000000" pitchFamily="2" charset="0"/>
                <a:ea typeface="Roboto Light" panose="02000000000000000000" pitchFamily="2" charset="0"/>
                <a:cs typeface="Roboto Light" panose="02000000000000000000" pitchFamily="2" charset="0"/>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n-US" dirty="0"/>
              <a:t>Click to edit Master subtitle style</a:t>
            </a:r>
            <a:endParaRPr dirty="0"/>
          </a:p>
        </p:txBody>
      </p:sp>
      <p:cxnSp>
        <p:nvCxnSpPr>
          <p:cNvPr id="15" name="Google Shape;15;p2"/>
          <p:cNvCxnSpPr/>
          <p:nvPr/>
        </p:nvCxnSpPr>
        <p:spPr>
          <a:xfrm>
            <a:off x="1117221" y="4481471"/>
            <a:ext cx="4731083"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75962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80300" y="1051697"/>
            <a:ext cx="5115701" cy="3350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500"/>
              <a:buNone/>
              <a:defRPr sz="8666" b="1">
                <a:latin typeface="Roboto" panose="02000000000000000000" pitchFamily="2" charset="0"/>
                <a:ea typeface="Roboto" panose="02000000000000000000" pitchFamily="2" charset="0"/>
                <a:cs typeface="Roboto" panose="02000000000000000000" pitchFamily="2" charset="0"/>
                <a:sym typeface="Kanit Medium"/>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r>
              <a:rPr lang="en-US"/>
              <a:t>Click to edit Master title style</a:t>
            </a:r>
            <a:endParaRPr dirty="0"/>
          </a:p>
        </p:txBody>
      </p:sp>
      <p:grpSp>
        <p:nvGrpSpPr>
          <p:cNvPr id="11" name="Google Shape;11;p2"/>
          <p:cNvGrpSpPr/>
          <p:nvPr/>
        </p:nvGrpSpPr>
        <p:grpSpPr>
          <a:xfrm>
            <a:off x="7247633" y="-2113459"/>
            <a:ext cx="4590800" cy="9469300"/>
            <a:chOff x="4978525" y="-1958475"/>
            <a:chExt cx="3443100" cy="7101975"/>
          </a:xfrm>
        </p:grpSpPr>
        <p:sp>
          <p:nvSpPr>
            <p:cNvPr id="12" name="Google Shape;12;p2"/>
            <p:cNvSpPr/>
            <p:nvPr/>
          </p:nvSpPr>
          <p:spPr>
            <a:xfrm>
              <a:off x="4978525" y="1691400"/>
              <a:ext cx="3443100" cy="34521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13" name="Google Shape;13;p2"/>
            <p:cNvSpPr/>
            <p:nvPr/>
          </p:nvSpPr>
          <p:spPr>
            <a:xfrm rot="10800000">
              <a:off x="4978525" y="-1958475"/>
              <a:ext cx="3443100" cy="34521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grpSp>
      <p:cxnSp>
        <p:nvCxnSpPr>
          <p:cNvPr id="15" name="Google Shape;15;p2"/>
          <p:cNvCxnSpPr/>
          <p:nvPr/>
        </p:nvCxnSpPr>
        <p:spPr>
          <a:xfrm>
            <a:off x="1117221" y="4481471"/>
            <a:ext cx="4731083" cy="0"/>
          </a:xfrm>
          <a:prstGeom prst="straightConnector1">
            <a:avLst/>
          </a:prstGeom>
          <a:noFill/>
          <a:ln w="19050" cap="flat" cmpd="sng">
            <a:solidFill>
              <a:schemeClr val="dk1"/>
            </a:solidFill>
            <a:prstDash val="solid"/>
            <a:round/>
            <a:headEnd type="none" w="med" len="med"/>
            <a:tailEnd type="none" w="med" len="med"/>
          </a:ln>
        </p:spPr>
      </p:cxnSp>
      <p:sp>
        <p:nvSpPr>
          <p:cNvPr id="8" name="Google Shape;10;p2">
            <a:extLst>
              <a:ext uri="{FF2B5EF4-FFF2-40B4-BE49-F238E27FC236}">
                <a16:creationId xmlns:a16="http://schemas.microsoft.com/office/drawing/2014/main" id="{2EDD4216-3555-4B97-A353-7814C433797C}"/>
              </a:ext>
            </a:extLst>
          </p:cNvPr>
          <p:cNvSpPr txBox="1">
            <a:spLocks noGrp="1"/>
          </p:cNvSpPr>
          <p:nvPr>
            <p:ph type="subTitle" idx="1"/>
          </p:nvPr>
        </p:nvSpPr>
        <p:spPr>
          <a:xfrm>
            <a:off x="980300" y="4808489"/>
            <a:ext cx="5581461" cy="66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400">
                <a:latin typeface="Roboto Light" panose="02000000000000000000" pitchFamily="2" charset="0"/>
                <a:ea typeface="Roboto Light" panose="02000000000000000000" pitchFamily="2" charset="0"/>
                <a:cs typeface="Roboto Light" panose="02000000000000000000" pitchFamily="2" charset="0"/>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n-US" dirty="0"/>
              <a:t>Click to edit Master subtitle style</a:t>
            </a:r>
            <a:endParaRPr dirty="0"/>
          </a:p>
        </p:txBody>
      </p:sp>
    </p:spTree>
    <p:extLst>
      <p:ext uri="{BB962C8B-B14F-4D97-AF65-F5344CB8AC3E}">
        <p14:creationId xmlns:p14="http://schemas.microsoft.com/office/powerpoint/2010/main" val="2812855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286600" y="1947800"/>
            <a:ext cx="7618800" cy="2962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8500"/>
              <a:buNone/>
              <a:defRPr sz="11333" b="1">
                <a:latin typeface="Roboto" panose="02000000000000000000" pitchFamily="2" charset="0"/>
                <a:ea typeface="Roboto" panose="02000000000000000000" pitchFamily="2" charset="0"/>
                <a:cs typeface="Roboto" panose="02000000000000000000" pitchFamily="2" charset="0"/>
              </a:defRPr>
            </a:lvl1pPr>
            <a:lvl2pPr lvl="1" rtl="0">
              <a:lnSpc>
                <a:spcPct val="80000"/>
              </a:lnSpc>
              <a:spcBef>
                <a:spcPts val="0"/>
              </a:spcBef>
              <a:spcAft>
                <a:spcPts val="0"/>
              </a:spcAft>
              <a:buSzPts val="3800"/>
              <a:buNone/>
              <a:defRPr/>
            </a:lvl2pPr>
            <a:lvl3pPr lvl="2" rtl="0">
              <a:lnSpc>
                <a:spcPct val="80000"/>
              </a:lnSpc>
              <a:spcBef>
                <a:spcPts val="0"/>
              </a:spcBef>
              <a:spcAft>
                <a:spcPts val="0"/>
              </a:spcAft>
              <a:buSzPts val="3800"/>
              <a:buNone/>
              <a:defRPr/>
            </a:lvl3pPr>
            <a:lvl4pPr lvl="3" rtl="0">
              <a:lnSpc>
                <a:spcPct val="80000"/>
              </a:lnSpc>
              <a:spcBef>
                <a:spcPts val="0"/>
              </a:spcBef>
              <a:spcAft>
                <a:spcPts val="0"/>
              </a:spcAft>
              <a:buSzPts val="3800"/>
              <a:buNone/>
              <a:defRPr/>
            </a:lvl4pPr>
            <a:lvl5pPr lvl="4" rtl="0">
              <a:lnSpc>
                <a:spcPct val="80000"/>
              </a:lnSpc>
              <a:spcBef>
                <a:spcPts val="0"/>
              </a:spcBef>
              <a:spcAft>
                <a:spcPts val="0"/>
              </a:spcAft>
              <a:buSzPts val="3800"/>
              <a:buNone/>
              <a:defRPr/>
            </a:lvl5pPr>
            <a:lvl6pPr lvl="5" rtl="0">
              <a:lnSpc>
                <a:spcPct val="80000"/>
              </a:lnSpc>
              <a:spcBef>
                <a:spcPts val="0"/>
              </a:spcBef>
              <a:spcAft>
                <a:spcPts val="0"/>
              </a:spcAft>
              <a:buSzPts val="3800"/>
              <a:buNone/>
              <a:defRPr/>
            </a:lvl6pPr>
            <a:lvl7pPr lvl="6" rtl="0">
              <a:lnSpc>
                <a:spcPct val="80000"/>
              </a:lnSpc>
              <a:spcBef>
                <a:spcPts val="0"/>
              </a:spcBef>
              <a:spcAft>
                <a:spcPts val="0"/>
              </a:spcAft>
              <a:buSzPts val="3800"/>
              <a:buNone/>
              <a:defRPr/>
            </a:lvl7pPr>
            <a:lvl8pPr lvl="7" rtl="0">
              <a:lnSpc>
                <a:spcPct val="80000"/>
              </a:lnSpc>
              <a:spcBef>
                <a:spcPts val="0"/>
              </a:spcBef>
              <a:spcAft>
                <a:spcPts val="0"/>
              </a:spcAft>
              <a:buSzPts val="3800"/>
              <a:buNone/>
              <a:defRPr/>
            </a:lvl8pPr>
            <a:lvl9pPr lvl="8" rtl="0">
              <a:lnSpc>
                <a:spcPct val="80000"/>
              </a:lnSpc>
              <a:spcBef>
                <a:spcPts val="0"/>
              </a:spcBef>
              <a:spcAft>
                <a:spcPts val="0"/>
              </a:spcAft>
              <a:buSzPts val="3800"/>
              <a:buNone/>
              <a:defRPr/>
            </a:lvl9pPr>
          </a:lstStyle>
          <a:p>
            <a:r>
              <a:rPr lang="en-US"/>
              <a:t>Click to edit Master title style</a:t>
            </a:r>
            <a:endParaRPr dirty="0"/>
          </a:p>
        </p:txBody>
      </p:sp>
    </p:spTree>
    <p:extLst>
      <p:ext uri="{BB962C8B-B14F-4D97-AF65-F5344CB8AC3E}">
        <p14:creationId xmlns:p14="http://schemas.microsoft.com/office/powerpoint/2010/main" val="2327205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reserve="1">
  <p:cSld name="1_Main point">
    <p:bg>
      <p:bgPr>
        <a:solidFill>
          <a:schemeClr val="bg2"/>
        </a:solidFill>
        <a:effectLst/>
      </p:bgPr>
    </p:bg>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286600" y="1947800"/>
            <a:ext cx="7618800" cy="2962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8500"/>
              <a:buNone/>
              <a:defRPr sz="11333" b="1">
                <a:solidFill>
                  <a:schemeClr val="bg1"/>
                </a:solidFill>
                <a:latin typeface="Roboto" panose="02000000000000000000" pitchFamily="2" charset="0"/>
                <a:ea typeface="Roboto" panose="02000000000000000000" pitchFamily="2" charset="0"/>
                <a:cs typeface="Roboto" panose="02000000000000000000" pitchFamily="2" charset="0"/>
              </a:defRPr>
            </a:lvl1pPr>
            <a:lvl2pPr lvl="1" rtl="0">
              <a:lnSpc>
                <a:spcPct val="80000"/>
              </a:lnSpc>
              <a:spcBef>
                <a:spcPts val="0"/>
              </a:spcBef>
              <a:spcAft>
                <a:spcPts val="0"/>
              </a:spcAft>
              <a:buSzPts val="3800"/>
              <a:buNone/>
              <a:defRPr/>
            </a:lvl2pPr>
            <a:lvl3pPr lvl="2" rtl="0">
              <a:lnSpc>
                <a:spcPct val="80000"/>
              </a:lnSpc>
              <a:spcBef>
                <a:spcPts val="0"/>
              </a:spcBef>
              <a:spcAft>
                <a:spcPts val="0"/>
              </a:spcAft>
              <a:buSzPts val="3800"/>
              <a:buNone/>
              <a:defRPr/>
            </a:lvl3pPr>
            <a:lvl4pPr lvl="3" rtl="0">
              <a:lnSpc>
                <a:spcPct val="80000"/>
              </a:lnSpc>
              <a:spcBef>
                <a:spcPts val="0"/>
              </a:spcBef>
              <a:spcAft>
                <a:spcPts val="0"/>
              </a:spcAft>
              <a:buSzPts val="3800"/>
              <a:buNone/>
              <a:defRPr/>
            </a:lvl4pPr>
            <a:lvl5pPr lvl="4" rtl="0">
              <a:lnSpc>
                <a:spcPct val="80000"/>
              </a:lnSpc>
              <a:spcBef>
                <a:spcPts val="0"/>
              </a:spcBef>
              <a:spcAft>
                <a:spcPts val="0"/>
              </a:spcAft>
              <a:buSzPts val="3800"/>
              <a:buNone/>
              <a:defRPr/>
            </a:lvl5pPr>
            <a:lvl6pPr lvl="5" rtl="0">
              <a:lnSpc>
                <a:spcPct val="80000"/>
              </a:lnSpc>
              <a:spcBef>
                <a:spcPts val="0"/>
              </a:spcBef>
              <a:spcAft>
                <a:spcPts val="0"/>
              </a:spcAft>
              <a:buSzPts val="3800"/>
              <a:buNone/>
              <a:defRPr/>
            </a:lvl6pPr>
            <a:lvl7pPr lvl="6" rtl="0">
              <a:lnSpc>
                <a:spcPct val="80000"/>
              </a:lnSpc>
              <a:spcBef>
                <a:spcPts val="0"/>
              </a:spcBef>
              <a:spcAft>
                <a:spcPts val="0"/>
              </a:spcAft>
              <a:buSzPts val="3800"/>
              <a:buNone/>
              <a:defRPr/>
            </a:lvl7pPr>
            <a:lvl8pPr lvl="7" rtl="0">
              <a:lnSpc>
                <a:spcPct val="80000"/>
              </a:lnSpc>
              <a:spcBef>
                <a:spcPts val="0"/>
              </a:spcBef>
              <a:spcAft>
                <a:spcPts val="0"/>
              </a:spcAft>
              <a:buSzPts val="3800"/>
              <a:buNone/>
              <a:defRPr/>
            </a:lvl8pPr>
            <a:lvl9pPr lvl="8" rtl="0">
              <a:lnSpc>
                <a:spcPct val="80000"/>
              </a:lnSpc>
              <a:spcBef>
                <a:spcPts val="0"/>
              </a:spcBef>
              <a:spcAft>
                <a:spcPts val="0"/>
              </a:spcAft>
              <a:buSzPts val="3800"/>
              <a:buNone/>
              <a:defRPr/>
            </a:lvl9pPr>
          </a:lstStyle>
          <a:p>
            <a:r>
              <a:rPr lang="en-US"/>
              <a:t>Click to edit Master title style</a:t>
            </a:r>
            <a:endParaRPr dirty="0"/>
          </a:p>
        </p:txBody>
      </p:sp>
      <p:pic>
        <p:nvPicPr>
          <p:cNvPr id="10" name="Graphic 9">
            <a:extLst>
              <a:ext uri="{FF2B5EF4-FFF2-40B4-BE49-F238E27FC236}">
                <a16:creationId xmlns:a16="http://schemas.microsoft.com/office/drawing/2014/main" id="{6EC0C9AD-6BE7-4F76-AF6F-5D0015C0A1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40146" y="5724865"/>
            <a:ext cx="312013" cy="507016"/>
          </a:xfrm>
          <a:prstGeom prst="rect">
            <a:avLst/>
          </a:prstGeom>
        </p:spPr>
      </p:pic>
      <p:pic>
        <p:nvPicPr>
          <p:cNvPr id="12" name="Graphic 11">
            <a:extLst>
              <a:ext uri="{FF2B5EF4-FFF2-40B4-BE49-F238E27FC236}">
                <a16:creationId xmlns:a16="http://schemas.microsoft.com/office/drawing/2014/main" id="{6233D673-AEFA-4E7F-80DD-B0382DA974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311" y="5984687"/>
            <a:ext cx="2340080" cy="1209037"/>
          </a:xfrm>
          <a:prstGeom prst="rect">
            <a:avLst/>
          </a:prstGeom>
        </p:spPr>
      </p:pic>
      <p:pic>
        <p:nvPicPr>
          <p:cNvPr id="14" name="Graphic 13">
            <a:extLst>
              <a:ext uri="{FF2B5EF4-FFF2-40B4-BE49-F238E27FC236}">
                <a16:creationId xmlns:a16="http://schemas.microsoft.com/office/drawing/2014/main" id="{7666F5E8-A766-4246-9EF3-0D133F57066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6311" y="873314"/>
            <a:ext cx="1404048" cy="390013"/>
          </a:xfrm>
          <a:prstGeom prst="rect">
            <a:avLst/>
          </a:prstGeom>
        </p:spPr>
      </p:pic>
      <p:pic>
        <p:nvPicPr>
          <p:cNvPr id="16" name="Graphic 15">
            <a:extLst>
              <a:ext uri="{FF2B5EF4-FFF2-40B4-BE49-F238E27FC236}">
                <a16:creationId xmlns:a16="http://schemas.microsoft.com/office/drawing/2014/main" id="{66AC8ACA-68F6-4A39-9B7F-13086D2EE2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46405" y="5724865"/>
            <a:ext cx="312019" cy="117003"/>
          </a:xfrm>
          <a:prstGeom prst="rect">
            <a:avLst/>
          </a:prstGeom>
        </p:spPr>
      </p:pic>
      <p:pic>
        <p:nvPicPr>
          <p:cNvPr id="21" name="Graphic 20">
            <a:extLst>
              <a:ext uri="{FF2B5EF4-FFF2-40B4-BE49-F238E27FC236}">
                <a16:creationId xmlns:a16="http://schemas.microsoft.com/office/drawing/2014/main" id="{1E419600-BE65-46A6-BDF8-B16B1398B5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40954" y="269464"/>
            <a:ext cx="312013" cy="507016"/>
          </a:xfrm>
          <a:prstGeom prst="rect">
            <a:avLst/>
          </a:prstGeom>
        </p:spPr>
      </p:pic>
      <p:pic>
        <p:nvPicPr>
          <p:cNvPr id="22" name="Graphic 21">
            <a:extLst>
              <a:ext uri="{FF2B5EF4-FFF2-40B4-BE49-F238E27FC236}">
                <a16:creationId xmlns:a16="http://schemas.microsoft.com/office/drawing/2014/main" id="{873F7E41-A8A5-4C48-A78F-98E4B6F7BE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0867" y="658808"/>
            <a:ext cx="2340080" cy="1209037"/>
          </a:xfrm>
          <a:prstGeom prst="rect">
            <a:avLst/>
          </a:prstGeom>
        </p:spPr>
      </p:pic>
      <p:pic>
        <p:nvPicPr>
          <p:cNvPr id="13" name="Graphic 12">
            <a:extLst>
              <a:ext uri="{FF2B5EF4-FFF2-40B4-BE49-F238E27FC236}">
                <a16:creationId xmlns:a16="http://schemas.microsoft.com/office/drawing/2014/main" id="{FB151F0D-305E-4527-BEF7-292E9C8DECA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953792" y="5554766"/>
            <a:ext cx="400051" cy="457201"/>
          </a:xfrm>
          <a:prstGeom prst="rect">
            <a:avLst/>
          </a:prstGeom>
        </p:spPr>
      </p:pic>
    </p:spTree>
    <p:extLst>
      <p:ext uri="{BB962C8B-B14F-4D97-AF65-F5344CB8AC3E}">
        <p14:creationId xmlns:p14="http://schemas.microsoft.com/office/powerpoint/2010/main" val="333495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7AFE-B96E-456D-8725-EFF3D28B2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BBCAC-B06A-4E4E-BA87-70E3F32219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B70503-747D-4611-96E4-D42245A930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B93371-24C6-4DAD-8668-F1288634C053}"/>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6" name="Footer Placeholder 5">
            <a:extLst>
              <a:ext uri="{FF2B5EF4-FFF2-40B4-BE49-F238E27FC236}">
                <a16:creationId xmlns:a16="http://schemas.microsoft.com/office/drawing/2014/main" id="{485A9BA4-72CF-4E8D-9EEF-8E60FBD42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6A8EA-277A-441B-A485-FA3C25761EC6}"/>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3856654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reserve="1">
  <p:cSld name="1_Main 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178560" y="1947800"/>
            <a:ext cx="9834880" cy="2962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8500"/>
              <a:buNone/>
              <a:defRPr sz="11333" b="1">
                <a:solidFill>
                  <a:schemeClr val="tx1"/>
                </a:solidFill>
                <a:latin typeface="Roboto" panose="02000000000000000000" pitchFamily="2" charset="0"/>
                <a:ea typeface="Roboto" panose="02000000000000000000" pitchFamily="2" charset="0"/>
                <a:cs typeface="Roboto" panose="02000000000000000000" pitchFamily="2" charset="0"/>
              </a:defRPr>
            </a:lvl1pPr>
            <a:lvl2pPr lvl="1" rtl="0">
              <a:lnSpc>
                <a:spcPct val="80000"/>
              </a:lnSpc>
              <a:spcBef>
                <a:spcPts val="0"/>
              </a:spcBef>
              <a:spcAft>
                <a:spcPts val="0"/>
              </a:spcAft>
              <a:buSzPts val="3800"/>
              <a:buNone/>
              <a:defRPr/>
            </a:lvl2pPr>
            <a:lvl3pPr lvl="2" rtl="0">
              <a:lnSpc>
                <a:spcPct val="80000"/>
              </a:lnSpc>
              <a:spcBef>
                <a:spcPts val="0"/>
              </a:spcBef>
              <a:spcAft>
                <a:spcPts val="0"/>
              </a:spcAft>
              <a:buSzPts val="3800"/>
              <a:buNone/>
              <a:defRPr/>
            </a:lvl3pPr>
            <a:lvl4pPr lvl="3" rtl="0">
              <a:lnSpc>
                <a:spcPct val="80000"/>
              </a:lnSpc>
              <a:spcBef>
                <a:spcPts val="0"/>
              </a:spcBef>
              <a:spcAft>
                <a:spcPts val="0"/>
              </a:spcAft>
              <a:buSzPts val="3800"/>
              <a:buNone/>
              <a:defRPr/>
            </a:lvl4pPr>
            <a:lvl5pPr lvl="4" rtl="0">
              <a:lnSpc>
                <a:spcPct val="80000"/>
              </a:lnSpc>
              <a:spcBef>
                <a:spcPts val="0"/>
              </a:spcBef>
              <a:spcAft>
                <a:spcPts val="0"/>
              </a:spcAft>
              <a:buSzPts val="3800"/>
              <a:buNone/>
              <a:defRPr/>
            </a:lvl5pPr>
            <a:lvl6pPr lvl="5" rtl="0">
              <a:lnSpc>
                <a:spcPct val="80000"/>
              </a:lnSpc>
              <a:spcBef>
                <a:spcPts val="0"/>
              </a:spcBef>
              <a:spcAft>
                <a:spcPts val="0"/>
              </a:spcAft>
              <a:buSzPts val="3800"/>
              <a:buNone/>
              <a:defRPr/>
            </a:lvl6pPr>
            <a:lvl7pPr lvl="6" rtl="0">
              <a:lnSpc>
                <a:spcPct val="80000"/>
              </a:lnSpc>
              <a:spcBef>
                <a:spcPts val="0"/>
              </a:spcBef>
              <a:spcAft>
                <a:spcPts val="0"/>
              </a:spcAft>
              <a:buSzPts val="3800"/>
              <a:buNone/>
              <a:defRPr/>
            </a:lvl7pPr>
            <a:lvl8pPr lvl="7" rtl="0">
              <a:lnSpc>
                <a:spcPct val="80000"/>
              </a:lnSpc>
              <a:spcBef>
                <a:spcPts val="0"/>
              </a:spcBef>
              <a:spcAft>
                <a:spcPts val="0"/>
              </a:spcAft>
              <a:buSzPts val="3800"/>
              <a:buNone/>
              <a:defRPr/>
            </a:lvl8pPr>
            <a:lvl9pPr lvl="8" rtl="0">
              <a:lnSpc>
                <a:spcPct val="80000"/>
              </a:lnSpc>
              <a:spcBef>
                <a:spcPts val="0"/>
              </a:spcBef>
              <a:spcAft>
                <a:spcPts val="0"/>
              </a:spcAft>
              <a:buSzPts val="3800"/>
              <a:buNone/>
              <a:defRPr/>
            </a:lvl9pPr>
          </a:lstStyle>
          <a:p>
            <a:r>
              <a:rPr lang="en-US"/>
              <a:t>Click to edit Master title style</a:t>
            </a:r>
            <a:endParaRPr dirty="0"/>
          </a:p>
        </p:txBody>
      </p:sp>
      <p:pic>
        <p:nvPicPr>
          <p:cNvPr id="10" name="Graphic 9">
            <a:extLst>
              <a:ext uri="{FF2B5EF4-FFF2-40B4-BE49-F238E27FC236}">
                <a16:creationId xmlns:a16="http://schemas.microsoft.com/office/drawing/2014/main" id="{6EC0C9AD-6BE7-4F76-AF6F-5D0015C0A1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50714" y="5789680"/>
            <a:ext cx="312013" cy="507016"/>
          </a:xfrm>
          <a:prstGeom prst="rect">
            <a:avLst/>
          </a:prstGeom>
        </p:spPr>
      </p:pic>
      <p:pic>
        <p:nvPicPr>
          <p:cNvPr id="12" name="Graphic 11">
            <a:extLst>
              <a:ext uri="{FF2B5EF4-FFF2-40B4-BE49-F238E27FC236}">
                <a16:creationId xmlns:a16="http://schemas.microsoft.com/office/drawing/2014/main" id="{6233D673-AEFA-4E7F-80DD-B0382DA974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600" y="6253482"/>
            <a:ext cx="2340080" cy="1209037"/>
          </a:xfrm>
          <a:prstGeom prst="rect">
            <a:avLst/>
          </a:prstGeom>
        </p:spPr>
      </p:pic>
      <p:pic>
        <p:nvPicPr>
          <p:cNvPr id="14" name="Graphic 13">
            <a:extLst>
              <a:ext uri="{FF2B5EF4-FFF2-40B4-BE49-F238E27FC236}">
                <a16:creationId xmlns:a16="http://schemas.microsoft.com/office/drawing/2014/main" id="{7666F5E8-A766-4246-9EF3-0D133F57066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47000" y="776480"/>
            <a:ext cx="1404048" cy="390013"/>
          </a:xfrm>
          <a:prstGeom prst="rect">
            <a:avLst/>
          </a:prstGeom>
        </p:spPr>
      </p:pic>
      <p:pic>
        <p:nvPicPr>
          <p:cNvPr id="16" name="Graphic 15">
            <a:extLst>
              <a:ext uri="{FF2B5EF4-FFF2-40B4-BE49-F238E27FC236}">
                <a16:creationId xmlns:a16="http://schemas.microsoft.com/office/drawing/2014/main" id="{66AC8ACA-68F6-4A39-9B7F-13086D2EE2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080867" y="6136479"/>
            <a:ext cx="312019" cy="117003"/>
          </a:xfrm>
          <a:prstGeom prst="rect">
            <a:avLst/>
          </a:prstGeom>
        </p:spPr>
      </p:pic>
      <p:pic>
        <p:nvPicPr>
          <p:cNvPr id="21" name="Graphic 20">
            <a:extLst>
              <a:ext uri="{FF2B5EF4-FFF2-40B4-BE49-F238E27FC236}">
                <a16:creationId xmlns:a16="http://schemas.microsoft.com/office/drawing/2014/main" id="{1E419600-BE65-46A6-BDF8-B16B1398B5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40954" y="269464"/>
            <a:ext cx="312013" cy="507016"/>
          </a:xfrm>
          <a:prstGeom prst="rect">
            <a:avLst/>
          </a:prstGeom>
        </p:spPr>
      </p:pic>
      <p:pic>
        <p:nvPicPr>
          <p:cNvPr id="22" name="Graphic 21">
            <a:extLst>
              <a:ext uri="{FF2B5EF4-FFF2-40B4-BE49-F238E27FC236}">
                <a16:creationId xmlns:a16="http://schemas.microsoft.com/office/drawing/2014/main" id="{873F7E41-A8A5-4C48-A78F-98E4B6F7BE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6876" y="680736"/>
            <a:ext cx="2340080" cy="1209037"/>
          </a:xfrm>
          <a:prstGeom prst="rect">
            <a:avLst/>
          </a:prstGeom>
        </p:spPr>
      </p:pic>
      <p:pic>
        <p:nvPicPr>
          <p:cNvPr id="13" name="Graphic 12">
            <a:extLst>
              <a:ext uri="{FF2B5EF4-FFF2-40B4-BE49-F238E27FC236}">
                <a16:creationId xmlns:a16="http://schemas.microsoft.com/office/drawing/2014/main" id="{8B4B6641-711C-48C6-BF0C-5CAC94407F4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933800" y="5409440"/>
            <a:ext cx="1404048" cy="390013"/>
          </a:xfrm>
          <a:prstGeom prst="rect">
            <a:avLst/>
          </a:prstGeom>
        </p:spPr>
      </p:pic>
      <p:pic>
        <p:nvPicPr>
          <p:cNvPr id="15" name="Graphic 14">
            <a:extLst>
              <a:ext uri="{FF2B5EF4-FFF2-40B4-BE49-F238E27FC236}">
                <a16:creationId xmlns:a16="http://schemas.microsoft.com/office/drawing/2014/main" id="{DA159302-15C2-4775-8F56-7C53D2AB4ED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515987" y="4602319"/>
            <a:ext cx="312019" cy="117003"/>
          </a:xfrm>
          <a:prstGeom prst="rect">
            <a:avLst/>
          </a:prstGeom>
        </p:spPr>
      </p:pic>
      <p:pic>
        <p:nvPicPr>
          <p:cNvPr id="17" name="Graphic 16">
            <a:extLst>
              <a:ext uri="{FF2B5EF4-FFF2-40B4-BE49-F238E27FC236}">
                <a16:creationId xmlns:a16="http://schemas.microsoft.com/office/drawing/2014/main" id="{D02D8EBA-74CF-4BAE-B14A-234838AEAB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14840" y="1417322"/>
            <a:ext cx="2340080" cy="1209037"/>
          </a:xfrm>
          <a:prstGeom prst="rect">
            <a:avLst/>
          </a:prstGeom>
        </p:spPr>
      </p:pic>
      <p:pic>
        <p:nvPicPr>
          <p:cNvPr id="18" name="Graphic 17">
            <a:extLst>
              <a:ext uri="{FF2B5EF4-FFF2-40B4-BE49-F238E27FC236}">
                <a16:creationId xmlns:a16="http://schemas.microsoft.com/office/drawing/2014/main" id="{E171B0BC-38FA-426F-95EA-B6A67DCE14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6154" y="4600960"/>
            <a:ext cx="312013" cy="507016"/>
          </a:xfrm>
          <a:prstGeom prst="rect">
            <a:avLst/>
          </a:prstGeom>
        </p:spPr>
      </p:pic>
      <p:pic>
        <p:nvPicPr>
          <p:cNvPr id="3" name="Graphic 2">
            <a:extLst>
              <a:ext uri="{FF2B5EF4-FFF2-40B4-BE49-F238E27FC236}">
                <a16:creationId xmlns:a16="http://schemas.microsoft.com/office/drawing/2014/main" id="{318DE59F-0E02-47F6-B6CB-4D9BB153B3B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427955" y="294371"/>
            <a:ext cx="400051" cy="457201"/>
          </a:xfrm>
          <a:prstGeom prst="rect">
            <a:avLst/>
          </a:prstGeom>
        </p:spPr>
      </p:pic>
      <p:pic>
        <p:nvPicPr>
          <p:cNvPr id="19" name="Graphic 18">
            <a:extLst>
              <a:ext uri="{FF2B5EF4-FFF2-40B4-BE49-F238E27FC236}">
                <a16:creationId xmlns:a16="http://schemas.microsoft.com/office/drawing/2014/main" id="{10808F3D-34B4-40B1-9D3E-C37DB6F506C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056335" y="5768421"/>
            <a:ext cx="400051" cy="457201"/>
          </a:xfrm>
          <a:prstGeom prst="rect">
            <a:avLst/>
          </a:prstGeom>
        </p:spPr>
      </p:pic>
    </p:spTree>
    <p:extLst>
      <p:ext uri="{BB962C8B-B14F-4D97-AF65-F5344CB8AC3E}">
        <p14:creationId xmlns:p14="http://schemas.microsoft.com/office/powerpoint/2010/main" val="3397028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59"/>
        <p:cNvGrpSpPr/>
        <p:nvPr/>
      </p:nvGrpSpPr>
      <p:grpSpPr>
        <a:xfrm>
          <a:off x="0" y="0"/>
          <a:ext cx="0" cy="0"/>
          <a:chOff x="0" y="0"/>
          <a:chExt cx="0" cy="0"/>
        </a:xfrm>
      </p:grpSpPr>
      <p:sp>
        <p:nvSpPr>
          <p:cNvPr id="61" name="Google Shape;61;p9"/>
          <p:cNvSpPr txBox="1">
            <a:spLocks noGrp="1"/>
          </p:cNvSpPr>
          <p:nvPr>
            <p:ph type="title"/>
          </p:nvPr>
        </p:nvSpPr>
        <p:spPr>
          <a:xfrm>
            <a:off x="6679100" y="2016267"/>
            <a:ext cx="3998800" cy="629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b="1">
                <a:latin typeface="Roboto" panose="02000000000000000000" pitchFamily="2" charset="0"/>
                <a:ea typeface="Roboto" panose="02000000000000000000" pitchFamily="2" charset="0"/>
                <a:cs typeface="Roboto" panose="02000000000000000000" pitchFamily="2" charset="0"/>
              </a:defRPr>
            </a:lvl1pPr>
            <a:lvl2pPr lvl="1" rtl="0">
              <a:spcBef>
                <a:spcPts val="0"/>
              </a:spcBef>
              <a:spcAft>
                <a:spcPts val="0"/>
              </a:spcAft>
              <a:buSzPts val="3800"/>
              <a:buFont typeface="Palanquin Dark"/>
              <a:buNone/>
              <a:defRPr>
                <a:latin typeface="Palanquin Dark"/>
                <a:ea typeface="Palanquin Dark"/>
                <a:cs typeface="Palanquin Dark"/>
                <a:sym typeface="Palanquin Dark"/>
              </a:defRPr>
            </a:lvl2pPr>
            <a:lvl3pPr lvl="2" rtl="0">
              <a:spcBef>
                <a:spcPts val="0"/>
              </a:spcBef>
              <a:spcAft>
                <a:spcPts val="0"/>
              </a:spcAft>
              <a:buSzPts val="3800"/>
              <a:buFont typeface="Palanquin Dark"/>
              <a:buNone/>
              <a:defRPr>
                <a:latin typeface="Palanquin Dark"/>
                <a:ea typeface="Palanquin Dark"/>
                <a:cs typeface="Palanquin Dark"/>
                <a:sym typeface="Palanquin Dark"/>
              </a:defRPr>
            </a:lvl3pPr>
            <a:lvl4pPr lvl="3" rtl="0">
              <a:spcBef>
                <a:spcPts val="0"/>
              </a:spcBef>
              <a:spcAft>
                <a:spcPts val="0"/>
              </a:spcAft>
              <a:buSzPts val="3800"/>
              <a:buFont typeface="Palanquin Dark"/>
              <a:buNone/>
              <a:defRPr>
                <a:latin typeface="Palanquin Dark"/>
                <a:ea typeface="Palanquin Dark"/>
                <a:cs typeface="Palanquin Dark"/>
                <a:sym typeface="Palanquin Dark"/>
              </a:defRPr>
            </a:lvl4pPr>
            <a:lvl5pPr lvl="4" rtl="0">
              <a:spcBef>
                <a:spcPts val="0"/>
              </a:spcBef>
              <a:spcAft>
                <a:spcPts val="0"/>
              </a:spcAft>
              <a:buSzPts val="3800"/>
              <a:buFont typeface="Palanquin Dark"/>
              <a:buNone/>
              <a:defRPr>
                <a:latin typeface="Palanquin Dark"/>
                <a:ea typeface="Palanquin Dark"/>
                <a:cs typeface="Palanquin Dark"/>
                <a:sym typeface="Palanquin Dark"/>
              </a:defRPr>
            </a:lvl5pPr>
            <a:lvl6pPr lvl="5" rtl="0">
              <a:spcBef>
                <a:spcPts val="0"/>
              </a:spcBef>
              <a:spcAft>
                <a:spcPts val="0"/>
              </a:spcAft>
              <a:buSzPts val="3800"/>
              <a:buFont typeface="Palanquin Dark"/>
              <a:buNone/>
              <a:defRPr>
                <a:latin typeface="Palanquin Dark"/>
                <a:ea typeface="Palanquin Dark"/>
                <a:cs typeface="Palanquin Dark"/>
                <a:sym typeface="Palanquin Dark"/>
              </a:defRPr>
            </a:lvl6pPr>
            <a:lvl7pPr lvl="6" rtl="0">
              <a:spcBef>
                <a:spcPts val="0"/>
              </a:spcBef>
              <a:spcAft>
                <a:spcPts val="0"/>
              </a:spcAft>
              <a:buSzPts val="3800"/>
              <a:buFont typeface="Palanquin Dark"/>
              <a:buNone/>
              <a:defRPr>
                <a:latin typeface="Palanquin Dark"/>
                <a:ea typeface="Palanquin Dark"/>
                <a:cs typeface="Palanquin Dark"/>
                <a:sym typeface="Palanquin Dark"/>
              </a:defRPr>
            </a:lvl7pPr>
            <a:lvl8pPr lvl="7" rtl="0">
              <a:spcBef>
                <a:spcPts val="0"/>
              </a:spcBef>
              <a:spcAft>
                <a:spcPts val="0"/>
              </a:spcAft>
              <a:buSzPts val="3800"/>
              <a:buFont typeface="Palanquin Dark"/>
              <a:buNone/>
              <a:defRPr>
                <a:latin typeface="Palanquin Dark"/>
                <a:ea typeface="Palanquin Dark"/>
                <a:cs typeface="Palanquin Dark"/>
                <a:sym typeface="Palanquin Dark"/>
              </a:defRPr>
            </a:lvl8pPr>
            <a:lvl9pPr lvl="8" rtl="0">
              <a:spcBef>
                <a:spcPts val="0"/>
              </a:spcBef>
              <a:spcAft>
                <a:spcPts val="0"/>
              </a:spcAft>
              <a:buSzPts val="3800"/>
              <a:buFont typeface="Palanquin Dark"/>
              <a:buNone/>
              <a:defRPr>
                <a:latin typeface="Palanquin Dark"/>
                <a:ea typeface="Palanquin Dark"/>
                <a:cs typeface="Palanquin Dark"/>
                <a:sym typeface="Palanquin Dark"/>
              </a:defRPr>
            </a:lvl9pPr>
          </a:lstStyle>
          <a:p>
            <a:r>
              <a:rPr lang="en-US" dirty="0"/>
              <a:t>Click to edit Master title style</a:t>
            </a:r>
            <a:endParaRPr dirty="0"/>
          </a:p>
        </p:txBody>
      </p:sp>
      <p:sp>
        <p:nvSpPr>
          <p:cNvPr id="63" name="Google Shape;63;p9"/>
          <p:cNvSpPr/>
          <p:nvPr/>
        </p:nvSpPr>
        <p:spPr>
          <a:xfrm>
            <a:off x="1101913" y="5401275"/>
            <a:ext cx="4590800" cy="4602800"/>
          </a:xfrm>
          <a:prstGeom prst="round2SameRect">
            <a:avLst>
              <a:gd name="adj1" fmla="val 50000"/>
              <a:gd name="adj2" fmla="val 0"/>
            </a:avLst>
          </a:prstGeom>
          <a:solidFill>
            <a:schemeClr val="tx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68355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reserve="1">
  <p:cSld name="Caption">
    <p:bg>
      <p:bgPr>
        <a:solidFill>
          <a:schemeClr val="bg2"/>
        </a:solidFill>
        <a:effectLst/>
      </p:bgPr>
    </p:bg>
    <p:spTree>
      <p:nvGrpSpPr>
        <p:cNvPr id="1" name="Shape 65"/>
        <p:cNvGrpSpPr/>
        <p:nvPr/>
      </p:nvGrpSpPr>
      <p:grpSpPr>
        <a:xfrm>
          <a:off x="0" y="0"/>
          <a:ext cx="0" cy="0"/>
          <a:chOff x="0" y="0"/>
          <a:chExt cx="0" cy="0"/>
        </a:xfrm>
      </p:grpSpPr>
      <p:sp>
        <p:nvSpPr>
          <p:cNvPr id="66" name="Google Shape;66;p10"/>
          <p:cNvSpPr/>
          <p:nvPr/>
        </p:nvSpPr>
        <p:spPr>
          <a:xfrm>
            <a:off x="-1900833" y="1581600"/>
            <a:ext cx="7184000" cy="3694800"/>
          </a:xfrm>
          <a:prstGeom prst="roundRect">
            <a:avLst>
              <a:gd name="adj" fmla="val 50000"/>
            </a:avLst>
          </a:prstGeom>
          <a:solidFill>
            <a:schemeClr val="tx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67" name="Google Shape;67;p10"/>
          <p:cNvSpPr txBox="1">
            <a:spLocks noGrp="1"/>
          </p:cNvSpPr>
          <p:nvPr>
            <p:ph type="title"/>
          </p:nvPr>
        </p:nvSpPr>
        <p:spPr>
          <a:xfrm>
            <a:off x="960000" y="1874000"/>
            <a:ext cx="3532800" cy="3110000"/>
          </a:xfrm>
          <a:prstGeom prst="rect">
            <a:avLst/>
          </a:prstGeom>
          <a:noFill/>
        </p:spPr>
        <p:txBody>
          <a:bodyPr spcFirstLastPara="1" wrap="square" lIns="91425" tIns="91425" rIns="91425" bIns="91425" anchor="ctr" anchorCtr="0">
            <a:noAutofit/>
          </a:bodyPr>
          <a:lstStyle>
            <a:lvl1pPr lvl="0" rtl="0">
              <a:lnSpc>
                <a:spcPct val="90000"/>
              </a:lnSpc>
              <a:spcBef>
                <a:spcPts val="0"/>
              </a:spcBef>
              <a:spcAft>
                <a:spcPts val="0"/>
              </a:spcAft>
              <a:buSzPts val="3200"/>
              <a:buFont typeface="Fredoka One"/>
              <a:buNone/>
              <a:defRPr b="1">
                <a:latin typeface="Roboto" panose="02000000000000000000" pitchFamily="2" charset="0"/>
                <a:ea typeface="Roboto" panose="02000000000000000000" pitchFamily="2" charset="0"/>
                <a:cs typeface="Roboto" panose="02000000000000000000" pitchFamily="2" charset="0"/>
              </a:defRPr>
            </a:lvl1pPr>
            <a:lvl2pPr lvl="1" algn="ctr" rtl="0">
              <a:spcBef>
                <a:spcPts val="0"/>
              </a:spcBef>
              <a:spcAft>
                <a:spcPts val="0"/>
              </a:spcAft>
              <a:buSzPts val="3600"/>
              <a:buFont typeface="Fredoka One"/>
              <a:buNone/>
              <a:defRPr sz="4800">
                <a:latin typeface="Fredoka One"/>
                <a:ea typeface="Fredoka One"/>
                <a:cs typeface="Fredoka One"/>
                <a:sym typeface="Fredoka One"/>
              </a:defRPr>
            </a:lvl2pPr>
            <a:lvl3pPr lvl="2" algn="ctr" rtl="0">
              <a:spcBef>
                <a:spcPts val="0"/>
              </a:spcBef>
              <a:spcAft>
                <a:spcPts val="0"/>
              </a:spcAft>
              <a:buSzPts val="3600"/>
              <a:buFont typeface="Fredoka One"/>
              <a:buNone/>
              <a:defRPr sz="4800">
                <a:latin typeface="Fredoka One"/>
                <a:ea typeface="Fredoka One"/>
                <a:cs typeface="Fredoka One"/>
                <a:sym typeface="Fredoka One"/>
              </a:defRPr>
            </a:lvl3pPr>
            <a:lvl4pPr lvl="3" algn="ctr" rtl="0">
              <a:spcBef>
                <a:spcPts val="0"/>
              </a:spcBef>
              <a:spcAft>
                <a:spcPts val="0"/>
              </a:spcAft>
              <a:buSzPts val="3600"/>
              <a:buFont typeface="Fredoka One"/>
              <a:buNone/>
              <a:defRPr sz="4800">
                <a:latin typeface="Fredoka One"/>
                <a:ea typeface="Fredoka One"/>
                <a:cs typeface="Fredoka One"/>
                <a:sym typeface="Fredoka One"/>
              </a:defRPr>
            </a:lvl4pPr>
            <a:lvl5pPr lvl="4" algn="ctr" rtl="0">
              <a:spcBef>
                <a:spcPts val="0"/>
              </a:spcBef>
              <a:spcAft>
                <a:spcPts val="0"/>
              </a:spcAft>
              <a:buSzPts val="3600"/>
              <a:buFont typeface="Fredoka One"/>
              <a:buNone/>
              <a:defRPr sz="4800">
                <a:latin typeface="Fredoka One"/>
                <a:ea typeface="Fredoka One"/>
                <a:cs typeface="Fredoka One"/>
                <a:sym typeface="Fredoka One"/>
              </a:defRPr>
            </a:lvl5pPr>
            <a:lvl6pPr lvl="5" algn="ctr" rtl="0">
              <a:spcBef>
                <a:spcPts val="0"/>
              </a:spcBef>
              <a:spcAft>
                <a:spcPts val="0"/>
              </a:spcAft>
              <a:buSzPts val="3600"/>
              <a:buFont typeface="Fredoka One"/>
              <a:buNone/>
              <a:defRPr sz="4800">
                <a:latin typeface="Fredoka One"/>
                <a:ea typeface="Fredoka One"/>
                <a:cs typeface="Fredoka One"/>
                <a:sym typeface="Fredoka One"/>
              </a:defRPr>
            </a:lvl6pPr>
            <a:lvl7pPr lvl="6" algn="ctr" rtl="0">
              <a:spcBef>
                <a:spcPts val="0"/>
              </a:spcBef>
              <a:spcAft>
                <a:spcPts val="0"/>
              </a:spcAft>
              <a:buSzPts val="3600"/>
              <a:buFont typeface="Fredoka One"/>
              <a:buNone/>
              <a:defRPr sz="4800">
                <a:latin typeface="Fredoka One"/>
                <a:ea typeface="Fredoka One"/>
                <a:cs typeface="Fredoka One"/>
                <a:sym typeface="Fredoka One"/>
              </a:defRPr>
            </a:lvl7pPr>
            <a:lvl8pPr lvl="7" algn="ctr" rtl="0">
              <a:spcBef>
                <a:spcPts val="0"/>
              </a:spcBef>
              <a:spcAft>
                <a:spcPts val="0"/>
              </a:spcAft>
              <a:buSzPts val="3600"/>
              <a:buFont typeface="Fredoka One"/>
              <a:buNone/>
              <a:defRPr sz="4800">
                <a:latin typeface="Fredoka One"/>
                <a:ea typeface="Fredoka One"/>
                <a:cs typeface="Fredoka One"/>
                <a:sym typeface="Fredoka One"/>
              </a:defRPr>
            </a:lvl8pPr>
            <a:lvl9pPr lvl="8" algn="ctr" rtl="0">
              <a:spcBef>
                <a:spcPts val="0"/>
              </a:spcBef>
              <a:spcAft>
                <a:spcPts val="0"/>
              </a:spcAft>
              <a:buSzPts val="3600"/>
              <a:buFont typeface="Fredoka One"/>
              <a:buNone/>
              <a:defRPr sz="4800">
                <a:latin typeface="Fredoka One"/>
                <a:ea typeface="Fredoka One"/>
                <a:cs typeface="Fredoka One"/>
                <a:sym typeface="Fredoka One"/>
              </a:defRPr>
            </a:lvl9pPr>
          </a:lstStyle>
          <a:p>
            <a:r>
              <a:rPr lang="en-US"/>
              <a:t>Click to edit Master title style</a:t>
            </a:r>
            <a:endParaRPr dirty="0"/>
          </a:p>
        </p:txBody>
      </p:sp>
      <p:pic>
        <p:nvPicPr>
          <p:cNvPr id="4" name="Graphic 3">
            <a:extLst>
              <a:ext uri="{FF2B5EF4-FFF2-40B4-BE49-F238E27FC236}">
                <a16:creationId xmlns:a16="http://schemas.microsoft.com/office/drawing/2014/main" id="{ADDF151E-1056-4B80-BF05-889BBC702F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15148" y="2535640"/>
            <a:ext cx="312013" cy="507016"/>
          </a:xfrm>
          <a:prstGeom prst="rect">
            <a:avLst/>
          </a:prstGeom>
        </p:spPr>
      </p:pic>
      <p:pic>
        <p:nvPicPr>
          <p:cNvPr id="5" name="Graphic 4">
            <a:extLst>
              <a:ext uri="{FF2B5EF4-FFF2-40B4-BE49-F238E27FC236}">
                <a16:creationId xmlns:a16="http://schemas.microsoft.com/office/drawing/2014/main" id="{07BD7391-40A0-45C1-904F-9B3D8410A9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10652" y="3184212"/>
            <a:ext cx="2340080" cy="1209037"/>
          </a:xfrm>
          <a:prstGeom prst="rect">
            <a:avLst/>
          </a:prstGeom>
        </p:spPr>
      </p:pic>
    </p:spTree>
    <p:extLst>
      <p:ext uri="{BB962C8B-B14F-4D97-AF65-F5344CB8AC3E}">
        <p14:creationId xmlns:p14="http://schemas.microsoft.com/office/powerpoint/2010/main" val="3413780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07"/>
        <p:cNvGrpSpPr/>
        <p:nvPr/>
      </p:nvGrpSpPr>
      <p:grpSpPr>
        <a:xfrm>
          <a:off x="0" y="0"/>
          <a:ext cx="0" cy="0"/>
          <a:chOff x="0" y="0"/>
          <a:chExt cx="0" cy="0"/>
        </a:xfrm>
      </p:grpSpPr>
      <p:sp>
        <p:nvSpPr>
          <p:cNvPr id="108" name="Google Shape;108;p16"/>
          <p:cNvSpPr txBox="1">
            <a:spLocks noGrp="1"/>
          </p:cNvSpPr>
          <p:nvPr>
            <p:ph type="title" hasCustomPrompt="1"/>
          </p:nvPr>
        </p:nvSpPr>
        <p:spPr>
          <a:xfrm>
            <a:off x="1105215" y="2680800"/>
            <a:ext cx="1024000" cy="7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400"/>
              <a:buNone/>
              <a:defRPr sz="4800">
                <a:latin typeface="Roboto Light" panose="02000000000000000000" pitchFamily="2" charset="0"/>
                <a:ea typeface="Roboto Light" panose="02000000000000000000" pitchFamily="2" charset="0"/>
                <a:cs typeface="Roboto Light" panose="02000000000000000000" pitchFamily="2" charset="0"/>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dirty="0"/>
              <a:t>xx%</a:t>
            </a:r>
          </a:p>
        </p:txBody>
      </p:sp>
      <p:sp>
        <p:nvSpPr>
          <p:cNvPr id="109" name="Google Shape;109;p16"/>
          <p:cNvSpPr txBox="1">
            <a:spLocks noGrp="1"/>
          </p:cNvSpPr>
          <p:nvPr>
            <p:ph type="subTitle" idx="1"/>
          </p:nvPr>
        </p:nvSpPr>
        <p:spPr>
          <a:xfrm>
            <a:off x="2236700" y="2396733"/>
            <a:ext cx="4143200" cy="49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3200" b="1">
                <a:latin typeface="Roboto" panose="02000000000000000000" pitchFamily="2" charset="0"/>
                <a:ea typeface="Roboto" panose="02000000000000000000" pitchFamily="2" charset="0"/>
                <a:cs typeface="Roboto" panose="02000000000000000000" pitchFamily="2" charset="0"/>
                <a:sym typeface="Kanit Medium"/>
              </a:defRPr>
            </a:lvl1pPr>
            <a:lvl2pPr lvl="1" rtl="0">
              <a:lnSpc>
                <a:spcPct val="100000"/>
              </a:lnSpc>
              <a:spcBef>
                <a:spcPts val="0"/>
              </a:spcBef>
              <a:spcAft>
                <a:spcPts val="0"/>
              </a:spcAft>
              <a:buNone/>
              <a:defRPr sz="3200">
                <a:latin typeface="Kanit Medium"/>
                <a:ea typeface="Kanit Medium"/>
                <a:cs typeface="Kanit Medium"/>
                <a:sym typeface="Kanit Medium"/>
              </a:defRPr>
            </a:lvl2pPr>
            <a:lvl3pPr lvl="2" rtl="0">
              <a:lnSpc>
                <a:spcPct val="100000"/>
              </a:lnSpc>
              <a:spcBef>
                <a:spcPts val="0"/>
              </a:spcBef>
              <a:spcAft>
                <a:spcPts val="0"/>
              </a:spcAft>
              <a:buNone/>
              <a:defRPr sz="3200">
                <a:latin typeface="Kanit Medium"/>
                <a:ea typeface="Kanit Medium"/>
                <a:cs typeface="Kanit Medium"/>
                <a:sym typeface="Kanit Medium"/>
              </a:defRPr>
            </a:lvl3pPr>
            <a:lvl4pPr lvl="3" rtl="0">
              <a:lnSpc>
                <a:spcPct val="100000"/>
              </a:lnSpc>
              <a:spcBef>
                <a:spcPts val="0"/>
              </a:spcBef>
              <a:spcAft>
                <a:spcPts val="0"/>
              </a:spcAft>
              <a:buNone/>
              <a:defRPr sz="3200">
                <a:latin typeface="Kanit Medium"/>
                <a:ea typeface="Kanit Medium"/>
                <a:cs typeface="Kanit Medium"/>
                <a:sym typeface="Kanit Medium"/>
              </a:defRPr>
            </a:lvl4pPr>
            <a:lvl5pPr lvl="4" rtl="0">
              <a:lnSpc>
                <a:spcPct val="100000"/>
              </a:lnSpc>
              <a:spcBef>
                <a:spcPts val="0"/>
              </a:spcBef>
              <a:spcAft>
                <a:spcPts val="0"/>
              </a:spcAft>
              <a:buNone/>
              <a:defRPr sz="3200">
                <a:latin typeface="Kanit Medium"/>
                <a:ea typeface="Kanit Medium"/>
                <a:cs typeface="Kanit Medium"/>
                <a:sym typeface="Kanit Medium"/>
              </a:defRPr>
            </a:lvl5pPr>
            <a:lvl6pPr lvl="5" rtl="0">
              <a:lnSpc>
                <a:spcPct val="100000"/>
              </a:lnSpc>
              <a:spcBef>
                <a:spcPts val="0"/>
              </a:spcBef>
              <a:spcAft>
                <a:spcPts val="0"/>
              </a:spcAft>
              <a:buNone/>
              <a:defRPr sz="3200">
                <a:latin typeface="Kanit Medium"/>
                <a:ea typeface="Kanit Medium"/>
                <a:cs typeface="Kanit Medium"/>
                <a:sym typeface="Kanit Medium"/>
              </a:defRPr>
            </a:lvl6pPr>
            <a:lvl7pPr lvl="6" rtl="0">
              <a:lnSpc>
                <a:spcPct val="100000"/>
              </a:lnSpc>
              <a:spcBef>
                <a:spcPts val="0"/>
              </a:spcBef>
              <a:spcAft>
                <a:spcPts val="0"/>
              </a:spcAft>
              <a:buNone/>
              <a:defRPr sz="3200">
                <a:latin typeface="Kanit Medium"/>
                <a:ea typeface="Kanit Medium"/>
                <a:cs typeface="Kanit Medium"/>
                <a:sym typeface="Kanit Medium"/>
              </a:defRPr>
            </a:lvl7pPr>
            <a:lvl8pPr lvl="7" rtl="0">
              <a:lnSpc>
                <a:spcPct val="100000"/>
              </a:lnSpc>
              <a:spcBef>
                <a:spcPts val="0"/>
              </a:spcBef>
              <a:spcAft>
                <a:spcPts val="0"/>
              </a:spcAft>
              <a:buNone/>
              <a:defRPr sz="3200">
                <a:latin typeface="Kanit Medium"/>
                <a:ea typeface="Kanit Medium"/>
                <a:cs typeface="Kanit Medium"/>
                <a:sym typeface="Kanit Medium"/>
              </a:defRPr>
            </a:lvl8pPr>
            <a:lvl9pPr lvl="8" rtl="0">
              <a:lnSpc>
                <a:spcPct val="100000"/>
              </a:lnSpc>
              <a:spcBef>
                <a:spcPts val="0"/>
              </a:spcBef>
              <a:spcAft>
                <a:spcPts val="0"/>
              </a:spcAft>
              <a:buNone/>
              <a:defRPr sz="3200">
                <a:latin typeface="Kanit Medium"/>
                <a:ea typeface="Kanit Medium"/>
                <a:cs typeface="Kanit Medium"/>
                <a:sym typeface="Kanit Medium"/>
              </a:defRPr>
            </a:lvl9pPr>
          </a:lstStyle>
          <a:p>
            <a:r>
              <a:rPr lang="en-US"/>
              <a:t>Click to edit Master subtitle style</a:t>
            </a:r>
            <a:endParaRPr dirty="0"/>
          </a:p>
        </p:txBody>
      </p:sp>
      <p:sp>
        <p:nvSpPr>
          <p:cNvPr id="110" name="Google Shape;110;p16"/>
          <p:cNvSpPr txBox="1">
            <a:spLocks noGrp="1"/>
          </p:cNvSpPr>
          <p:nvPr>
            <p:ph type="subTitle" idx="2"/>
          </p:nvPr>
        </p:nvSpPr>
        <p:spPr>
          <a:xfrm>
            <a:off x="2236700" y="2855449"/>
            <a:ext cx="4143200" cy="9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atin typeface="Roboto" panose="02000000000000000000" pitchFamily="2" charset="0"/>
                <a:ea typeface="Roboto" panose="02000000000000000000" pitchFamily="2" charset="0"/>
                <a:cs typeface="Roboto" panose="02000000000000000000" pitchFamily="2" charset="0"/>
              </a:defRPr>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r>
              <a:rPr lang="en-US"/>
              <a:t>Click to edit Master subtitle style</a:t>
            </a:r>
            <a:endParaRPr dirty="0"/>
          </a:p>
        </p:txBody>
      </p:sp>
      <p:sp>
        <p:nvSpPr>
          <p:cNvPr id="111" name="Google Shape;111;p16"/>
          <p:cNvSpPr txBox="1">
            <a:spLocks noGrp="1"/>
          </p:cNvSpPr>
          <p:nvPr>
            <p:ph type="title" idx="3" hasCustomPrompt="1"/>
          </p:nvPr>
        </p:nvSpPr>
        <p:spPr>
          <a:xfrm>
            <a:off x="1105215" y="4682265"/>
            <a:ext cx="1024000" cy="7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400"/>
              <a:buNone/>
              <a:defRPr sz="4800">
                <a:latin typeface="Roboto Light" panose="02000000000000000000" pitchFamily="2" charset="0"/>
                <a:ea typeface="Roboto Light" panose="02000000000000000000" pitchFamily="2" charset="0"/>
                <a:cs typeface="Roboto Light" panose="02000000000000000000" pitchFamily="2" charset="0"/>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dirty="0"/>
              <a:t>xx%</a:t>
            </a:r>
          </a:p>
        </p:txBody>
      </p:sp>
      <p:sp>
        <p:nvSpPr>
          <p:cNvPr id="112" name="Google Shape;112;p16"/>
          <p:cNvSpPr txBox="1">
            <a:spLocks noGrp="1"/>
          </p:cNvSpPr>
          <p:nvPr>
            <p:ph type="subTitle" idx="4"/>
          </p:nvPr>
        </p:nvSpPr>
        <p:spPr>
          <a:xfrm>
            <a:off x="2236700" y="4392551"/>
            <a:ext cx="4143200" cy="49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3200" b="1">
                <a:latin typeface="Roboto" panose="02000000000000000000" pitchFamily="2" charset="0"/>
                <a:ea typeface="Roboto" panose="02000000000000000000" pitchFamily="2" charset="0"/>
                <a:cs typeface="Roboto" panose="02000000000000000000" pitchFamily="2" charset="0"/>
                <a:sym typeface="Kanit Medium"/>
              </a:defRPr>
            </a:lvl1pPr>
            <a:lvl2pPr lvl="1" rtl="0">
              <a:lnSpc>
                <a:spcPct val="100000"/>
              </a:lnSpc>
              <a:spcBef>
                <a:spcPts val="0"/>
              </a:spcBef>
              <a:spcAft>
                <a:spcPts val="0"/>
              </a:spcAft>
              <a:buNone/>
              <a:defRPr sz="3200">
                <a:latin typeface="Kanit Medium"/>
                <a:ea typeface="Kanit Medium"/>
                <a:cs typeface="Kanit Medium"/>
                <a:sym typeface="Kanit Medium"/>
              </a:defRPr>
            </a:lvl2pPr>
            <a:lvl3pPr lvl="2" rtl="0">
              <a:lnSpc>
                <a:spcPct val="100000"/>
              </a:lnSpc>
              <a:spcBef>
                <a:spcPts val="0"/>
              </a:spcBef>
              <a:spcAft>
                <a:spcPts val="0"/>
              </a:spcAft>
              <a:buNone/>
              <a:defRPr sz="3200">
                <a:latin typeface="Kanit Medium"/>
                <a:ea typeface="Kanit Medium"/>
                <a:cs typeface="Kanit Medium"/>
                <a:sym typeface="Kanit Medium"/>
              </a:defRPr>
            </a:lvl3pPr>
            <a:lvl4pPr lvl="3" rtl="0">
              <a:lnSpc>
                <a:spcPct val="100000"/>
              </a:lnSpc>
              <a:spcBef>
                <a:spcPts val="0"/>
              </a:spcBef>
              <a:spcAft>
                <a:spcPts val="0"/>
              </a:spcAft>
              <a:buNone/>
              <a:defRPr sz="3200">
                <a:latin typeface="Kanit Medium"/>
                <a:ea typeface="Kanit Medium"/>
                <a:cs typeface="Kanit Medium"/>
                <a:sym typeface="Kanit Medium"/>
              </a:defRPr>
            </a:lvl4pPr>
            <a:lvl5pPr lvl="4" rtl="0">
              <a:lnSpc>
                <a:spcPct val="100000"/>
              </a:lnSpc>
              <a:spcBef>
                <a:spcPts val="0"/>
              </a:spcBef>
              <a:spcAft>
                <a:spcPts val="0"/>
              </a:spcAft>
              <a:buNone/>
              <a:defRPr sz="3200">
                <a:latin typeface="Kanit Medium"/>
                <a:ea typeface="Kanit Medium"/>
                <a:cs typeface="Kanit Medium"/>
                <a:sym typeface="Kanit Medium"/>
              </a:defRPr>
            </a:lvl5pPr>
            <a:lvl6pPr lvl="5" rtl="0">
              <a:lnSpc>
                <a:spcPct val="100000"/>
              </a:lnSpc>
              <a:spcBef>
                <a:spcPts val="0"/>
              </a:spcBef>
              <a:spcAft>
                <a:spcPts val="0"/>
              </a:spcAft>
              <a:buNone/>
              <a:defRPr sz="3200">
                <a:latin typeface="Kanit Medium"/>
                <a:ea typeface="Kanit Medium"/>
                <a:cs typeface="Kanit Medium"/>
                <a:sym typeface="Kanit Medium"/>
              </a:defRPr>
            </a:lvl6pPr>
            <a:lvl7pPr lvl="6" rtl="0">
              <a:lnSpc>
                <a:spcPct val="100000"/>
              </a:lnSpc>
              <a:spcBef>
                <a:spcPts val="0"/>
              </a:spcBef>
              <a:spcAft>
                <a:spcPts val="0"/>
              </a:spcAft>
              <a:buNone/>
              <a:defRPr sz="3200">
                <a:latin typeface="Kanit Medium"/>
                <a:ea typeface="Kanit Medium"/>
                <a:cs typeface="Kanit Medium"/>
                <a:sym typeface="Kanit Medium"/>
              </a:defRPr>
            </a:lvl7pPr>
            <a:lvl8pPr lvl="7" rtl="0">
              <a:lnSpc>
                <a:spcPct val="100000"/>
              </a:lnSpc>
              <a:spcBef>
                <a:spcPts val="0"/>
              </a:spcBef>
              <a:spcAft>
                <a:spcPts val="0"/>
              </a:spcAft>
              <a:buNone/>
              <a:defRPr sz="3200">
                <a:latin typeface="Kanit Medium"/>
                <a:ea typeface="Kanit Medium"/>
                <a:cs typeface="Kanit Medium"/>
                <a:sym typeface="Kanit Medium"/>
              </a:defRPr>
            </a:lvl8pPr>
            <a:lvl9pPr lvl="8" rtl="0">
              <a:lnSpc>
                <a:spcPct val="100000"/>
              </a:lnSpc>
              <a:spcBef>
                <a:spcPts val="0"/>
              </a:spcBef>
              <a:spcAft>
                <a:spcPts val="0"/>
              </a:spcAft>
              <a:buNone/>
              <a:defRPr sz="3200">
                <a:latin typeface="Kanit Medium"/>
                <a:ea typeface="Kanit Medium"/>
                <a:cs typeface="Kanit Medium"/>
                <a:sym typeface="Kanit Medium"/>
              </a:defRPr>
            </a:lvl9pPr>
          </a:lstStyle>
          <a:p>
            <a:r>
              <a:rPr lang="en-US"/>
              <a:t>Click to edit Master subtitle style</a:t>
            </a:r>
            <a:endParaRPr dirty="0"/>
          </a:p>
        </p:txBody>
      </p:sp>
      <p:sp>
        <p:nvSpPr>
          <p:cNvPr id="113" name="Google Shape;113;p16"/>
          <p:cNvSpPr txBox="1">
            <a:spLocks noGrp="1"/>
          </p:cNvSpPr>
          <p:nvPr>
            <p:ph type="subTitle" idx="5"/>
          </p:nvPr>
        </p:nvSpPr>
        <p:spPr>
          <a:xfrm>
            <a:off x="2236700" y="4851267"/>
            <a:ext cx="4143200" cy="9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atin typeface="Roboto" panose="02000000000000000000" pitchFamily="2" charset="0"/>
                <a:ea typeface="Roboto" panose="02000000000000000000" pitchFamily="2" charset="0"/>
                <a:cs typeface="Roboto" panose="02000000000000000000" pitchFamily="2" charset="0"/>
              </a:defRPr>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r>
              <a:rPr lang="en-US"/>
              <a:t>Click to edit Master subtitle style</a:t>
            </a:r>
            <a:endParaRPr dirty="0"/>
          </a:p>
        </p:txBody>
      </p:sp>
      <p:sp>
        <p:nvSpPr>
          <p:cNvPr id="114" name="Google Shape;114;p16"/>
          <p:cNvSpPr/>
          <p:nvPr/>
        </p:nvSpPr>
        <p:spPr>
          <a:xfrm>
            <a:off x="607233" y="487367"/>
            <a:ext cx="2051200" cy="536000"/>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115" name="Google Shape;115;p16"/>
          <p:cNvSpPr txBox="1">
            <a:spLocks noGrp="1"/>
          </p:cNvSpPr>
          <p:nvPr>
            <p:ph type="title" idx="6"/>
          </p:nvPr>
        </p:nvSpPr>
        <p:spPr>
          <a:xfrm>
            <a:off x="960000" y="481867"/>
            <a:ext cx="5136000" cy="78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b="1">
                <a:latin typeface="Roboto" panose="02000000000000000000" pitchFamily="2" charset="0"/>
                <a:ea typeface="Roboto" panose="02000000000000000000" pitchFamily="2" charset="0"/>
                <a:cs typeface="Roboto" panose="02000000000000000000" pitchFamily="2" charset="0"/>
              </a:defRPr>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r>
              <a:rPr lang="en-US"/>
              <a:t>Click to edit Master title style</a:t>
            </a:r>
            <a:endParaRPr dirty="0"/>
          </a:p>
        </p:txBody>
      </p:sp>
      <p:cxnSp>
        <p:nvCxnSpPr>
          <p:cNvPr id="118" name="Google Shape;118;p16"/>
          <p:cNvCxnSpPr/>
          <p:nvPr/>
        </p:nvCxnSpPr>
        <p:spPr>
          <a:xfrm>
            <a:off x="1100113" y="1472833"/>
            <a:ext cx="4256400" cy="0"/>
          </a:xfrm>
          <a:prstGeom prst="straightConnector1">
            <a:avLst/>
          </a:prstGeom>
          <a:noFill/>
          <a:ln w="19050" cap="flat" cmpd="sng">
            <a:solidFill>
              <a:schemeClr val="dk1"/>
            </a:solidFill>
            <a:prstDash val="solid"/>
            <a:round/>
            <a:headEnd type="none" w="med" len="med"/>
            <a:tailEnd type="none" w="med" len="med"/>
          </a:ln>
        </p:spPr>
      </p:cxnSp>
      <p:sp>
        <p:nvSpPr>
          <p:cNvPr id="14" name="Google Shape;219;p23">
            <a:extLst>
              <a:ext uri="{FF2B5EF4-FFF2-40B4-BE49-F238E27FC236}">
                <a16:creationId xmlns:a16="http://schemas.microsoft.com/office/drawing/2014/main" id="{3BBC0005-6327-45B4-BC35-6B054A7B0F7B}"/>
              </a:ext>
            </a:extLst>
          </p:cNvPr>
          <p:cNvSpPr/>
          <p:nvPr userDrawn="1"/>
        </p:nvSpPr>
        <p:spPr>
          <a:xfrm>
            <a:off x="6641200" y="5608000"/>
            <a:ext cx="4590800" cy="4602800"/>
          </a:xfrm>
          <a:prstGeom prst="round2SameRect">
            <a:avLst>
              <a:gd name="adj1" fmla="val 5000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58084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2"/>
        <p:cNvGrpSpPr/>
        <p:nvPr/>
      </p:nvGrpSpPr>
      <p:grpSpPr>
        <a:xfrm>
          <a:off x="0" y="0"/>
          <a:ext cx="0" cy="0"/>
          <a:chOff x="0" y="0"/>
          <a:chExt cx="0" cy="0"/>
        </a:xfrm>
      </p:grpSpPr>
      <p:sp>
        <p:nvSpPr>
          <p:cNvPr id="213" name="Google Shape;213;p23"/>
          <p:cNvSpPr/>
          <p:nvPr/>
        </p:nvSpPr>
        <p:spPr>
          <a:xfrm>
            <a:off x="607233" y="487367"/>
            <a:ext cx="2051200" cy="536000"/>
          </a:xfrm>
          <a:prstGeom prst="roundRect">
            <a:avLst>
              <a:gd name="adj" fmla="val 50000"/>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214" name="Google Shape;214;p23"/>
          <p:cNvSpPr txBox="1">
            <a:spLocks noGrp="1"/>
          </p:cNvSpPr>
          <p:nvPr>
            <p:ph type="body" idx="1"/>
          </p:nvPr>
        </p:nvSpPr>
        <p:spPr>
          <a:xfrm>
            <a:off x="960000" y="1823900"/>
            <a:ext cx="4844400" cy="4122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SzPts val="1600"/>
              <a:buChar char="●"/>
              <a:defRPr sz="2400">
                <a:latin typeface="Roboto" panose="02000000000000000000" pitchFamily="2" charset="0"/>
                <a:ea typeface="Roboto" panose="02000000000000000000" pitchFamily="2" charset="0"/>
                <a:cs typeface="Roboto" panose="02000000000000000000" pitchFamily="2" charset="0"/>
              </a:defRPr>
            </a:lvl1pPr>
            <a:lvl2pPr marL="1219170" lvl="1" indent="-423323" rtl="0">
              <a:spcBef>
                <a:spcPts val="0"/>
              </a:spcBef>
              <a:spcAft>
                <a:spcPts val="0"/>
              </a:spcAft>
              <a:buSzPts val="1400"/>
              <a:buChar char="○"/>
              <a:defRPr sz="2133"/>
            </a:lvl2pPr>
            <a:lvl3pPr marL="1828754" lvl="2" indent="-423323" rtl="0">
              <a:spcBef>
                <a:spcPts val="0"/>
              </a:spcBef>
              <a:spcAft>
                <a:spcPts val="0"/>
              </a:spcAft>
              <a:buSzPts val="1400"/>
              <a:buChar char="■"/>
              <a:defRPr sz="2133"/>
            </a:lvl3pPr>
            <a:lvl4pPr marL="2438339" lvl="3" indent="-423323" rtl="0">
              <a:spcBef>
                <a:spcPts val="0"/>
              </a:spcBef>
              <a:spcAft>
                <a:spcPts val="0"/>
              </a:spcAft>
              <a:buSzPts val="1400"/>
              <a:buChar char="●"/>
              <a:defRPr sz="2133"/>
            </a:lvl4pPr>
            <a:lvl5pPr marL="3047924" lvl="4" indent="-423323" rtl="0">
              <a:spcBef>
                <a:spcPts val="0"/>
              </a:spcBef>
              <a:spcAft>
                <a:spcPts val="0"/>
              </a:spcAft>
              <a:buSzPts val="1400"/>
              <a:buChar char="○"/>
              <a:defRPr sz="2133"/>
            </a:lvl5pPr>
            <a:lvl6pPr marL="3657509" lvl="5" indent="-423323" rtl="0">
              <a:spcBef>
                <a:spcPts val="0"/>
              </a:spcBef>
              <a:spcAft>
                <a:spcPts val="0"/>
              </a:spcAft>
              <a:buSzPts val="1400"/>
              <a:buChar char="■"/>
              <a:defRPr sz="2133"/>
            </a:lvl6pPr>
            <a:lvl7pPr marL="4267093" lvl="6" indent="-423323" rtl="0">
              <a:spcBef>
                <a:spcPts val="0"/>
              </a:spcBef>
              <a:spcAft>
                <a:spcPts val="0"/>
              </a:spcAft>
              <a:buSzPts val="1400"/>
              <a:buChar char="●"/>
              <a:defRPr sz="2133"/>
            </a:lvl7pPr>
            <a:lvl8pPr marL="4876678" lvl="7" indent="-423323" rtl="0">
              <a:spcBef>
                <a:spcPts val="0"/>
              </a:spcBef>
              <a:spcAft>
                <a:spcPts val="0"/>
              </a:spcAft>
              <a:buSzPts val="1400"/>
              <a:buChar char="○"/>
              <a:defRPr sz="2133"/>
            </a:lvl8pPr>
            <a:lvl9pPr marL="5486263" lvl="8" indent="-423323" rtl="0">
              <a:spcBef>
                <a:spcPts val="0"/>
              </a:spcBef>
              <a:spcAft>
                <a:spcPts val="0"/>
              </a:spcAft>
              <a:buSzPts val="1400"/>
              <a:buChar char="■"/>
              <a:defRPr sz="2133"/>
            </a:lvl9pPr>
          </a:lstStyle>
          <a:p>
            <a:pPr lvl="0"/>
            <a:r>
              <a:rPr lang="en-US"/>
              <a:t>Click to edit Master text styles</a:t>
            </a:r>
          </a:p>
        </p:txBody>
      </p:sp>
      <p:sp>
        <p:nvSpPr>
          <p:cNvPr id="215" name="Google Shape;215;p23"/>
          <p:cNvSpPr txBox="1">
            <a:spLocks noGrp="1"/>
          </p:cNvSpPr>
          <p:nvPr>
            <p:ph type="title"/>
          </p:nvPr>
        </p:nvSpPr>
        <p:spPr>
          <a:xfrm>
            <a:off x="960000" y="481867"/>
            <a:ext cx="5136000" cy="78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b="1">
                <a:latin typeface="Roboto" panose="02000000000000000000" pitchFamily="2" charset="0"/>
                <a:ea typeface="Roboto" panose="02000000000000000000" pitchFamily="2" charset="0"/>
                <a:cs typeface="Roboto" panose="02000000000000000000" pitchFamily="2" charset="0"/>
              </a:defRPr>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r>
              <a:rPr lang="en-US"/>
              <a:t>Click to edit Master title style</a:t>
            </a:r>
            <a:endParaRPr dirty="0"/>
          </a:p>
        </p:txBody>
      </p:sp>
      <p:cxnSp>
        <p:nvCxnSpPr>
          <p:cNvPr id="217" name="Google Shape;217;p23"/>
          <p:cNvCxnSpPr/>
          <p:nvPr/>
        </p:nvCxnSpPr>
        <p:spPr>
          <a:xfrm>
            <a:off x="1100113" y="1472833"/>
            <a:ext cx="4256400" cy="0"/>
          </a:xfrm>
          <a:prstGeom prst="straightConnector1">
            <a:avLst/>
          </a:prstGeom>
          <a:noFill/>
          <a:ln w="19050" cap="flat" cmpd="sng">
            <a:solidFill>
              <a:schemeClr val="dk1"/>
            </a:solidFill>
            <a:prstDash val="solid"/>
            <a:round/>
            <a:headEnd type="none" w="med" len="med"/>
            <a:tailEnd type="none" w="med" len="med"/>
          </a:ln>
        </p:spPr>
      </p:cxnSp>
      <p:sp>
        <p:nvSpPr>
          <p:cNvPr id="219" name="Google Shape;219;p23"/>
          <p:cNvSpPr/>
          <p:nvPr/>
        </p:nvSpPr>
        <p:spPr>
          <a:xfrm>
            <a:off x="6641200" y="5608000"/>
            <a:ext cx="4590800" cy="4602800"/>
          </a:xfrm>
          <a:prstGeom prst="round2SameRect">
            <a:avLst>
              <a:gd name="adj1" fmla="val 5000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30578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0"/>
        <p:cNvGrpSpPr/>
        <p:nvPr/>
      </p:nvGrpSpPr>
      <p:grpSpPr>
        <a:xfrm>
          <a:off x="0" y="0"/>
          <a:ext cx="0" cy="0"/>
          <a:chOff x="0" y="0"/>
          <a:chExt cx="0" cy="0"/>
        </a:xfrm>
      </p:grpSpPr>
      <p:sp>
        <p:nvSpPr>
          <p:cNvPr id="221" name="Google Shape;221;p24"/>
          <p:cNvSpPr txBox="1">
            <a:spLocks noGrp="1"/>
          </p:cNvSpPr>
          <p:nvPr>
            <p:ph type="subTitle" idx="1"/>
          </p:nvPr>
        </p:nvSpPr>
        <p:spPr>
          <a:xfrm>
            <a:off x="963167" y="3057069"/>
            <a:ext cx="4225600" cy="208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400">
                <a:latin typeface="Roboto" panose="02000000000000000000" pitchFamily="2" charset="0"/>
                <a:ea typeface="Roboto" panose="02000000000000000000" pitchFamily="2" charset="0"/>
                <a:cs typeface="Roboto" panose="02000000000000000000" pitchFamily="2" charset="0"/>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r>
              <a:rPr lang="en-US"/>
              <a:t>Click to edit Master subtitle style</a:t>
            </a:r>
            <a:endParaRPr dirty="0"/>
          </a:p>
        </p:txBody>
      </p:sp>
      <p:sp>
        <p:nvSpPr>
          <p:cNvPr id="222" name="Google Shape;222;p24"/>
          <p:cNvSpPr txBox="1">
            <a:spLocks noGrp="1"/>
          </p:cNvSpPr>
          <p:nvPr>
            <p:ph type="title"/>
          </p:nvPr>
        </p:nvSpPr>
        <p:spPr>
          <a:xfrm>
            <a:off x="963168" y="2016267"/>
            <a:ext cx="4000000" cy="629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b="1">
                <a:latin typeface="Roboto" panose="02000000000000000000" pitchFamily="2" charset="0"/>
                <a:ea typeface="Roboto" panose="02000000000000000000" pitchFamily="2" charset="0"/>
                <a:cs typeface="Roboto" panose="02000000000000000000" pitchFamily="2" charset="0"/>
              </a:defRPr>
            </a:lvl1pPr>
            <a:lvl2pPr lvl="1" rtl="0">
              <a:spcBef>
                <a:spcPts val="0"/>
              </a:spcBef>
              <a:spcAft>
                <a:spcPts val="0"/>
              </a:spcAft>
              <a:buSzPts val="3800"/>
              <a:buFont typeface="Palanquin Dark"/>
              <a:buNone/>
              <a:defRPr>
                <a:latin typeface="Palanquin Dark"/>
                <a:ea typeface="Palanquin Dark"/>
                <a:cs typeface="Palanquin Dark"/>
                <a:sym typeface="Palanquin Dark"/>
              </a:defRPr>
            </a:lvl2pPr>
            <a:lvl3pPr lvl="2" rtl="0">
              <a:spcBef>
                <a:spcPts val="0"/>
              </a:spcBef>
              <a:spcAft>
                <a:spcPts val="0"/>
              </a:spcAft>
              <a:buSzPts val="3800"/>
              <a:buFont typeface="Palanquin Dark"/>
              <a:buNone/>
              <a:defRPr>
                <a:latin typeface="Palanquin Dark"/>
                <a:ea typeface="Palanquin Dark"/>
                <a:cs typeface="Palanquin Dark"/>
                <a:sym typeface="Palanquin Dark"/>
              </a:defRPr>
            </a:lvl3pPr>
            <a:lvl4pPr lvl="3" rtl="0">
              <a:spcBef>
                <a:spcPts val="0"/>
              </a:spcBef>
              <a:spcAft>
                <a:spcPts val="0"/>
              </a:spcAft>
              <a:buSzPts val="3800"/>
              <a:buFont typeface="Palanquin Dark"/>
              <a:buNone/>
              <a:defRPr>
                <a:latin typeface="Palanquin Dark"/>
                <a:ea typeface="Palanquin Dark"/>
                <a:cs typeface="Palanquin Dark"/>
                <a:sym typeface="Palanquin Dark"/>
              </a:defRPr>
            </a:lvl4pPr>
            <a:lvl5pPr lvl="4" rtl="0">
              <a:spcBef>
                <a:spcPts val="0"/>
              </a:spcBef>
              <a:spcAft>
                <a:spcPts val="0"/>
              </a:spcAft>
              <a:buSzPts val="3800"/>
              <a:buFont typeface="Palanquin Dark"/>
              <a:buNone/>
              <a:defRPr>
                <a:latin typeface="Palanquin Dark"/>
                <a:ea typeface="Palanquin Dark"/>
                <a:cs typeface="Palanquin Dark"/>
                <a:sym typeface="Palanquin Dark"/>
              </a:defRPr>
            </a:lvl5pPr>
            <a:lvl6pPr lvl="5" rtl="0">
              <a:spcBef>
                <a:spcPts val="0"/>
              </a:spcBef>
              <a:spcAft>
                <a:spcPts val="0"/>
              </a:spcAft>
              <a:buSzPts val="3800"/>
              <a:buFont typeface="Palanquin Dark"/>
              <a:buNone/>
              <a:defRPr>
                <a:latin typeface="Palanquin Dark"/>
                <a:ea typeface="Palanquin Dark"/>
                <a:cs typeface="Palanquin Dark"/>
                <a:sym typeface="Palanquin Dark"/>
              </a:defRPr>
            </a:lvl6pPr>
            <a:lvl7pPr lvl="6" rtl="0">
              <a:spcBef>
                <a:spcPts val="0"/>
              </a:spcBef>
              <a:spcAft>
                <a:spcPts val="0"/>
              </a:spcAft>
              <a:buSzPts val="3800"/>
              <a:buFont typeface="Palanquin Dark"/>
              <a:buNone/>
              <a:defRPr>
                <a:latin typeface="Palanquin Dark"/>
                <a:ea typeface="Palanquin Dark"/>
                <a:cs typeface="Palanquin Dark"/>
                <a:sym typeface="Palanquin Dark"/>
              </a:defRPr>
            </a:lvl7pPr>
            <a:lvl8pPr lvl="7" rtl="0">
              <a:spcBef>
                <a:spcPts val="0"/>
              </a:spcBef>
              <a:spcAft>
                <a:spcPts val="0"/>
              </a:spcAft>
              <a:buSzPts val="3800"/>
              <a:buFont typeface="Palanquin Dark"/>
              <a:buNone/>
              <a:defRPr>
                <a:latin typeface="Palanquin Dark"/>
                <a:ea typeface="Palanquin Dark"/>
                <a:cs typeface="Palanquin Dark"/>
                <a:sym typeface="Palanquin Dark"/>
              </a:defRPr>
            </a:lvl8pPr>
            <a:lvl9pPr lvl="8" rtl="0">
              <a:spcBef>
                <a:spcPts val="0"/>
              </a:spcBef>
              <a:spcAft>
                <a:spcPts val="0"/>
              </a:spcAft>
              <a:buSzPts val="3800"/>
              <a:buFont typeface="Palanquin Dark"/>
              <a:buNone/>
              <a:defRPr>
                <a:latin typeface="Palanquin Dark"/>
                <a:ea typeface="Palanquin Dark"/>
                <a:cs typeface="Palanquin Dark"/>
                <a:sym typeface="Palanquin Dark"/>
              </a:defRPr>
            </a:lvl9pPr>
          </a:lstStyle>
          <a:p>
            <a:r>
              <a:rPr lang="en-US"/>
              <a:t>Click to edit Master title style</a:t>
            </a:r>
            <a:endParaRPr dirty="0"/>
          </a:p>
        </p:txBody>
      </p:sp>
    </p:spTree>
    <p:extLst>
      <p:ext uri="{BB962C8B-B14F-4D97-AF65-F5344CB8AC3E}">
        <p14:creationId xmlns:p14="http://schemas.microsoft.com/office/powerpoint/2010/main" val="334383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userDrawn="1">
  <p:cSld name="Background">
    <p:spTree>
      <p:nvGrpSpPr>
        <p:cNvPr id="1" name="Shape 243"/>
        <p:cNvGrpSpPr/>
        <p:nvPr/>
      </p:nvGrpSpPr>
      <p:grpSpPr>
        <a:xfrm>
          <a:off x="0" y="0"/>
          <a:ext cx="0" cy="0"/>
          <a:chOff x="0" y="0"/>
          <a:chExt cx="0" cy="0"/>
        </a:xfrm>
      </p:grpSpPr>
      <p:grpSp>
        <p:nvGrpSpPr>
          <p:cNvPr id="244" name="Google Shape;244;p28"/>
          <p:cNvGrpSpPr/>
          <p:nvPr/>
        </p:nvGrpSpPr>
        <p:grpSpPr>
          <a:xfrm>
            <a:off x="-579300" y="487368"/>
            <a:ext cx="13350600" cy="5883433"/>
            <a:chOff x="-355900" y="365525"/>
            <a:chExt cx="10012950" cy="4412575"/>
          </a:xfrm>
        </p:grpSpPr>
        <p:sp>
          <p:nvSpPr>
            <p:cNvPr id="245" name="Google Shape;245;p28"/>
            <p:cNvSpPr/>
            <p:nvPr/>
          </p:nvSpPr>
          <p:spPr>
            <a:xfrm>
              <a:off x="-355900" y="365525"/>
              <a:ext cx="2349600" cy="402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246" name="Google Shape;246;p28"/>
            <p:cNvSpPr/>
            <p:nvPr/>
          </p:nvSpPr>
          <p:spPr>
            <a:xfrm>
              <a:off x="7307450" y="4376100"/>
              <a:ext cx="2349600" cy="4020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grpSp>
      <p:sp>
        <p:nvSpPr>
          <p:cNvPr id="7" name="Google Shape;214;p23">
            <a:extLst>
              <a:ext uri="{FF2B5EF4-FFF2-40B4-BE49-F238E27FC236}">
                <a16:creationId xmlns:a16="http://schemas.microsoft.com/office/drawing/2014/main" id="{0D67EA1A-50BA-4566-8722-51F71F5FFF58}"/>
              </a:ext>
            </a:extLst>
          </p:cNvPr>
          <p:cNvSpPr txBox="1">
            <a:spLocks noGrp="1"/>
          </p:cNvSpPr>
          <p:nvPr>
            <p:ph type="body" idx="1"/>
          </p:nvPr>
        </p:nvSpPr>
        <p:spPr>
          <a:xfrm>
            <a:off x="960000" y="1823900"/>
            <a:ext cx="4844400" cy="4122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SzPts val="1600"/>
              <a:buChar char="●"/>
              <a:defRPr sz="2400">
                <a:latin typeface="Roboto" panose="02000000000000000000" pitchFamily="2" charset="0"/>
                <a:ea typeface="Roboto" panose="02000000000000000000" pitchFamily="2" charset="0"/>
                <a:cs typeface="Roboto" panose="02000000000000000000" pitchFamily="2" charset="0"/>
              </a:defRPr>
            </a:lvl1pPr>
            <a:lvl2pPr marL="1219170" lvl="1" indent="-423323" rtl="0">
              <a:spcBef>
                <a:spcPts val="0"/>
              </a:spcBef>
              <a:spcAft>
                <a:spcPts val="0"/>
              </a:spcAft>
              <a:buSzPts val="1400"/>
              <a:buChar char="○"/>
              <a:defRPr sz="2133"/>
            </a:lvl2pPr>
            <a:lvl3pPr marL="1828754" lvl="2" indent="-423323" rtl="0">
              <a:spcBef>
                <a:spcPts val="0"/>
              </a:spcBef>
              <a:spcAft>
                <a:spcPts val="0"/>
              </a:spcAft>
              <a:buSzPts val="1400"/>
              <a:buChar char="■"/>
              <a:defRPr sz="2133"/>
            </a:lvl3pPr>
            <a:lvl4pPr marL="2438339" lvl="3" indent="-423323" rtl="0">
              <a:spcBef>
                <a:spcPts val="0"/>
              </a:spcBef>
              <a:spcAft>
                <a:spcPts val="0"/>
              </a:spcAft>
              <a:buSzPts val="1400"/>
              <a:buChar char="●"/>
              <a:defRPr sz="2133"/>
            </a:lvl4pPr>
            <a:lvl5pPr marL="3047924" lvl="4" indent="-423323" rtl="0">
              <a:spcBef>
                <a:spcPts val="0"/>
              </a:spcBef>
              <a:spcAft>
                <a:spcPts val="0"/>
              </a:spcAft>
              <a:buSzPts val="1400"/>
              <a:buChar char="○"/>
              <a:defRPr sz="2133"/>
            </a:lvl5pPr>
            <a:lvl6pPr marL="3657509" lvl="5" indent="-423323" rtl="0">
              <a:spcBef>
                <a:spcPts val="0"/>
              </a:spcBef>
              <a:spcAft>
                <a:spcPts val="0"/>
              </a:spcAft>
              <a:buSzPts val="1400"/>
              <a:buChar char="■"/>
              <a:defRPr sz="2133"/>
            </a:lvl6pPr>
            <a:lvl7pPr marL="4267093" lvl="6" indent="-423323" rtl="0">
              <a:spcBef>
                <a:spcPts val="0"/>
              </a:spcBef>
              <a:spcAft>
                <a:spcPts val="0"/>
              </a:spcAft>
              <a:buSzPts val="1400"/>
              <a:buChar char="●"/>
              <a:defRPr sz="2133"/>
            </a:lvl7pPr>
            <a:lvl8pPr marL="4876678" lvl="7" indent="-423323" rtl="0">
              <a:spcBef>
                <a:spcPts val="0"/>
              </a:spcBef>
              <a:spcAft>
                <a:spcPts val="0"/>
              </a:spcAft>
              <a:buSzPts val="1400"/>
              <a:buChar char="○"/>
              <a:defRPr sz="2133"/>
            </a:lvl8pPr>
            <a:lvl9pPr marL="5486263" lvl="8" indent="-423323" rtl="0">
              <a:spcBef>
                <a:spcPts val="0"/>
              </a:spcBef>
              <a:spcAft>
                <a:spcPts val="0"/>
              </a:spcAft>
              <a:buSzPts val="1400"/>
              <a:buChar char="■"/>
              <a:defRPr sz="2133"/>
            </a:lvl9pPr>
          </a:lstStyle>
          <a:p>
            <a:pPr lvl="0"/>
            <a:r>
              <a:rPr lang="en-US"/>
              <a:t>Click to edit Master text styles</a:t>
            </a:r>
          </a:p>
        </p:txBody>
      </p:sp>
      <p:sp>
        <p:nvSpPr>
          <p:cNvPr id="8" name="Google Shape;215;p23">
            <a:extLst>
              <a:ext uri="{FF2B5EF4-FFF2-40B4-BE49-F238E27FC236}">
                <a16:creationId xmlns:a16="http://schemas.microsoft.com/office/drawing/2014/main" id="{FC0E0BDB-FC0C-4613-8DC1-49447DAE0B0B}"/>
              </a:ext>
            </a:extLst>
          </p:cNvPr>
          <p:cNvSpPr txBox="1">
            <a:spLocks noGrp="1"/>
          </p:cNvSpPr>
          <p:nvPr>
            <p:ph type="title"/>
          </p:nvPr>
        </p:nvSpPr>
        <p:spPr>
          <a:xfrm>
            <a:off x="960000" y="481867"/>
            <a:ext cx="5136000" cy="78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b="1">
                <a:latin typeface="Roboto" panose="02000000000000000000" pitchFamily="2" charset="0"/>
                <a:ea typeface="Roboto" panose="02000000000000000000" pitchFamily="2" charset="0"/>
                <a:cs typeface="Roboto" panose="02000000000000000000" pitchFamily="2" charset="0"/>
              </a:defRPr>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r>
              <a:rPr lang="en-US"/>
              <a:t>Click to edit Master title style</a:t>
            </a:r>
            <a:endParaRPr dirty="0"/>
          </a:p>
        </p:txBody>
      </p:sp>
      <p:cxnSp>
        <p:nvCxnSpPr>
          <p:cNvPr id="9" name="Google Shape;217;p23">
            <a:extLst>
              <a:ext uri="{FF2B5EF4-FFF2-40B4-BE49-F238E27FC236}">
                <a16:creationId xmlns:a16="http://schemas.microsoft.com/office/drawing/2014/main" id="{496D3260-E9EE-41E4-8181-1FE704BD6E5A}"/>
              </a:ext>
            </a:extLst>
          </p:cNvPr>
          <p:cNvCxnSpPr/>
          <p:nvPr userDrawn="1"/>
        </p:nvCxnSpPr>
        <p:spPr>
          <a:xfrm>
            <a:off x="1100113" y="1472833"/>
            <a:ext cx="42564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144864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userDrawn="1">
  <p:cSld name="Background 2">
    <p:spTree>
      <p:nvGrpSpPr>
        <p:cNvPr id="1" name="Shape 247"/>
        <p:cNvGrpSpPr/>
        <p:nvPr/>
      </p:nvGrpSpPr>
      <p:grpSpPr>
        <a:xfrm>
          <a:off x="0" y="0"/>
          <a:ext cx="0" cy="0"/>
          <a:chOff x="0" y="0"/>
          <a:chExt cx="0" cy="0"/>
        </a:xfrm>
      </p:grpSpPr>
      <p:sp>
        <p:nvSpPr>
          <p:cNvPr id="249" name="Google Shape;249;p29"/>
          <p:cNvSpPr/>
          <p:nvPr/>
        </p:nvSpPr>
        <p:spPr>
          <a:xfrm>
            <a:off x="6705024" y="5427457"/>
            <a:ext cx="4590800" cy="4602800"/>
          </a:xfrm>
          <a:prstGeom prst="round2SameRect">
            <a:avLst>
              <a:gd name="adj1" fmla="val 50000"/>
              <a:gd name="adj2" fmla="val 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7" name="Google Shape;214;p23">
            <a:extLst>
              <a:ext uri="{FF2B5EF4-FFF2-40B4-BE49-F238E27FC236}">
                <a16:creationId xmlns:a16="http://schemas.microsoft.com/office/drawing/2014/main" id="{D6027C96-75F4-4010-A04F-ACB0C8725B9B}"/>
              </a:ext>
            </a:extLst>
          </p:cNvPr>
          <p:cNvSpPr txBox="1">
            <a:spLocks noGrp="1"/>
          </p:cNvSpPr>
          <p:nvPr>
            <p:ph type="body" idx="1"/>
          </p:nvPr>
        </p:nvSpPr>
        <p:spPr>
          <a:xfrm>
            <a:off x="960000" y="1823900"/>
            <a:ext cx="4844400" cy="4122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SzPts val="1600"/>
              <a:buChar char="●"/>
              <a:defRPr sz="2400">
                <a:latin typeface="Roboto" panose="02000000000000000000" pitchFamily="2" charset="0"/>
                <a:ea typeface="Roboto" panose="02000000000000000000" pitchFamily="2" charset="0"/>
                <a:cs typeface="Roboto" panose="02000000000000000000" pitchFamily="2" charset="0"/>
              </a:defRPr>
            </a:lvl1pPr>
            <a:lvl2pPr marL="1219170" lvl="1" indent="-423323" rtl="0">
              <a:spcBef>
                <a:spcPts val="0"/>
              </a:spcBef>
              <a:spcAft>
                <a:spcPts val="0"/>
              </a:spcAft>
              <a:buSzPts val="1400"/>
              <a:buChar char="○"/>
              <a:defRPr sz="2133"/>
            </a:lvl2pPr>
            <a:lvl3pPr marL="1828754" lvl="2" indent="-423323" rtl="0">
              <a:spcBef>
                <a:spcPts val="0"/>
              </a:spcBef>
              <a:spcAft>
                <a:spcPts val="0"/>
              </a:spcAft>
              <a:buSzPts val="1400"/>
              <a:buChar char="■"/>
              <a:defRPr sz="2133"/>
            </a:lvl3pPr>
            <a:lvl4pPr marL="2438339" lvl="3" indent="-423323" rtl="0">
              <a:spcBef>
                <a:spcPts val="0"/>
              </a:spcBef>
              <a:spcAft>
                <a:spcPts val="0"/>
              </a:spcAft>
              <a:buSzPts val="1400"/>
              <a:buChar char="●"/>
              <a:defRPr sz="2133"/>
            </a:lvl4pPr>
            <a:lvl5pPr marL="3047924" lvl="4" indent="-423323" rtl="0">
              <a:spcBef>
                <a:spcPts val="0"/>
              </a:spcBef>
              <a:spcAft>
                <a:spcPts val="0"/>
              </a:spcAft>
              <a:buSzPts val="1400"/>
              <a:buChar char="○"/>
              <a:defRPr sz="2133"/>
            </a:lvl5pPr>
            <a:lvl6pPr marL="3657509" lvl="5" indent="-423323" rtl="0">
              <a:spcBef>
                <a:spcPts val="0"/>
              </a:spcBef>
              <a:spcAft>
                <a:spcPts val="0"/>
              </a:spcAft>
              <a:buSzPts val="1400"/>
              <a:buChar char="■"/>
              <a:defRPr sz="2133"/>
            </a:lvl6pPr>
            <a:lvl7pPr marL="4267093" lvl="6" indent="-423323" rtl="0">
              <a:spcBef>
                <a:spcPts val="0"/>
              </a:spcBef>
              <a:spcAft>
                <a:spcPts val="0"/>
              </a:spcAft>
              <a:buSzPts val="1400"/>
              <a:buChar char="●"/>
              <a:defRPr sz="2133"/>
            </a:lvl7pPr>
            <a:lvl8pPr marL="4876678" lvl="7" indent="-423323" rtl="0">
              <a:spcBef>
                <a:spcPts val="0"/>
              </a:spcBef>
              <a:spcAft>
                <a:spcPts val="0"/>
              </a:spcAft>
              <a:buSzPts val="1400"/>
              <a:buChar char="○"/>
              <a:defRPr sz="2133"/>
            </a:lvl8pPr>
            <a:lvl9pPr marL="5486263" lvl="8" indent="-423323" rtl="0">
              <a:spcBef>
                <a:spcPts val="0"/>
              </a:spcBef>
              <a:spcAft>
                <a:spcPts val="0"/>
              </a:spcAft>
              <a:buSzPts val="1400"/>
              <a:buChar char="■"/>
              <a:defRPr sz="2133"/>
            </a:lvl9pPr>
          </a:lstStyle>
          <a:p>
            <a:pPr lvl="0"/>
            <a:r>
              <a:rPr lang="en-US"/>
              <a:t>Click to edit Master text styles</a:t>
            </a:r>
          </a:p>
        </p:txBody>
      </p:sp>
      <p:sp>
        <p:nvSpPr>
          <p:cNvPr id="8" name="Google Shape;215;p23">
            <a:extLst>
              <a:ext uri="{FF2B5EF4-FFF2-40B4-BE49-F238E27FC236}">
                <a16:creationId xmlns:a16="http://schemas.microsoft.com/office/drawing/2014/main" id="{50FEE7F7-BB07-491A-BC0E-0B01AE3B9A71}"/>
              </a:ext>
            </a:extLst>
          </p:cNvPr>
          <p:cNvSpPr txBox="1">
            <a:spLocks noGrp="1"/>
          </p:cNvSpPr>
          <p:nvPr>
            <p:ph type="title"/>
          </p:nvPr>
        </p:nvSpPr>
        <p:spPr>
          <a:xfrm>
            <a:off x="960000" y="481867"/>
            <a:ext cx="5136000" cy="78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b="1">
                <a:latin typeface="Roboto" panose="02000000000000000000" pitchFamily="2" charset="0"/>
                <a:ea typeface="Roboto" panose="02000000000000000000" pitchFamily="2" charset="0"/>
                <a:cs typeface="Roboto" panose="02000000000000000000" pitchFamily="2" charset="0"/>
              </a:defRPr>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r>
              <a:rPr lang="en-US"/>
              <a:t>Click to edit Master title style</a:t>
            </a:r>
            <a:endParaRPr dirty="0"/>
          </a:p>
        </p:txBody>
      </p:sp>
      <p:cxnSp>
        <p:nvCxnSpPr>
          <p:cNvPr id="9" name="Google Shape;217;p23">
            <a:extLst>
              <a:ext uri="{FF2B5EF4-FFF2-40B4-BE49-F238E27FC236}">
                <a16:creationId xmlns:a16="http://schemas.microsoft.com/office/drawing/2014/main" id="{93E524F7-B05D-4C63-9329-8AF43335395B}"/>
              </a:ext>
            </a:extLst>
          </p:cNvPr>
          <p:cNvCxnSpPr/>
          <p:nvPr userDrawn="1"/>
        </p:nvCxnSpPr>
        <p:spPr>
          <a:xfrm>
            <a:off x="1100113" y="1472833"/>
            <a:ext cx="42564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0514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236"/>
        <p:cNvGrpSpPr/>
        <p:nvPr/>
      </p:nvGrpSpPr>
      <p:grpSpPr>
        <a:xfrm>
          <a:off x="0" y="0"/>
          <a:ext cx="0" cy="0"/>
          <a:chOff x="0" y="0"/>
          <a:chExt cx="0" cy="0"/>
        </a:xfrm>
      </p:grpSpPr>
      <p:sp>
        <p:nvSpPr>
          <p:cNvPr id="7" name="Rectangle 6">
            <a:extLst>
              <a:ext uri="{FF2B5EF4-FFF2-40B4-BE49-F238E27FC236}">
                <a16:creationId xmlns:a16="http://schemas.microsoft.com/office/drawing/2014/main" id="{D4B2FFAF-4870-4191-ACE8-0DC3FC782200}"/>
              </a:ext>
            </a:extLst>
          </p:cNvPr>
          <p:cNvSpPr/>
          <p:nvPr userDrawn="1"/>
        </p:nvSpPr>
        <p:spPr>
          <a:xfrm>
            <a:off x="0" y="1"/>
            <a:ext cx="12192000" cy="8484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
        <p:nvSpPr>
          <p:cNvPr id="237" name="Google Shape;237;p27"/>
          <p:cNvSpPr txBox="1">
            <a:spLocks noGrp="1"/>
          </p:cNvSpPr>
          <p:nvPr>
            <p:ph type="title"/>
          </p:nvPr>
        </p:nvSpPr>
        <p:spPr>
          <a:xfrm>
            <a:off x="963167" y="619277"/>
            <a:ext cx="5234400" cy="12972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7333" b="1">
                <a:latin typeface="Roboto" panose="02000000000000000000" pitchFamily="2" charset="0"/>
                <a:ea typeface="Roboto" panose="02000000000000000000" pitchFamily="2" charset="0"/>
                <a:cs typeface="Roboto" panose="02000000000000000000" pitchFamily="2" charset="0"/>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r>
              <a:rPr lang="en-US" dirty="0"/>
              <a:t>Click to edit Master title style</a:t>
            </a:r>
            <a:endParaRPr dirty="0"/>
          </a:p>
        </p:txBody>
      </p:sp>
    </p:spTree>
    <p:extLst>
      <p:ext uri="{BB962C8B-B14F-4D97-AF65-F5344CB8AC3E}">
        <p14:creationId xmlns:p14="http://schemas.microsoft.com/office/powerpoint/2010/main" val="3587446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bg-BG"/>
              <a:t>Редакт. стил загл. образец</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7FF04B5E-4E11-40A6-B376-1B4DCAE482DE}" type="slidenum">
              <a:rPr lang="bg-BG" altLang="bg-BG" smtClean="0"/>
              <a:pPr/>
              <a:t>‹#›</a:t>
            </a:fld>
            <a:endParaRPr lang="bg-BG" altLang="bg-BG"/>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150532"/>
      </p:ext>
    </p:extLst>
  </p:cSld>
  <p:clrMapOvr>
    <a:masterClrMapping/>
  </p:clrMapOvr>
  <p:transition>
    <p:checker/>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9C44-CB65-48CC-B11C-1252FA8201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F4909C-6F10-4C88-9059-7E76B4D25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0D949-C79E-4B20-BAD4-951FE017A6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12F79A-8281-4FE3-ACA3-AFF75A59B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E4CACE-FC25-40D1-803A-423365B85E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F2670-1A21-488D-8B22-2284A9801BEE}"/>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8" name="Footer Placeholder 7">
            <a:extLst>
              <a:ext uri="{FF2B5EF4-FFF2-40B4-BE49-F238E27FC236}">
                <a16:creationId xmlns:a16="http://schemas.microsoft.com/office/drawing/2014/main" id="{D9AD29CC-D933-44BA-87C9-950D88037F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C13213-9976-4557-8191-73A990551DEB}"/>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109403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9BCA816C-FC2A-4389-9306-38D0BA84894F}" type="slidenum">
              <a:rPr lang="bg-BG" altLang="bg-BG" smtClean="0"/>
              <a:pPr/>
              <a:t>‹#›</a:t>
            </a:fld>
            <a:endParaRPr lang="bg-BG" altLang="bg-BG"/>
          </a:p>
        </p:txBody>
      </p:sp>
    </p:spTree>
    <p:extLst>
      <p:ext uri="{BB962C8B-B14F-4D97-AF65-F5344CB8AC3E}">
        <p14:creationId xmlns:p14="http://schemas.microsoft.com/office/powerpoint/2010/main" val="2838395421"/>
      </p:ext>
    </p:extLst>
  </p:cSld>
  <p:clrMapOvr>
    <a:masterClrMapping/>
  </p:clrMapOvr>
  <p:transition>
    <p:checker/>
    <p:sndAc>
      <p:end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bg-BG"/>
              <a:t>Редакт. стил загл. образец</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4D95E48E-A7CD-43C5-99ED-EA559253092F}" type="slidenum">
              <a:rPr lang="bg-BG" altLang="bg-BG" smtClean="0"/>
              <a:pPr/>
              <a:t>‹#›</a:t>
            </a:fld>
            <a:endParaRPr lang="bg-BG" altLang="bg-BG"/>
          </a:p>
        </p:txBody>
      </p:sp>
    </p:spTree>
    <p:extLst>
      <p:ext uri="{BB962C8B-B14F-4D97-AF65-F5344CB8AC3E}">
        <p14:creationId xmlns:p14="http://schemas.microsoft.com/office/powerpoint/2010/main" val="2623572290"/>
      </p:ext>
    </p:extLst>
  </p:cSld>
  <p:clrMapOvr>
    <a:masterClrMapping/>
  </p:clrMapOvr>
  <p:transition>
    <p:checker/>
    <p:sndAc>
      <p:end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pPr>
              <a:defRPr/>
            </a:pPr>
            <a:endParaRPr lang="bg-BG" altLang="bg-BG"/>
          </a:p>
        </p:txBody>
      </p:sp>
      <p:sp>
        <p:nvSpPr>
          <p:cNvPr id="6" name="Footer Placeholder 5"/>
          <p:cNvSpPr>
            <a:spLocks noGrp="1"/>
          </p:cNvSpPr>
          <p:nvPr>
            <p:ph type="ftr" sz="quarter" idx="11"/>
          </p:nvPr>
        </p:nvSpPr>
        <p:spPr/>
        <p:txBody>
          <a:bodyPr/>
          <a:lstStyle/>
          <a:p>
            <a:pPr>
              <a:defRPr/>
            </a:pPr>
            <a:endParaRPr lang="bg-BG" altLang="bg-BG"/>
          </a:p>
        </p:txBody>
      </p:sp>
      <p:sp>
        <p:nvSpPr>
          <p:cNvPr id="7" name="Slide Number Placeholder 6"/>
          <p:cNvSpPr>
            <a:spLocks noGrp="1"/>
          </p:cNvSpPr>
          <p:nvPr>
            <p:ph type="sldNum" sz="quarter" idx="12"/>
          </p:nvPr>
        </p:nvSpPr>
        <p:spPr/>
        <p:txBody>
          <a:bodyPr/>
          <a:lstStyle/>
          <a:p>
            <a:fld id="{DE6934DA-A592-4923-8B4C-A1F7CCED9466}" type="slidenum">
              <a:rPr lang="bg-BG" altLang="bg-BG" smtClean="0"/>
              <a:pPr/>
              <a:t>‹#›</a:t>
            </a:fld>
            <a:endParaRPr lang="bg-BG" altLang="bg-BG"/>
          </a:p>
        </p:txBody>
      </p:sp>
    </p:spTree>
    <p:extLst>
      <p:ext uri="{BB962C8B-B14F-4D97-AF65-F5344CB8AC3E}">
        <p14:creationId xmlns:p14="http://schemas.microsoft.com/office/powerpoint/2010/main" val="2584696051"/>
      </p:ext>
    </p:extLst>
  </p:cSld>
  <p:clrMapOvr>
    <a:masterClrMapping/>
  </p:clrMapOvr>
  <p:transition>
    <p:checker/>
    <p:sndAc>
      <p:end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pPr>
              <a:defRPr/>
            </a:pPr>
            <a:endParaRPr lang="bg-BG" altLang="bg-BG"/>
          </a:p>
        </p:txBody>
      </p:sp>
      <p:sp>
        <p:nvSpPr>
          <p:cNvPr id="8" name="Footer Placeholder 7"/>
          <p:cNvSpPr>
            <a:spLocks noGrp="1"/>
          </p:cNvSpPr>
          <p:nvPr>
            <p:ph type="ftr" sz="quarter" idx="11"/>
          </p:nvPr>
        </p:nvSpPr>
        <p:spPr/>
        <p:txBody>
          <a:bodyPr/>
          <a:lstStyle/>
          <a:p>
            <a:pPr>
              <a:defRPr/>
            </a:pPr>
            <a:endParaRPr lang="bg-BG" altLang="bg-BG"/>
          </a:p>
        </p:txBody>
      </p:sp>
      <p:sp>
        <p:nvSpPr>
          <p:cNvPr id="9" name="Slide Number Placeholder 8"/>
          <p:cNvSpPr>
            <a:spLocks noGrp="1"/>
          </p:cNvSpPr>
          <p:nvPr>
            <p:ph type="sldNum" sz="quarter" idx="12"/>
          </p:nvPr>
        </p:nvSpPr>
        <p:spPr/>
        <p:txBody>
          <a:bodyPr/>
          <a:lstStyle/>
          <a:p>
            <a:fld id="{DA080F08-A304-46A9-B9D4-B69BCC42097B}" type="slidenum">
              <a:rPr lang="bg-BG" altLang="bg-BG" smtClean="0"/>
              <a:pPr/>
              <a:t>‹#›</a:t>
            </a:fld>
            <a:endParaRPr lang="bg-BG" altLang="bg-BG"/>
          </a:p>
        </p:txBody>
      </p:sp>
    </p:spTree>
    <p:extLst>
      <p:ext uri="{BB962C8B-B14F-4D97-AF65-F5344CB8AC3E}">
        <p14:creationId xmlns:p14="http://schemas.microsoft.com/office/powerpoint/2010/main" val="4098987090"/>
      </p:ext>
    </p:extLst>
  </p:cSld>
  <p:clrMapOvr>
    <a:masterClrMapping/>
  </p:clrMapOvr>
  <p:transition>
    <p:checker/>
    <p:sndAc>
      <p:end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pPr>
              <a:defRPr/>
            </a:pPr>
            <a:endParaRPr lang="bg-BG" altLang="bg-BG"/>
          </a:p>
        </p:txBody>
      </p:sp>
      <p:sp>
        <p:nvSpPr>
          <p:cNvPr id="4" name="Footer Placeholder 3"/>
          <p:cNvSpPr>
            <a:spLocks noGrp="1"/>
          </p:cNvSpPr>
          <p:nvPr>
            <p:ph type="ftr" sz="quarter" idx="11"/>
          </p:nvPr>
        </p:nvSpPr>
        <p:spPr/>
        <p:txBody>
          <a:bodyPr/>
          <a:lstStyle/>
          <a:p>
            <a:pPr>
              <a:defRPr/>
            </a:pPr>
            <a:endParaRPr lang="bg-BG" altLang="bg-BG"/>
          </a:p>
        </p:txBody>
      </p:sp>
      <p:sp>
        <p:nvSpPr>
          <p:cNvPr id="5" name="Slide Number Placeholder 4"/>
          <p:cNvSpPr>
            <a:spLocks noGrp="1"/>
          </p:cNvSpPr>
          <p:nvPr>
            <p:ph type="sldNum" sz="quarter" idx="12"/>
          </p:nvPr>
        </p:nvSpPr>
        <p:spPr/>
        <p:txBody>
          <a:bodyPr/>
          <a:lstStyle/>
          <a:p>
            <a:fld id="{13E010C7-C705-4DE1-80E1-D8CF52376A58}" type="slidenum">
              <a:rPr lang="bg-BG" altLang="bg-BG" smtClean="0"/>
              <a:pPr/>
              <a:t>‹#›</a:t>
            </a:fld>
            <a:endParaRPr lang="bg-BG" altLang="bg-BG"/>
          </a:p>
        </p:txBody>
      </p:sp>
    </p:spTree>
    <p:extLst>
      <p:ext uri="{BB962C8B-B14F-4D97-AF65-F5344CB8AC3E}">
        <p14:creationId xmlns:p14="http://schemas.microsoft.com/office/powerpoint/2010/main" val="2785952754"/>
      </p:ext>
    </p:extLst>
  </p:cSld>
  <p:clrMapOvr>
    <a:masterClrMapping/>
  </p:clrMapOvr>
  <p:transition>
    <p:checker/>
    <p:sndAc>
      <p:end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bg-BG" altLang="bg-BG"/>
          </a:p>
        </p:txBody>
      </p:sp>
      <p:sp>
        <p:nvSpPr>
          <p:cNvPr id="3" name="Footer Placeholder 2"/>
          <p:cNvSpPr>
            <a:spLocks noGrp="1"/>
          </p:cNvSpPr>
          <p:nvPr>
            <p:ph type="ftr" sz="quarter" idx="11"/>
          </p:nvPr>
        </p:nvSpPr>
        <p:spPr/>
        <p:txBody>
          <a:bodyPr/>
          <a:lstStyle/>
          <a:p>
            <a:pPr>
              <a:defRPr/>
            </a:pPr>
            <a:endParaRPr lang="bg-BG" altLang="bg-BG"/>
          </a:p>
        </p:txBody>
      </p:sp>
      <p:sp>
        <p:nvSpPr>
          <p:cNvPr id="4" name="Slide Number Placeholder 3"/>
          <p:cNvSpPr>
            <a:spLocks noGrp="1"/>
          </p:cNvSpPr>
          <p:nvPr>
            <p:ph type="sldNum" sz="quarter" idx="12"/>
          </p:nvPr>
        </p:nvSpPr>
        <p:spPr/>
        <p:txBody>
          <a:bodyPr/>
          <a:lstStyle/>
          <a:p>
            <a:fld id="{BE51F9C3-C897-4B46-88F2-BCEF54879398}" type="slidenum">
              <a:rPr lang="bg-BG" altLang="bg-BG" smtClean="0"/>
              <a:pPr/>
              <a:t>‹#›</a:t>
            </a:fld>
            <a:endParaRPr lang="bg-BG" altLang="bg-BG"/>
          </a:p>
        </p:txBody>
      </p:sp>
    </p:spTree>
    <p:extLst>
      <p:ext uri="{BB962C8B-B14F-4D97-AF65-F5344CB8AC3E}">
        <p14:creationId xmlns:p14="http://schemas.microsoft.com/office/powerpoint/2010/main" val="193002034"/>
      </p:ext>
    </p:extLst>
  </p:cSld>
  <p:clrMapOvr>
    <a:masterClrMapping/>
  </p:clrMapOvr>
  <p:transition>
    <p:checker/>
    <p:sndAc>
      <p:end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bg-BG"/>
              <a:t>Редакт. стил загл. образец</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pPr>
              <a:defRPr/>
            </a:pPr>
            <a:endParaRPr lang="bg-BG" altLang="bg-BG"/>
          </a:p>
        </p:txBody>
      </p:sp>
      <p:sp>
        <p:nvSpPr>
          <p:cNvPr id="6" name="Footer Placeholder 5"/>
          <p:cNvSpPr>
            <a:spLocks noGrp="1"/>
          </p:cNvSpPr>
          <p:nvPr>
            <p:ph type="ftr" sz="quarter" idx="11"/>
          </p:nvPr>
        </p:nvSpPr>
        <p:spPr/>
        <p:txBody>
          <a:bodyPr/>
          <a:lstStyle/>
          <a:p>
            <a:pPr>
              <a:defRPr/>
            </a:pPr>
            <a:endParaRPr lang="bg-BG" altLang="bg-BG"/>
          </a:p>
        </p:txBody>
      </p:sp>
      <p:sp>
        <p:nvSpPr>
          <p:cNvPr id="7" name="Slide Number Placeholder 6"/>
          <p:cNvSpPr>
            <a:spLocks noGrp="1"/>
          </p:cNvSpPr>
          <p:nvPr>
            <p:ph type="sldNum" sz="quarter" idx="12"/>
          </p:nvPr>
        </p:nvSpPr>
        <p:spPr/>
        <p:txBody>
          <a:bodyPr/>
          <a:lstStyle/>
          <a:p>
            <a:fld id="{4A60EB26-EF3C-475A-A2F9-DDDAEDD30DC3}" type="slidenum">
              <a:rPr lang="bg-BG" altLang="bg-BG" smtClean="0"/>
              <a:pPr/>
              <a:t>‹#›</a:t>
            </a:fld>
            <a:endParaRPr lang="bg-BG" altLang="bg-BG"/>
          </a:p>
        </p:txBody>
      </p:sp>
    </p:spTree>
    <p:extLst>
      <p:ext uri="{BB962C8B-B14F-4D97-AF65-F5344CB8AC3E}">
        <p14:creationId xmlns:p14="http://schemas.microsoft.com/office/powerpoint/2010/main" val="1267511836"/>
      </p:ext>
    </p:extLst>
  </p:cSld>
  <p:clrMapOvr>
    <a:masterClrMapping/>
  </p:clrMapOvr>
  <p:transition>
    <p:checker/>
    <p:sndAc>
      <p:end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bg-BG"/>
              <a:t>Редакт. стил загл. образец</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pPr>
              <a:defRPr/>
            </a:pPr>
            <a:endParaRPr lang="bg-BG" altLang="bg-BG"/>
          </a:p>
        </p:txBody>
      </p:sp>
      <p:sp>
        <p:nvSpPr>
          <p:cNvPr id="6" name="Footer Placeholder 5"/>
          <p:cNvSpPr>
            <a:spLocks noGrp="1"/>
          </p:cNvSpPr>
          <p:nvPr>
            <p:ph type="ftr" sz="quarter" idx="11"/>
          </p:nvPr>
        </p:nvSpPr>
        <p:spPr/>
        <p:txBody>
          <a:bodyPr/>
          <a:lstStyle/>
          <a:p>
            <a:pPr>
              <a:defRPr/>
            </a:pPr>
            <a:endParaRPr lang="bg-BG" altLang="bg-BG"/>
          </a:p>
        </p:txBody>
      </p:sp>
      <p:sp>
        <p:nvSpPr>
          <p:cNvPr id="7" name="Slide Number Placeholder 6"/>
          <p:cNvSpPr>
            <a:spLocks noGrp="1"/>
          </p:cNvSpPr>
          <p:nvPr>
            <p:ph type="sldNum" sz="quarter" idx="12"/>
          </p:nvPr>
        </p:nvSpPr>
        <p:spPr/>
        <p:txBody>
          <a:bodyPr/>
          <a:lstStyle/>
          <a:p>
            <a:fld id="{4808424D-404F-44A6-8D04-671A245A0066}" type="slidenum">
              <a:rPr lang="bg-BG" altLang="bg-BG" smtClean="0"/>
              <a:pPr/>
              <a:t>‹#›</a:t>
            </a:fld>
            <a:endParaRPr lang="bg-BG" altLang="bg-BG"/>
          </a:p>
        </p:txBody>
      </p:sp>
    </p:spTree>
    <p:extLst>
      <p:ext uri="{BB962C8B-B14F-4D97-AF65-F5344CB8AC3E}">
        <p14:creationId xmlns:p14="http://schemas.microsoft.com/office/powerpoint/2010/main" val="180362375"/>
      </p:ext>
    </p:extLst>
  </p:cSld>
  <p:clrMapOvr>
    <a:masterClrMapping/>
  </p:clrMapOvr>
  <p:transition>
    <p:checker/>
    <p:sndAc>
      <p:end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pPr>
              <a:defRPr/>
            </a:pPr>
            <a:endParaRPr lang="bg-BG" altLang="bg-BG"/>
          </a:p>
        </p:txBody>
      </p:sp>
      <p:sp>
        <p:nvSpPr>
          <p:cNvPr id="4" name="Footer Placeholder 3"/>
          <p:cNvSpPr>
            <a:spLocks noGrp="1"/>
          </p:cNvSpPr>
          <p:nvPr>
            <p:ph type="ftr" sz="quarter" idx="11"/>
          </p:nvPr>
        </p:nvSpPr>
        <p:spPr/>
        <p:txBody>
          <a:bodyPr/>
          <a:lstStyle/>
          <a:p>
            <a:pPr>
              <a:defRPr/>
            </a:pPr>
            <a:endParaRPr lang="bg-BG" altLang="bg-BG"/>
          </a:p>
        </p:txBody>
      </p:sp>
      <p:sp>
        <p:nvSpPr>
          <p:cNvPr id="5" name="Slide Number Placeholder 4"/>
          <p:cNvSpPr>
            <a:spLocks noGrp="1"/>
          </p:cNvSpPr>
          <p:nvPr>
            <p:ph type="sldNum" sz="quarter" idx="12"/>
          </p:nvPr>
        </p:nvSpPr>
        <p:spPr/>
        <p:txBody>
          <a:bodyPr/>
          <a:lstStyle/>
          <a:p>
            <a:fld id="{C4D5400D-5BA5-434A-BC6F-8E9913D2FCC8}" type="slidenum">
              <a:rPr lang="bg-BG" altLang="bg-BG" smtClean="0"/>
              <a:pPr/>
              <a:t>‹#›</a:t>
            </a:fld>
            <a:endParaRPr lang="bg-BG" altLang="bg-BG"/>
          </a:p>
        </p:txBody>
      </p:sp>
    </p:spTree>
    <p:extLst>
      <p:ext uri="{BB962C8B-B14F-4D97-AF65-F5344CB8AC3E}">
        <p14:creationId xmlns:p14="http://schemas.microsoft.com/office/powerpoint/2010/main" val="3622217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bg-BG"/>
              <a:t>Редакт. стил загл. образец</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C4D5400D-5BA5-434A-BC6F-8E9913D2FCC8}" type="slidenum">
              <a:rPr lang="bg-BG" altLang="bg-BG" smtClean="0"/>
              <a:pPr/>
              <a:t>‹#›</a:t>
            </a:fld>
            <a:endParaRPr lang="bg-BG" altLang="bg-BG"/>
          </a:p>
        </p:txBody>
      </p:sp>
    </p:spTree>
    <p:extLst>
      <p:ext uri="{BB962C8B-B14F-4D97-AF65-F5344CB8AC3E}">
        <p14:creationId xmlns:p14="http://schemas.microsoft.com/office/powerpoint/2010/main" val="274059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5D9B-1FBC-492F-A710-69B0AF5A6A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6794B9-101B-4706-A98C-56988F13B9F8}"/>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4" name="Footer Placeholder 3">
            <a:extLst>
              <a:ext uri="{FF2B5EF4-FFF2-40B4-BE49-F238E27FC236}">
                <a16:creationId xmlns:a16="http://schemas.microsoft.com/office/drawing/2014/main" id="{57A95EC6-2238-4B74-BAB5-A94D95E18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29C206-129B-48F5-B7C5-11CFF9C2FAF3}"/>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1625393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bg-BG"/>
              <a:t>Редакт. стил загл. образец</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C4D5400D-5BA5-434A-BC6F-8E9913D2FCC8}" type="slidenum">
              <a:rPr lang="bg-BG" altLang="bg-BG" smtClean="0"/>
              <a:pPr/>
              <a:t>‹#›</a:t>
            </a:fld>
            <a:endParaRPr lang="bg-BG" altLang="bg-BG"/>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43166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bg-BG"/>
              <a:t>Редакт. стил загл. образец</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C4D5400D-5BA5-434A-BC6F-8E9913D2FCC8}" type="slidenum">
              <a:rPr lang="bg-BG" altLang="bg-BG" smtClean="0"/>
              <a:pPr/>
              <a:t>‹#›</a:t>
            </a:fld>
            <a:endParaRPr lang="bg-BG" altLang="bg-BG"/>
          </a:p>
        </p:txBody>
      </p:sp>
    </p:spTree>
    <p:extLst>
      <p:ext uri="{BB962C8B-B14F-4D97-AF65-F5344CB8AC3E}">
        <p14:creationId xmlns:p14="http://schemas.microsoft.com/office/powerpoint/2010/main" val="11948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bg-BG"/>
              <a:t>Редакт. стил загл. образец</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C4D5400D-5BA5-434A-BC6F-8E9913D2FCC8}" type="slidenum">
              <a:rPr lang="bg-BG" altLang="bg-BG" smtClean="0"/>
              <a:pPr/>
              <a:t>‹#›</a:t>
            </a:fld>
            <a:endParaRPr lang="bg-BG" altLang="bg-BG"/>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200874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bg-BG"/>
              <a:t>Редакт. стил загл. образец</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C4D5400D-5BA5-434A-BC6F-8E9913D2FCC8}" type="slidenum">
              <a:rPr lang="bg-BG" altLang="bg-BG" smtClean="0"/>
              <a:pPr/>
              <a:t>‹#›</a:t>
            </a:fld>
            <a:endParaRPr lang="bg-BG" altLang="bg-BG"/>
          </a:p>
        </p:txBody>
      </p:sp>
    </p:spTree>
    <p:extLst>
      <p:ext uri="{BB962C8B-B14F-4D97-AF65-F5344CB8AC3E}">
        <p14:creationId xmlns:p14="http://schemas.microsoft.com/office/powerpoint/2010/main" val="2368476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98DEE01D-3CB7-49E3-9C43-595E21A6005C}" type="slidenum">
              <a:rPr lang="bg-BG" altLang="bg-BG" smtClean="0"/>
              <a:pPr/>
              <a:t>‹#›</a:t>
            </a:fld>
            <a:endParaRPr lang="bg-BG" altLang="bg-BG"/>
          </a:p>
        </p:txBody>
      </p:sp>
    </p:spTree>
    <p:extLst>
      <p:ext uri="{BB962C8B-B14F-4D97-AF65-F5344CB8AC3E}">
        <p14:creationId xmlns:p14="http://schemas.microsoft.com/office/powerpoint/2010/main" val="1842278224"/>
      </p:ext>
    </p:extLst>
  </p:cSld>
  <p:clrMapOvr>
    <a:masterClrMapping/>
  </p:clrMapOvr>
  <p:transition>
    <p:checker/>
    <p:sndAc>
      <p:end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a:defRPr/>
            </a:pPr>
            <a:endParaRPr lang="bg-BG" altLang="bg-BG"/>
          </a:p>
        </p:txBody>
      </p:sp>
      <p:sp>
        <p:nvSpPr>
          <p:cNvPr id="5" name="Footer Placeholder 4"/>
          <p:cNvSpPr>
            <a:spLocks noGrp="1"/>
          </p:cNvSpPr>
          <p:nvPr>
            <p:ph type="ftr" sz="quarter" idx="11"/>
          </p:nvPr>
        </p:nvSpPr>
        <p:spPr/>
        <p:txBody>
          <a:bodyPr/>
          <a:lstStyle/>
          <a:p>
            <a:pPr>
              <a:defRPr/>
            </a:pPr>
            <a:endParaRPr lang="bg-BG" altLang="bg-BG"/>
          </a:p>
        </p:txBody>
      </p:sp>
      <p:sp>
        <p:nvSpPr>
          <p:cNvPr id="6" name="Slide Number Placeholder 5"/>
          <p:cNvSpPr>
            <a:spLocks noGrp="1"/>
          </p:cNvSpPr>
          <p:nvPr>
            <p:ph type="sldNum" sz="quarter" idx="12"/>
          </p:nvPr>
        </p:nvSpPr>
        <p:spPr/>
        <p:txBody>
          <a:bodyPr/>
          <a:lstStyle/>
          <a:p>
            <a:fld id="{9A560535-0553-4B5F-A88F-3DA10CB00E39}" type="slidenum">
              <a:rPr lang="bg-BG" altLang="bg-BG" smtClean="0"/>
              <a:pPr/>
              <a:t>‹#›</a:t>
            </a:fld>
            <a:endParaRPr lang="bg-BG" altLang="bg-BG"/>
          </a:p>
        </p:txBody>
      </p:sp>
    </p:spTree>
    <p:extLst>
      <p:ext uri="{BB962C8B-B14F-4D97-AF65-F5344CB8AC3E}">
        <p14:creationId xmlns:p14="http://schemas.microsoft.com/office/powerpoint/2010/main" val="2543882834"/>
      </p:ext>
    </p:extLst>
  </p:cSld>
  <p:clrMapOvr>
    <a:masterClrMapping/>
  </p:clrMapOvr>
  <p:transition>
    <p:checker/>
    <p:sndAc>
      <p:end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sp>
        <p:nvSpPr>
          <p:cNvPr id="69" name="Google Shape;69;p10"/>
          <p:cNvSpPr txBox="1">
            <a:spLocks noGrp="1"/>
          </p:cNvSpPr>
          <p:nvPr>
            <p:ph type="title"/>
          </p:nvPr>
        </p:nvSpPr>
        <p:spPr>
          <a:xfrm>
            <a:off x="838200" y="365127"/>
            <a:ext cx="10515600" cy="1325563"/>
          </a:xfrm>
          <a:prstGeom prst="rect">
            <a:avLst/>
          </a:prstGeom>
          <a:noFill/>
          <a:ln>
            <a:noFill/>
          </a:ln>
        </p:spPr>
        <p:txBody>
          <a:bodyPr spcFirstLastPara="1" lIns="91425" tIns="45700" rIns="91425" bIns="45700" anchor="b">
            <a:normAutofit/>
          </a:bodyPr>
          <a:lstStyle>
            <a:lvl1pPr lvl="0" algn="l">
              <a:lnSpc>
                <a:spcPct val="90000"/>
              </a:lnSpc>
              <a:spcBef>
                <a:spcPts val="0"/>
              </a:spcBef>
              <a:spcAft>
                <a:spcPts val="0"/>
              </a:spcAft>
              <a:buClr>
                <a:srgbClr val="3F3F3F"/>
              </a:buClr>
              <a:buSzPts val="4400"/>
              <a:buFont typeface="Calibri"/>
              <a:buNone/>
              <a:defRPr b="1">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02459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1A0C2-8CB2-4EC3-A1A4-F3B3E563C65E}"/>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3" name="Footer Placeholder 2">
            <a:extLst>
              <a:ext uri="{FF2B5EF4-FFF2-40B4-BE49-F238E27FC236}">
                <a16:creationId xmlns:a16="http://schemas.microsoft.com/office/drawing/2014/main" id="{2A5056EE-5599-482B-A7E1-CE87899032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112BD4-4D20-4AF2-8C01-40CCE86A52FA}"/>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399117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4874-7875-4A64-B607-47E021728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111775-ADFB-4C2A-B425-A79814C88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623469-24BA-4651-9580-966D60C6E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51C05-BA77-4671-BB01-66EF79654C70}"/>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6" name="Footer Placeholder 5">
            <a:extLst>
              <a:ext uri="{FF2B5EF4-FFF2-40B4-BE49-F238E27FC236}">
                <a16:creationId xmlns:a16="http://schemas.microsoft.com/office/drawing/2014/main" id="{AE906D8C-C679-41E3-B791-BF6187708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EE7F6-525A-4C37-A022-F55FE50F7C1C}"/>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319128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AFD5-DE73-45C8-ABAA-05076BA04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3A78EE-35B0-4E26-BDEC-69E77DCC4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FB3176-1C41-447B-9A94-CB2481D32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5FBBC-DF94-48F3-8936-4DAF975CE635}"/>
              </a:ext>
            </a:extLst>
          </p:cNvPr>
          <p:cNvSpPr>
            <a:spLocks noGrp="1"/>
          </p:cNvSpPr>
          <p:nvPr>
            <p:ph type="dt" sz="half" idx="10"/>
          </p:nvPr>
        </p:nvSpPr>
        <p:spPr/>
        <p:txBody>
          <a:bodyPr/>
          <a:lstStyle/>
          <a:p>
            <a:fld id="{A3FC0FA0-ACC9-43AC-92A2-DBD67BE1D86A}" type="datetimeFigureOut">
              <a:rPr lang="en-US" smtClean="0"/>
              <a:t>8/28/2023</a:t>
            </a:fld>
            <a:endParaRPr lang="en-US"/>
          </a:p>
        </p:txBody>
      </p:sp>
      <p:sp>
        <p:nvSpPr>
          <p:cNvPr id="6" name="Footer Placeholder 5">
            <a:extLst>
              <a:ext uri="{FF2B5EF4-FFF2-40B4-BE49-F238E27FC236}">
                <a16:creationId xmlns:a16="http://schemas.microsoft.com/office/drawing/2014/main" id="{1CD1FE85-C627-45BD-8898-AC9ABD516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1AD50-84F1-494A-A87F-C9B389AABBFE}"/>
              </a:ext>
            </a:extLst>
          </p:cNvPr>
          <p:cNvSpPr>
            <a:spLocks noGrp="1"/>
          </p:cNvSpPr>
          <p:nvPr>
            <p:ph type="sldNum" sz="quarter" idx="12"/>
          </p:nvPr>
        </p:nvSpPr>
        <p:spPr/>
        <p:txBody>
          <a:bodyPr/>
          <a:lstStyle/>
          <a:p>
            <a:fld id="{D5A17B62-0C2A-4186-96A5-3EBF5B1FB872}" type="slidenum">
              <a:rPr lang="en-US" smtClean="0"/>
              <a:t>‹#›</a:t>
            </a:fld>
            <a:endParaRPr lang="en-US"/>
          </a:p>
        </p:txBody>
      </p:sp>
    </p:spTree>
    <p:extLst>
      <p:ext uri="{BB962C8B-B14F-4D97-AF65-F5344CB8AC3E}">
        <p14:creationId xmlns:p14="http://schemas.microsoft.com/office/powerpoint/2010/main" val="405809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628B45-BE58-4FAD-8C15-DC7C9828F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183667-0B36-4C43-93DF-E8EEF4BCC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80F61-83BA-4E70-ABBC-717CA4173A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C0FA0-ACC9-43AC-92A2-DBD67BE1D86A}" type="datetimeFigureOut">
              <a:rPr lang="en-US" smtClean="0"/>
              <a:t>8/28/2023</a:t>
            </a:fld>
            <a:endParaRPr lang="en-US"/>
          </a:p>
        </p:txBody>
      </p:sp>
      <p:sp>
        <p:nvSpPr>
          <p:cNvPr id="5" name="Footer Placeholder 4">
            <a:extLst>
              <a:ext uri="{FF2B5EF4-FFF2-40B4-BE49-F238E27FC236}">
                <a16:creationId xmlns:a16="http://schemas.microsoft.com/office/drawing/2014/main" id="{75EFAAC4-A582-41DF-80FD-F5C1762AB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332607-165A-4F10-8B68-35774A239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17B62-0C2A-4186-96A5-3EBF5B1FB872}" type="slidenum">
              <a:rPr lang="en-US" smtClean="0"/>
              <a:t>‹#›</a:t>
            </a:fld>
            <a:endParaRPr lang="en-US"/>
          </a:p>
        </p:txBody>
      </p:sp>
    </p:spTree>
    <p:extLst>
      <p:ext uri="{BB962C8B-B14F-4D97-AF65-F5344CB8AC3E}">
        <p14:creationId xmlns:p14="http://schemas.microsoft.com/office/powerpoint/2010/main" val="4003604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p>
        </p:txBody>
      </p:sp>
      <p:sp>
        <p:nvSpPr>
          <p:cNvPr id="1027" name="Freeform 11"/>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p:spPr>
        <p:txBody>
          <a:bodyPr/>
          <a:lstStyle/>
          <a:p>
            <a:pPr eaLnBrk="0" hangingPunct="0">
              <a:defRPr/>
            </a:pPr>
            <a:endParaRPr lang="bg-BG" sz="1800"/>
          </a:p>
        </p:txBody>
      </p:sp>
      <p:sp>
        <p:nvSpPr>
          <p:cNvPr id="14" name="Right Triangle 13"/>
          <p:cNvSpPr>
            <a:spLocks/>
          </p:cNvSpPr>
          <p:nvPr/>
        </p:nvSpPr>
        <p:spPr bwMode="auto">
          <a:xfrm>
            <a:off x="-8056" y="5791253"/>
            <a:ext cx="4536419"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endParaRPr lang="es-E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es-E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BC51592A-201C-4E16-AFA8-014C3F17F69B}" type="slidenum">
              <a:rPr lang="es-ES" altLang="bg-BG"/>
              <a:pPr>
                <a:defRPr/>
              </a:pPr>
              <a:t>‹#›</a:t>
            </a:fld>
            <a:endParaRPr lang="es-ES" altLang="bg-BG"/>
          </a:p>
        </p:txBody>
      </p:sp>
    </p:spTree>
    <p:extLst>
      <p:ext uri="{BB962C8B-B14F-4D97-AF65-F5344CB8AC3E}">
        <p14:creationId xmlns:p14="http://schemas.microsoft.com/office/powerpoint/2010/main" val="28454643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717"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4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C4088-2957-479B-A420-417AA422BEFC}" type="datetimeFigureOut">
              <a:rPr lang="bg-BG" smtClean="0"/>
              <a:t>28.8.2023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6445E-3A3C-4F08-9743-5A78DB1ACAC6}" type="slidenum">
              <a:rPr lang="bg-BG" smtClean="0"/>
              <a:t>‹#›</a:t>
            </a:fld>
            <a:endParaRPr lang="bg-BG"/>
          </a:p>
        </p:txBody>
      </p:sp>
    </p:spTree>
    <p:extLst>
      <p:ext uri="{BB962C8B-B14F-4D97-AF65-F5344CB8AC3E}">
        <p14:creationId xmlns:p14="http://schemas.microsoft.com/office/powerpoint/2010/main" val="21495886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81881"/>
            <a:ext cx="10272000" cy="789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Kanit Medium"/>
              <a:buNone/>
              <a:defRPr sz="3400">
                <a:solidFill>
                  <a:schemeClr val="dk1"/>
                </a:solidFill>
                <a:latin typeface="Kanit Medium"/>
                <a:ea typeface="Kanit Medium"/>
                <a:cs typeface="Kanit Medium"/>
                <a:sym typeface="Kanit Medium"/>
              </a:defRPr>
            </a:lvl1pPr>
            <a:lvl2pPr lvl="1" algn="ctr" rtl="0">
              <a:spcBef>
                <a:spcPts val="0"/>
              </a:spcBef>
              <a:spcAft>
                <a:spcPts val="0"/>
              </a:spcAft>
              <a:buClr>
                <a:schemeClr val="dk1"/>
              </a:buClr>
              <a:buSzPts val="3800"/>
              <a:buFont typeface="Bubblegum Sans"/>
              <a:buNone/>
              <a:defRPr sz="3800">
                <a:solidFill>
                  <a:schemeClr val="dk1"/>
                </a:solidFill>
                <a:latin typeface="Bubblegum Sans"/>
                <a:ea typeface="Bubblegum Sans"/>
                <a:cs typeface="Bubblegum Sans"/>
                <a:sym typeface="Bubblegum Sans"/>
              </a:defRPr>
            </a:lvl2pPr>
            <a:lvl3pPr lvl="2" algn="ctr" rtl="0">
              <a:spcBef>
                <a:spcPts val="0"/>
              </a:spcBef>
              <a:spcAft>
                <a:spcPts val="0"/>
              </a:spcAft>
              <a:buClr>
                <a:schemeClr val="dk1"/>
              </a:buClr>
              <a:buSzPts val="3800"/>
              <a:buFont typeface="Bubblegum Sans"/>
              <a:buNone/>
              <a:defRPr sz="3800">
                <a:solidFill>
                  <a:schemeClr val="dk1"/>
                </a:solidFill>
                <a:latin typeface="Bubblegum Sans"/>
                <a:ea typeface="Bubblegum Sans"/>
                <a:cs typeface="Bubblegum Sans"/>
                <a:sym typeface="Bubblegum Sans"/>
              </a:defRPr>
            </a:lvl3pPr>
            <a:lvl4pPr lvl="3" algn="ctr" rtl="0">
              <a:spcBef>
                <a:spcPts val="0"/>
              </a:spcBef>
              <a:spcAft>
                <a:spcPts val="0"/>
              </a:spcAft>
              <a:buClr>
                <a:schemeClr val="dk1"/>
              </a:buClr>
              <a:buSzPts val="3800"/>
              <a:buFont typeface="Bubblegum Sans"/>
              <a:buNone/>
              <a:defRPr sz="3800">
                <a:solidFill>
                  <a:schemeClr val="dk1"/>
                </a:solidFill>
                <a:latin typeface="Bubblegum Sans"/>
                <a:ea typeface="Bubblegum Sans"/>
                <a:cs typeface="Bubblegum Sans"/>
                <a:sym typeface="Bubblegum Sans"/>
              </a:defRPr>
            </a:lvl4pPr>
            <a:lvl5pPr lvl="4" algn="ctr" rtl="0">
              <a:spcBef>
                <a:spcPts val="0"/>
              </a:spcBef>
              <a:spcAft>
                <a:spcPts val="0"/>
              </a:spcAft>
              <a:buClr>
                <a:schemeClr val="dk1"/>
              </a:buClr>
              <a:buSzPts val="3800"/>
              <a:buFont typeface="Bubblegum Sans"/>
              <a:buNone/>
              <a:defRPr sz="3800">
                <a:solidFill>
                  <a:schemeClr val="dk1"/>
                </a:solidFill>
                <a:latin typeface="Bubblegum Sans"/>
                <a:ea typeface="Bubblegum Sans"/>
                <a:cs typeface="Bubblegum Sans"/>
                <a:sym typeface="Bubblegum Sans"/>
              </a:defRPr>
            </a:lvl5pPr>
            <a:lvl6pPr lvl="5" algn="ctr" rtl="0">
              <a:spcBef>
                <a:spcPts val="0"/>
              </a:spcBef>
              <a:spcAft>
                <a:spcPts val="0"/>
              </a:spcAft>
              <a:buClr>
                <a:schemeClr val="dk1"/>
              </a:buClr>
              <a:buSzPts val="3800"/>
              <a:buFont typeface="Bubblegum Sans"/>
              <a:buNone/>
              <a:defRPr sz="3800">
                <a:solidFill>
                  <a:schemeClr val="dk1"/>
                </a:solidFill>
                <a:latin typeface="Bubblegum Sans"/>
                <a:ea typeface="Bubblegum Sans"/>
                <a:cs typeface="Bubblegum Sans"/>
                <a:sym typeface="Bubblegum Sans"/>
              </a:defRPr>
            </a:lvl6pPr>
            <a:lvl7pPr lvl="6" algn="ctr" rtl="0">
              <a:spcBef>
                <a:spcPts val="0"/>
              </a:spcBef>
              <a:spcAft>
                <a:spcPts val="0"/>
              </a:spcAft>
              <a:buClr>
                <a:schemeClr val="dk1"/>
              </a:buClr>
              <a:buSzPts val="3800"/>
              <a:buFont typeface="Bubblegum Sans"/>
              <a:buNone/>
              <a:defRPr sz="3800">
                <a:solidFill>
                  <a:schemeClr val="dk1"/>
                </a:solidFill>
                <a:latin typeface="Bubblegum Sans"/>
                <a:ea typeface="Bubblegum Sans"/>
                <a:cs typeface="Bubblegum Sans"/>
                <a:sym typeface="Bubblegum Sans"/>
              </a:defRPr>
            </a:lvl7pPr>
            <a:lvl8pPr lvl="7" algn="ctr" rtl="0">
              <a:spcBef>
                <a:spcPts val="0"/>
              </a:spcBef>
              <a:spcAft>
                <a:spcPts val="0"/>
              </a:spcAft>
              <a:buClr>
                <a:schemeClr val="dk1"/>
              </a:buClr>
              <a:buSzPts val="3800"/>
              <a:buFont typeface="Bubblegum Sans"/>
              <a:buNone/>
              <a:defRPr sz="3800">
                <a:solidFill>
                  <a:schemeClr val="dk1"/>
                </a:solidFill>
                <a:latin typeface="Bubblegum Sans"/>
                <a:ea typeface="Bubblegum Sans"/>
                <a:cs typeface="Bubblegum Sans"/>
                <a:sym typeface="Bubblegum Sans"/>
              </a:defRPr>
            </a:lvl8pPr>
            <a:lvl9pPr lvl="8" algn="ctr" rtl="0">
              <a:spcBef>
                <a:spcPts val="0"/>
              </a:spcBef>
              <a:spcAft>
                <a:spcPts val="0"/>
              </a:spcAft>
              <a:buClr>
                <a:schemeClr val="dk1"/>
              </a:buClr>
              <a:buSzPts val="3800"/>
              <a:buFont typeface="Bubblegum Sans"/>
              <a:buNone/>
              <a:defRPr sz="3800">
                <a:solidFill>
                  <a:schemeClr val="dk1"/>
                </a:solidFill>
                <a:latin typeface="Bubblegum Sans"/>
                <a:ea typeface="Bubblegum Sans"/>
                <a:cs typeface="Bubblegum Sans"/>
                <a:sym typeface="Bubblegum Sans"/>
              </a:defRPr>
            </a:lvl9pPr>
          </a:lstStyle>
          <a:p>
            <a:endParaRPr dirty="0"/>
          </a:p>
        </p:txBody>
      </p:sp>
      <p:sp>
        <p:nvSpPr>
          <p:cNvPr id="7" name="Google Shape;7;p1"/>
          <p:cNvSpPr txBox="1">
            <a:spLocks noGrp="1"/>
          </p:cNvSpPr>
          <p:nvPr>
            <p:ph type="body" idx="1"/>
          </p:nvPr>
        </p:nvSpPr>
        <p:spPr>
          <a:xfrm>
            <a:off x="960000" y="1734467"/>
            <a:ext cx="10272000" cy="4357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1pPr>
            <a:lvl2pPr marL="914400" lvl="1"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2pPr>
            <a:lvl3pPr marL="1371600" lvl="2"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3pPr>
            <a:lvl4pPr marL="1828800" lvl="3"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4pPr>
            <a:lvl5pPr marL="2286000" lvl="4"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5pPr>
            <a:lvl6pPr marL="2743200" lvl="5"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6pPr>
            <a:lvl7pPr marL="3200400" lvl="6"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7pPr>
            <a:lvl8pPr marL="3657600" lvl="7"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8pPr>
            <a:lvl9pPr marL="4114800" lvl="8" indent="-330200">
              <a:lnSpc>
                <a:spcPct val="100000"/>
              </a:lnSpc>
              <a:spcBef>
                <a:spcPts val="0"/>
              </a:spcBef>
              <a:spcAft>
                <a:spcPts val="0"/>
              </a:spcAft>
              <a:buClr>
                <a:schemeClr val="dk1"/>
              </a:buClr>
              <a:buSzPts val="1600"/>
              <a:buFont typeface="Mukta"/>
              <a:buChar char="■"/>
              <a:defRPr sz="1600">
                <a:solidFill>
                  <a:schemeClr val="dk1"/>
                </a:solidFill>
                <a:latin typeface="Mukta"/>
                <a:ea typeface="Mukta"/>
                <a:cs typeface="Mukta"/>
                <a:sym typeface="Mukta"/>
              </a:defRPr>
            </a:lvl9pPr>
          </a:lstStyle>
          <a:p>
            <a:endParaRPr dirty="0"/>
          </a:p>
        </p:txBody>
      </p:sp>
      <p:pic>
        <p:nvPicPr>
          <p:cNvPr id="3" name="Picture 2" descr="Shape&#10;&#10;Description automatically generated with medium confidence">
            <a:extLst>
              <a:ext uri="{FF2B5EF4-FFF2-40B4-BE49-F238E27FC236}">
                <a16:creationId xmlns:a16="http://schemas.microsoft.com/office/drawing/2014/main" id="{7DCA91BA-69B0-4D2C-B334-3A9510A8C098}"/>
              </a:ext>
            </a:extLst>
          </p:cNvPr>
          <p:cNvPicPr>
            <a:picLocks noChangeAspect="1"/>
          </p:cNvPicPr>
          <p:nvPr userDrawn="1"/>
        </p:nvPicPr>
        <p:blipFill>
          <a:blip r:embed="rId15"/>
          <a:stretch>
            <a:fillRect/>
          </a:stretch>
        </p:blipFill>
        <p:spPr>
          <a:xfrm>
            <a:off x="10703729" y="481882"/>
            <a:ext cx="1056543" cy="274701"/>
          </a:xfrm>
          <a:prstGeom prst="rect">
            <a:avLst/>
          </a:prstGeom>
        </p:spPr>
      </p:pic>
    </p:spTree>
    <p:extLst>
      <p:ext uri="{BB962C8B-B14F-4D97-AF65-F5344CB8AC3E}">
        <p14:creationId xmlns:p14="http://schemas.microsoft.com/office/powerpoint/2010/main" val="1021415297"/>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Roboto Medium" panose="02000000000000000000" pitchFamily="2" charset="0"/>
          <a:ea typeface="Roboto Medium" panose="02000000000000000000" pitchFamily="2" charset="0"/>
          <a:cs typeface="Roboto Medium" panose="02000000000000000000" pitchFamily="2"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n-lt"/>
          <a:ea typeface="Roboto" panose="02000000000000000000" pitchFamily="2" charset="0"/>
          <a:cs typeface="Roboto" panose="02000000000000000000" pitchFamily="2"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3FC0FA0-ACC9-43AC-92A2-DBD67BE1D86A}" type="datetimeFigureOut">
              <a:rPr lang="en-US" smtClean="0"/>
              <a:t>8/28/2023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A17B62-0C2A-4186-96A5-3EBF5B1FB872}" type="slidenum">
              <a:rPr lang="en-US" smtClean="0"/>
              <a:t>‹#›</a:t>
            </a:fld>
            <a:endParaRPr lang="en-US"/>
          </a:p>
        </p:txBody>
      </p:sp>
    </p:spTree>
    <p:extLst>
      <p:ext uri="{BB962C8B-B14F-4D97-AF65-F5344CB8AC3E}">
        <p14:creationId xmlns:p14="http://schemas.microsoft.com/office/powerpoint/2010/main" val="3299562064"/>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Lst>
  <p:transition>
    <p:checker/>
    <p:sndAc>
      <p:endSnd/>
    </p:sndAc>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a.zheljazkova@trakia-uni.bg" TargetMode="External"/><Relationship Id="rId2" Type="http://schemas.openxmlformats.org/officeDocument/2006/relationships/hyperlink" Target="mailto:galya.kozhuharova@trakia-uni.bg"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https://www.youtube.com/watch?v=VcY8SCvU7Sc&amp;ab_channel=%D0%91%D1%8A%D0%BB%D0%B3%D0%B0%D1%80%D1%81%D0%BA%D0%BE%D1%88%D0%BA%D0%BE%D0%BB%D0%B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jpeg"/><Relationship Id="rId7" Type="http://schemas.openxmlformats.org/officeDocument/2006/relationships/diagramQuickStyle" Target="../diagrams/quickStyle1.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g"/><Relationship Id="rId7" Type="http://schemas.openxmlformats.org/officeDocument/2006/relationships/image" Target="../media/image31.jpg"/><Relationship Id="rId12"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30.jpg"/><Relationship Id="rId11" Type="http://schemas.openxmlformats.org/officeDocument/2006/relationships/image" Target="../media/image35.pn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hyperlink" Target="https://www.dipku-sz.net/blogm_Articles/browse/?cMenuId=4&amp;category=8"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2.jpg"/><Relationship Id="rId5" Type="http://schemas.openxmlformats.org/officeDocument/2006/relationships/hyperlink" Target="https://www.dipku-sz.net/Bg/Sbornik-s-dobri-STEAM-praktiki/" TargetMode="External"/><Relationship Id="rId4" Type="http://schemas.openxmlformats.org/officeDocument/2006/relationships/hyperlink" Target="https://www.dipkusz-forum.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094820E-3B53-E81E-F525-92DD5CF22A3B}"/>
              </a:ext>
            </a:extLst>
          </p:cNvPr>
          <p:cNvSpPr>
            <a:spLocks noGrp="1"/>
          </p:cNvSpPr>
          <p:nvPr>
            <p:ph type="ctrTitle"/>
          </p:nvPr>
        </p:nvSpPr>
        <p:spPr>
          <a:xfrm>
            <a:off x="417024" y="1015677"/>
            <a:ext cx="11607667" cy="4387667"/>
          </a:xfrm>
        </p:spPr>
        <p:txBody>
          <a:bodyPr>
            <a:normAutofit/>
          </a:bodyPr>
          <a:lstStyle/>
          <a:p>
            <a:r>
              <a:rPr lang="bg-BG" sz="3600" b="1" cap="all" dirty="0">
                <a:latin typeface="Georgia" panose="02040502050405020303" pitchFamily="18" charset="0"/>
                <a:cs typeface="Arial" panose="020B0604020202020204" pitchFamily="34" charset="0"/>
              </a:rPr>
              <a:t>Социално емоционалната интелигентност и дигиталните Технологии в квалификацията на учителите</a:t>
            </a:r>
            <a:endParaRPr lang="bg-BG" sz="6600" dirty="0">
              <a:latin typeface="Georgia" panose="02040502050405020303" pitchFamily="18" charset="0"/>
              <a:cs typeface="Arial" panose="020B0604020202020204" pitchFamily="34" charset="0"/>
            </a:endParaRPr>
          </a:p>
        </p:txBody>
      </p:sp>
      <p:sp>
        <p:nvSpPr>
          <p:cNvPr id="3" name="Подзаглавие 2">
            <a:extLst>
              <a:ext uri="{FF2B5EF4-FFF2-40B4-BE49-F238E27FC236}">
                <a16:creationId xmlns:a16="http://schemas.microsoft.com/office/drawing/2014/main" id="{6240B4C0-2732-4F2B-38E7-6E1C05894CAA}"/>
              </a:ext>
            </a:extLst>
          </p:cNvPr>
          <p:cNvSpPr>
            <a:spLocks noGrp="1"/>
          </p:cNvSpPr>
          <p:nvPr>
            <p:ph type="subTitle" idx="1"/>
          </p:nvPr>
        </p:nvSpPr>
        <p:spPr>
          <a:xfrm>
            <a:off x="1434284" y="5867099"/>
            <a:ext cx="9144000" cy="1655762"/>
          </a:xfrm>
        </p:spPr>
        <p:txBody>
          <a:bodyPr>
            <a:normAutofit/>
          </a:bodyPr>
          <a:lstStyle/>
          <a:p>
            <a:r>
              <a:rPr lang="bg-BG" dirty="0">
                <a:latin typeface="Georgia" panose="02040502050405020303" pitchFamily="18" charset="0"/>
                <a:cs typeface="Arial" panose="020B0604020202020204" pitchFamily="34" charset="0"/>
              </a:rPr>
              <a:t>Проф. д-р Галя Кожухарова, ас. Мария Желязкова</a:t>
            </a:r>
          </a:p>
          <a:p>
            <a:r>
              <a:rPr lang="sr-Latn-CS" sz="1800" dirty="0">
                <a:latin typeface="Georgia" panose="02040502050405020303" pitchFamily="18" charset="0"/>
                <a:hlinkClick r:id="rId2">
                  <a:extLst>
                    <a:ext uri="{A12FA001-AC4F-418D-AE19-62706E023703}">
                      <ahyp:hlinkClr xmlns:ahyp="http://schemas.microsoft.com/office/drawing/2018/hyperlinkcolor" val="tx"/>
                    </a:ext>
                  </a:extLst>
                </a:hlinkClick>
              </a:rPr>
              <a:t>galya.kozhuharova@trakia-uni.bg</a:t>
            </a:r>
            <a:r>
              <a:rPr lang="bg-BG" sz="1800" dirty="0">
                <a:latin typeface="Georgia" panose="02040502050405020303" pitchFamily="18" charset="0"/>
              </a:rPr>
              <a:t>, </a:t>
            </a:r>
            <a:r>
              <a:rPr lang="en-US" sz="1800" b="0" i="0" dirty="0">
                <a:solidFill>
                  <a:schemeClr val="tx1">
                    <a:lumMod val="95000"/>
                    <a:lumOff val="5000"/>
                  </a:schemeClr>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maria.zheljazkova@trakia-uni.bg</a:t>
            </a:r>
            <a:r>
              <a:rPr lang="bg-BG" sz="1800" b="0" i="0" dirty="0">
                <a:solidFill>
                  <a:schemeClr val="tx1">
                    <a:lumMod val="95000"/>
                    <a:lumOff val="5000"/>
                  </a:schemeClr>
                </a:solidFill>
                <a:effectLst/>
                <a:latin typeface="Georgia" panose="02040502050405020303" pitchFamily="18" charset="0"/>
              </a:rPr>
              <a:t> </a:t>
            </a:r>
            <a:endParaRPr lang="bg-BG" sz="1800" dirty="0">
              <a:solidFill>
                <a:schemeClr val="tx1">
                  <a:lumMod val="95000"/>
                  <a:lumOff val="5000"/>
                </a:schemeClr>
              </a:solidFill>
              <a:latin typeface="Georgia" panose="02040502050405020303" pitchFamily="18" charset="0"/>
              <a:cs typeface="Arial" panose="020B0604020202020204" pitchFamily="34" charset="0"/>
            </a:endParaRPr>
          </a:p>
        </p:txBody>
      </p:sp>
      <p:pic>
        <p:nvPicPr>
          <p:cNvPr id="15" name="Картина 14">
            <a:extLst>
              <a:ext uri="{FF2B5EF4-FFF2-40B4-BE49-F238E27FC236}">
                <a16:creationId xmlns:a16="http://schemas.microsoft.com/office/drawing/2014/main" id="{5AABCFBA-D163-1973-4CDD-EC478F4E2508}"/>
              </a:ext>
            </a:extLst>
          </p:cNvPr>
          <p:cNvPicPr>
            <a:picLocks noChangeAspect="1"/>
          </p:cNvPicPr>
          <p:nvPr/>
        </p:nvPicPr>
        <p:blipFill rotWithShape="1">
          <a:blip r:embed="rId4"/>
          <a:srcRect l="1119" t="14117" r="2411" b="41804"/>
          <a:stretch/>
        </p:blipFill>
        <p:spPr>
          <a:xfrm>
            <a:off x="0" y="0"/>
            <a:ext cx="12192000" cy="3022899"/>
          </a:xfrm>
          <a:prstGeom prst="rect">
            <a:avLst/>
          </a:prstGeom>
        </p:spPr>
      </p:pic>
    </p:spTree>
    <p:extLst>
      <p:ext uri="{BB962C8B-B14F-4D97-AF65-F5344CB8AC3E}">
        <p14:creationId xmlns:p14="http://schemas.microsoft.com/office/powerpoint/2010/main" val="186013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grpSp>
        <p:nvGrpSpPr>
          <p:cNvPr id="822" name="Google Shape;822;p5"/>
          <p:cNvGrpSpPr/>
          <p:nvPr/>
        </p:nvGrpSpPr>
        <p:grpSpPr>
          <a:xfrm>
            <a:off x="8196313" y="5847186"/>
            <a:ext cx="3301941" cy="547338"/>
            <a:chOff x="7742163" y="5269315"/>
            <a:chExt cx="3816000" cy="547338"/>
          </a:xfrm>
        </p:grpSpPr>
        <p:sp>
          <p:nvSpPr>
            <p:cNvPr id="823" name="Google Shape;823;p5"/>
            <p:cNvSpPr txBox="1"/>
            <p:nvPr/>
          </p:nvSpPr>
          <p:spPr>
            <a:xfrm>
              <a:off x="7742163" y="5269315"/>
              <a:ext cx="3816000" cy="307777"/>
            </a:xfrm>
            <a:prstGeom prst="rect">
              <a:avLst/>
            </a:prstGeom>
            <a:noFill/>
            <a:ln>
              <a:noFill/>
            </a:ln>
          </p:spPr>
          <p:txBody>
            <a:bodyPr spcFirstLastPara="1" wrap="square" lIns="0"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E61358"/>
                </a:buClr>
                <a:buSzPts val="1400"/>
                <a:buFont typeface="Arial"/>
                <a:buNone/>
                <a:tabLst/>
                <a:defRPr/>
              </a:pPr>
              <a:r>
                <a:rPr kumimoji="0" lang="bg-BG" sz="1400" b="1" i="0" u="none" strike="noStrike" kern="0" cap="none" spc="0" normalizeH="0" baseline="0" noProof="0">
                  <a:ln>
                    <a:noFill/>
                  </a:ln>
                  <a:solidFill>
                    <a:srgbClr val="E61358"/>
                  </a:solidFill>
                  <a:effectLst/>
                  <a:uLnTx/>
                  <a:uFillTx/>
                  <a:latin typeface="Ubuntu"/>
                  <a:ea typeface="Ubuntu"/>
                  <a:cs typeface="Ubuntu"/>
                  <a:sym typeface="Ubuntu"/>
                </a:rPr>
                <a:t>Математика</a:t>
              </a:r>
              <a:endParaRPr kumimoji="0" sz="1400" b="1" i="0" u="none" strike="noStrike" kern="0" cap="none" spc="0" normalizeH="0" baseline="0" noProof="0">
                <a:ln>
                  <a:noFill/>
                </a:ln>
                <a:solidFill>
                  <a:srgbClr val="E61358"/>
                </a:solidFill>
                <a:effectLst/>
                <a:uLnTx/>
                <a:uFillTx/>
                <a:latin typeface="Ubuntu"/>
                <a:ea typeface="Ubuntu"/>
                <a:cs typeface="Ubuntu"/>
                <a:sym typeface="Ubuntu"/>
              </a:endParaRPr>
            </a:p>
          </p:txBody>
        </p:sp>
        <p:sp>
          <p:nvSpPr>
            <p:cNvPr id="824" name="Google Shape;824;p5"/>
            <p:cNvSpPr txBox="1"/>
            <p:nvPr/>
          </p:nvSpPr>
          <p:spPr>
            <a:xfrm>
              <a:off x="7742163" y="5539654"/>
              <a:ext cx="3816000" cy="276999"/>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3F3F3F"/>
                </a:solidFill>
                <a:effectLst/>
                <a:uLnTx/>
                <a:uFillTx/>
                <a:latin typeface="Ubuntu"/>
                <a:ea typeface="Ubuntu"/>
                <a:cs typeface="Ubuntu"/>
                <a:sym typeface="Ubuntu"/>
              </a:endParaRPr>
            </a:p>
          </p:txBody>
        </p:sp>
      </p:grpSp>
      <p:sp>
        <p:nvSpPr>
          <p:cNvPr id="825" name="Google Shape;825;p5"/>
          <p:cNvSpPr/>
          <p:nvPr/>
        </p:nvSpPr>
        <p:spPr>
          <a:xfrm>
            <a:off x="7247400" y="5702762"/>
            <a:ext cx="710084" cy="710084"/>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26" name="Google Shape;826;p5"/>
          <p:cNvGrpSpPr/>
          <p:nvPr/>
        </p:nvGrpSpPr>
        <p:grpSpPr>
          <a:xfrm>
            <a:off x="8215057" y="3821487"/>
            <a:ext cx="3699972" cy="793559"/>
            <a:chOff x="7742163" y="4121147"/>
            <a:chExt cx="3816000" cy="793559"/>
          </a:xfrm>
        </p:grpSpPr>
        <p:sp>
          <p:nvSpPr>
            <p:cNvPr id="827" name="Google Shape;827;p5"/>
            <p:cNvSpPr txBox="1"/>
            <p:nvPr/>
          </p:nvSpPr>
          <p:spPr>
            <a:xfrm>
              <a:off x="7742163" y="4121147"/>
              <a:ext cx="3816000" cy="307777"/>
            </a:xfrm>
            <a:prstGeom prst="rect">
              <a:avLst/>
            </a:prstGeom>
            <a:noFill/>
            <a:ln>
              <a:noFill/>
            </a:ln>
          </p:spPr>
          <p:txBody>
            <a:bodyPr spcFirstLastPara="1" wrap="square" lIns="0"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32B5D3"/>
                </a:buClr>
                <a:buSzPts val="1400"/>
                <a:buFont typeface="Arial"/>
                <a:buNone/>
                <a:tabLst/>
                <a:defRPr/>
              </a:pPr>
              <a:r>
                <a:rPr kumimoji="0" lang="bg-BG" sz="1400" b="1" i="0" u="none" strike="noStrike" kern="0" cap="none" spc="0" normalizeH="0" baseline="0" noProof="0">
                  <a:ln>
                    <a:noFill/>
                  </a:ln>
                  <a:solidFill>
                    <a:srgbClr val="32B5D3"/>
                  </a:solidFill>
                  <a:effectLst/>
                  <a:uLnTx/>
                  <a:uFillTx/>
                  <a:latin typeface="Ubuntu"/>
                  <a:ea typeface="Ubuntu"/>
                  <a:cs typeface="Ubuntu"/>
                  <a:sym typeface="Ubuntu"/>
                </a:rPr>
                <a:t>Инженерство </a:t>
              </a:r>
              <a:endParaRPr kumimoji="0" sz="1400" b="1" i="0" u="none" strike="noStrike" kern="0" cap="none" spc="0" normalizeH="0" baseline="0" noProof="0">
                <a:ln>
                  <a:noFill/>
                </a:ln>
                <a:solidFill>
                  <a:srgbClr val="32B5D3"/>
                </a:solidFill>
                <a:effectLst/>
                <a:uLnTx/>
                <a:uFillTx/>
                <a:latin typeface="Ubuntu"/>
                <a:ea typeface="Ubuntu"/>
                <a:cs typeface="Ubuntu"/>
                <a:sym typeface="Ubuntu"/>
              </a:endParaRPr>
            </a:p>
          </p:txBody>
        </p:sp>
        <p:sp>
          <p:nvSpPr>
            <p:cNvPr id="828" name="Google Shape;828;p5"/>
            <p:cNvSpPr txBox="1"/>
            <p:nvPr/>
          </p:nvSpPr>
          <p:spPr>
            <a:xfrm>
              <a:off x="7742163" y="4391486"/>
              <a:ext cx="3816000" cy="523220"/>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bg-BG" sz="1400" b="0" i="0" u="none" strike="noStrike" kern="0" cap="none" spc="0" normalizeH="0" baseline="0" noProof="0">
                  <a:ln>
                    <a:noFill/>
                  </a:ln>
                  <a:solidFill>
                    <a:srgbClr val="3F3F3F"/>
                  </a:solidFill>
                  <a:effectLst/>
                  <a:uLnTx/>
                  <a:uFillTx/>
                  <a:latin typeface="Ubuntu"/>
                  <a:ea typeface="Ubuntu"/>
                  <a:cs typeface="Ubuntu"/>
                  <a:sym typeface="Ubuntu"/>
                </a:rPr>
                <a:t>Изработка на макет на самолет, тунел, мост и други</a:t>
              </a:r>
              <a:endParaRPr kumimoji="0" sz="1400" b="0" i="0" u="none" strike="noStrike" kern="0" cap="none" spc="0" normalizeH="0" baseline="0" noProof="0">
                <a:ln>
                  <a:noFill/>
                </a:ln>
                <a:solidFill>
                  <a:srgbClr val="3F3F3F"/>
                </a:solidFill>
                <a:effectLst/>
                <a:uLnTx/>
                <a:uFillTx/>
                <a:latin typeface="Ubuntu"/>
                <a:ea typeface="Ubuntu"/>
                <a:cs typeface="Ubuntu"/>
                <a:sym typeface="Ubuntu"/>
              </a:endParaRPr>
            </a:p>
          </p:txBody>
        </p:sp>
      </p:grpSp>
      <p:sp>
        <p:nvSpPr>
          <p:cNvPr id="829" name="Google Shape;829;p5"/>
          <p:cNvSpPr/>
          <p:nvPr/>
        </p:nvSpPr>
        <p:spPr>
          <a:xfrm>
            <a:off x="7227683" y="3901692"/>
            <a:ext cx="710084" cy="710084"/>
          </a:xfrm>
          <a:prstGeom prst="diamond">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30" name="Google Shape;830;p5"/>
          <p:cNvSpPr/>
          <p:nvPr/>
        </p:nvSpPr>
        <p:spPr>
          <a:xfrm rot="9900000">
            <a:off x="7425125" y="4106234"/>
            <a:ext cx="354635" cy="301194"/>
          </a:xfrm>
          <a:custGeom>
            <a:avLst/>
            <a:gdLst/>
            <a:ahLst/>
            <a:cxnLst/>
            <a:rect l="l" t="t" r="r" b="b"/>
            <a:pathLst>
              <a:path w="2911009" h="2472345" extrusionOk="0">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31" name="Google Shape;831;p5"/>
          <p:cNvSpPr/>
          <p:nvPr/>
        </p:nvSpPr>
        <p:spPr>
          <a:xfrm>
            <a:off x="7227683" y="1785210"/>
            <a:ext cx="710084" cy="710084"/>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32" name="Google Shape;832;p5"/>
          <p:cNvGrpSpPr/>
          <p:nvPr/>
        </p:nvGrpSpPr>
        <p:grpSpPr>
          <a:xfrm>
            <a:off x="8196314" y="1776188"/>
            <a:ext cx="3320684" cy="790322"/>
            <a:chOff x="7720502" y="1860706"/>
            <a:chExt cx="3837661" cy="790322"/>
          </a:xfrm>
        </p:grpSpPr>
        <p:sp>
          <p:nvSpPr>
            <p:cNvPr id="833" name="Google Shape;833;p5"/>
            <p:cNvSpPr txBox="1"/>
            <p:nvPr/>
          </p:nvSpPr>
          <p:spPr>
            <a:xfrm>
              <a:off x="7720502" y="1860706"/>
              <a:ext cx="3816000" cy="307777"/>
            </a:xfrm>
            <a:prstGeom prst="rect">
              <a:avLst/>
            </a:prstGeom>
            <a:noFill/>
            <a:ln>
              <a:noFill/>
            </a:ln>
          </p:spPr>
          <p:txBody>
            <a:bodyPr spcFirstLastPara="1" wrap="square" lIns="0"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ED7D1F"/>
                </a:buClr>
                <a:buSzPts val="1400"/>
                <a:buFont typeface="Arial"/>
                <a:buNone/>
                <a:tabLst/>
                <a:defRPr/>
              </a:pPr>
              <a:r>
                <a:rPr kumimoji="0" lang="bg-BG" sz="1400" b="1" i="0" u="none" strike="noStrike" kern="0" cap="none" spc="0" normalizeH="0" baseline="0" noProof="0">
                  <a:ln>
                    <a:noFill/>
                  </a:ln>
                  <a:solidFill>
                    <a:srgbClr val="ED7D1F"/>
                  </a:solidFill>
                  <a:effectLst/>
                  <a:uLnTx/>
                  <a:uFillTx/>
                  <a:latin typeface="Ubuntu"/>
                  <a:ea typeface="Ubuntu"/>
                  <a:cs typeface="Ubuntu"/>
                  <a:sym typeface="Ubuntu"/>
                </a:rPr>
                <a:t>НАУКА</a:t>
              </a:r>
              <a:endParaRPr kumimoji="0" sz="1400" b="1" i="0" u="none" strike="noStrike" kern="0" cap="none" spc="0" normalizeH="0" baseline="0" noProof="0">
                <a:ln>
                  <a:noFill/>
                </a:ln>
                <a:solidFill>
                  <a:srgbClr val="ED7D1F"/>
                </a:solidFill>
                <a:effectLst/>
                <a:uLnTx/>
                <a:uFillTx/>
                <a:latin typeface="Ubuntu"/>
                <a:ea typeface="Ubuntu"/>
                <a:cs typeface="Ubuntu"/>
                <a:sym typeface="Ubuntu"/>
              </a:endParaRPr>
            </a:p>
          </p:txBody>
        </p:sp>
        <p:sp>
          <p:nvSpPr>
            <p:cNvPr id="834" name="Google Shape;834;p5"/>
            <p:cNvSpPr txBox="1"/>
            <p:nvPr/>
          </p:nvSpPr>
          <p:spPr>
            <a:xfrm>
              <a:off x="7742163" y="2127808"/>
              <a:ext cx="3816000" cy="523220"/>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bg-BG" sz="1400" b="0" i="0" u="none" strike="noStrike" kern="0" cap="none" spc="0" normalizeH="0" baseline="0" noProof="0">
                  <a:ln>
                    <a:noFill/>
                  </a:ln>
                  <a:solidFill>
                    <a:srgbClr val="3F3F3F"/>
                  </a:solidFill>
                  <a:effectLst/>
                  <a:uLnTx/>
                  <a:uFillTx/>
                  <a:latin typeface="Ubuntu"/>
                  <a:ea typeface="Ubuntu"/>
                  <a:cs typeface="Ubuntu"/>
                  <a:sym typeface="Ubuntu"/>
                </a:rPr>
                <a:t>Учебен предмет - Човекът и природата</a:t>
              </a:r>
              <a:endParaRPr kumimoji="0" sz="1400" b="0" i="0" u="none" strike="noStrike" kern="0" cap="none" spc="0" normalizeH="0" baseline="0" noProof="0">
                <a:ln>
                  <a:noFill/>
                </a:ln>
                <a:solidFill>
                  <a:srgbClr val="3F3F3F"/>
                </a:solidFill>
                <a:effectLst/>
                <a:uLnTx/>
                <a:uFillTx/>
                <a:latin typeface="Ubuntu"/>
                <a:ea typeface="Ubuntu"/>
                <a:cs typeface="Ubuntu"/>
                <a:sym typeface="Ubuntu"/>
              </a:endParaRPr>
            </a:p>
          </p:txBody>
        </p:sp>
      </p:grpSp>
      <p:sp>
        <p:nvSpPr>
          <p:cNvPr id="835" name="Google Shape;835;p5"/>
          <p:cNvSpPr/>
          <p:nvPr/>
        </p:nvSpPr>
        <p:spPr>
          <a:xfrm>
            <a:off x="7428589" y="2026458"/>
            <a:ext cx="293552" cy="225488"/>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36" name="Google Shape;836;p5"/>
          <p:cNvGrpSpPr/>
          <p:nvPr/>
        </p:nvGrpSpPr>
        <p:grpSpPr>
          <a:xfrm>
            <a:off x="8196313" y="2862579"/>
            <a:ext cx="3699972" cy="1009239"/>
            <a:chOff x="7742163" y="2983865"/>
            <a:chExt cx="3816000" cy="1009239"/>
          </a:xfrm>
        </p:grpSpPr>
        <p:sp>
          <p:nvSpPr>
            <p:cNvPr id="837" name="Google Shape;837;p5"/>
            <p:cNvSpPr txBox="1"/>
            <p:nvPr/>
          </p:nvSpPr>
          <p:spPr>
            <a:xfrm>
              <a:off x="7742163" y="2983865"/>
              <a:ext cx="3816000" cy="307777"/>
            </a:xfrm>
            <a:prstGeom prst="rect">
              <a:avLst/>
            </a:prstGeom>
            <a:noFill/>
            <a:ln>
              <a:noFill/>
            </a:ln>
          </p:spPr>
          <p:txBody>
            <a:bodyPr spcFirstLastPara="1" wrap="square" lIns="0"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A0C82F"/>
                </a:buClr>
                <a:buSzPts val="1400"/>
                <a:buFont typeface="Arial"/>
                <a:buNone/>
                <a:tabLst/>
                <a:defRPr/>
              </a:pPr>
              <a:r>
                <a:rPr kumimoji="0" lang="bg-BG" sz="1400" b="1" i="0" u="none" strike="noStrike" kern="0" cap="none" spc="0" normalizeH="0" baseline="0" noProof="0">
                  <a:ln>
                    <a:noFill/>
                  </a:ln>
                  <a:solidFill>
                    <a:srgbClr val="A0C82F"/>
                  </a:solidFill>
                  <a:effectLst/>
                  <a:uLnTx/>
                  <a:uFillTx/>
                  <a:latin typeface="Ubuntu"/>
                  <a:ea typeface="Ubuntu"/>
                  <a:cs typeface="Ubuntu"/>
                  <a:sym typeface="Ubuntu"/>
                </a:rPr>
                <a:t>Технологии</a:t>
              </a:r>
              <a:endParaRPr kumimoji="0" sz="1400" b="1" i="0" u="none" strike="noStrike" kern="0" cap="none" spc="0" normalizeH="0" baseline="0" noProof="0">
                <a:ln>
                  <a:noFill/>
                </a:ln>
                <a:solidFill>
                  <a:srgbClr val="A0C82F"/>
                </a:solidFill>
                <a:effectLst/>
                <a:uLnTx/>
                <a:uFillTx/>
                <a:latin typeface="Ubuntu"/>
                <a:ea typeface="Ubuntu"/>
                <a:cs typeface="Ubuntu"/>
                <a:sym typeface="Ubuntu"/>
              </a:endParaRPr>
            </a:p>
          </p:txBody>
        </p:sp>
        <p:sp>
          <p:nvSpPr>
            <p:cNvPr id="838" name="Google Shape;838;p5"/>
            <p:cNvSpPr txBox="1"/>
            <p:nvPr/>
          </p:nvSpPr>
          <p:spPr>
            <a:xfrm>
              <a:off x="7742163" y="3254204"/>
              <a:ext cx="3816000" cy="738900"/>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bg-BG" sz="1400" b="0" i="0" u="none" strike="noStrike" kern="0" cap="none" spc="0" normalizeH="0" baseline="0" noProof="0">
                  <a:ln>
                    <a:noFill/>
                  </a:ln>
                  <a:solidFill>
                    <a:srgbClr val="3F3F3F"/>
                  </a:solidFill>
                  <a:effectLst/>
                  <a:uLnTx/>
                  <a:uFillTx/>
                  <a:latin typeface="Ubuntu"/>
                  <a:ea typeface="Ubuntu"/>
                  <a:cs typeface="Ubuntu"/>
                  <a:sym typeface="Ubuntu"/>
                </a:rPr>
                <a:t>Учебен предмет - Компютърно моделиране </a:t>
              </a:r>
              <a:endParaRPr kumimoji="0" sz="1400" b="0" i="0" u="none" strike="noStrike" kern="0" cap="none" spc="0" normalizeH="0" baseline="0" noProof="0">
                <a:ln>
                  <a:noFill/>
                </a:ln>
                <a:solidFill>
                  <a:srgbClr val="000000"/>
                </a:solidFill>
                <a:effectLst/>
                <a:uLnTx/>
                <a:uFillTx/>
                <a:latin typeface="Ubuntu"/>
                <a:ea typeface="Ubuntu"/>
                <a:cs typeface="Ubuntu"/>
                <a:sym typeface="Ubuntu"/>
              </a:endParaRPr>
            </a:p>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bg-BG" sz="1400" b="0" i="0" u="none" strike="noStrike" kern="0" cap="none" spc="0" normalizeH="0" baseline="0" noProof="0">
                  <a:ln>
                    <a:noFill/>
                  </a:ln>
                  <a:solidFill>
                    <a:srgbClr val="3F3F3F"/>
                  </a:solidFill>
                  <a:effectLst/>
                  <a:uLnTx/>
                  <a:uFillTx/>
                  <a:latin typeface="Ubuntu"/>
                  <a:ea typeface="Ubuntu"/>
                  <a:cs typeface="Ubuntu"/>
                  <a:sym typeface="Ubuntu"/>
                </a:rPr>
                <a:t>Робот </a:t>
              </a:r>
              <a:r>
                <a:rPr kumimoji="0" lang="bg-BG" sz="1400" b="1" i="0" u="none" strike="noStrike" kern="0" cap="none" spc="0" normalizeH="0" baseline="0" noProof="0">
                  <a:ln>
                    <a:noFill/>
                  </a:ln>
                  <a:solidFill>
                    <a:srgbClr val="000000"/>
                  </a:solidFill>
                  <a:effectLst/>
                  <a:uLnTx/>
                  <a:uFillTx/>
                  <a:latin typeface="Ubuntu"/>
                  <a:ea typeface="Ubuntu"/>
                  <a:cs typeface="Ubuntu"/>
                  <a:sym typeface="Ubuntu"/>
                </a:rPr>
                <a:t>MindDesigner</a:t>
              </a:r>
              <a:r>
                <a:rPr kumimoji="0" lang="bg-BG" sz="1400" b="0" i="0" u="none" strike="noStrike" kern="0" cap="none" spc="0" normalizeH="0" baseline="0" noProof="0">
                  <a:ln>
                    <a:noFill/>
                  </a:ln>
                  <a:solidFill>
                    <a:srgbClr val="3F3F3F"/>
                  </a:solidFill>
                  <a:effectLst/>
                  <a:uLnTx/>
                  <a:uFillTx/>
                  <a:latin typeface="Ubuntu"/>
                  <a:ea typeface="Ubuntu"/>
                  <a:cs typeface="Ubuntu"/>
                  <a:sym typeface="Ubuntu"/>
                </a:rPr>
                <a:t> </a:t>
              </a:r>
              <a:endParaRPr kumimoji="0" sz="1400" b="0" i="0" u="none" strike="noStrike" kern="0" cap="none" spc="0" normalizeH="0" baseline="0" noProof="0">
                <a:ln>
                  <a:noFill/>
                </a:ln>
                <a:solidFill>
                  <a:srgbClr val="3F3F3F"/>
                </a:solidFill>
                <a:effectLst/>
                <a:uLnTx/>
                <a:uFillTx/>
                <a:latin typeface="Ubuntu"/>
                <a:ea typeface="Ubuntu"/>
                <a:cs typeface="Ubuntu"/>
                <a:sym typeface="Ubuntu"/>
              </a:endParaRPr>
            </a:p>
          </p:txBody>
        </p:sp>
      </p:grpSp>
      <p:sp>
        <p:nvSpPr>
          <p:cNvPr id="839" name="Google Shape;839;p5"/>
          <p:cNvSpPr/>
          <p:nvPr/>
        </p:nvSpPr>
        <p:spPr>
          <a:xfrm>
            <a:off x="7227683" y="2843451"/>
            <a:ext cx="710084" cy="710084"/>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0" name="Google Shape;840;p5"/>
          <p:cNvSpPr/>
          <p:nvPr/>
        </p:nvSpPr>
        <p:spPr>
          <a:xfrm>
            <a:off x="7432133" y="3045000"/>
            <a:ext cx="298451" cy="257560"/>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1" name="Google Shape;841;p5"/>
          <p:cNvSpPr txBox="1"/>
          <p:nvPr/>
        </p:nvSpPr>
        <p:spPr>
          <a:xfrm>
            <a:off x="6855056" y="20325"/>
            <a:ext cx="5337000" cy="15936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bg-BG" sz="4800" b="1" i="0" u="none" strike="noStrike" kern="0" cap="none" spc="0" normalizeH="0" baseline="0" noProof="0">
                <a:ln>
                  <a:noFill/>
                </a:ln>
                <a:solidFill>
                  <a:srgbClr val="000000"/>
                </a:solidFill>
                <a:effectLst/>
                <a:uLnTx/>
                <a:uFillTx/>
                <a:latin typeface="Ubuntu"/>
                <a:ea typeface="Ubuntu"/>
                <a:cs typeface="Ubuntu"/>
                <a:sym typeface="Ubuntu"/>
              </a:rPr>
              <a:t>STEAM игра за IV клас</a:t>
            </a:r>
            <a:endParaRPr kumimoji="0" sz="4800" b="1" i="0" u="none" strike="noStrike" kern="0" cap="none" spc="0" normalizeH="0" baseline="0" noProof="0">
              <a:ln>
                <a:noFill/>
              </a:ln>
              <a:solidFill>
                <a:srgbClr val="000000"/>
              </a:solidFill>
              <a:effectLst/>
              <a:uLnTx/>
              <a:uFillTx/>
              <a:latin typeface="Ubuntu"/>
              <a:ea typeface="Ubuntu"/>
              <a:cs typeface="Ubuntu"/>
              <a:sym typeface="Ubuntu"/>
            </a:endParaRPr>
          </a:p>
        </p:txBody>
      </p:sp>
      <p:sp>
        <p:nvSpPr>
          <p:cNvPr id="842" name="Google Shape;842;p5"/>
          <p:cNvSpPr/>
          <p:nvPr/>
        </p:nvSpPr>
        <p:spPr>
          <a:xfrm>
            <a:off x="5988162" y="3067375"/>
            <a:ext cx="355487" cy="775056"/>
          </a:xfrm>
          <a:custGeom>
            <a:avLst/>
            <a:gdLst/>
            <a:ahLst/>
            <a:cxnLst/>
            <a:rect l="l" t="t" r="r" b="b"/>
            <a:pathLst>
              <a:path w="1492970" h="3255081" extrusionOk="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43" name="Google Shape;843;p5" descr="Картина, която съдържа текст, на закрито&#10;&#10;Описанието е генерирано автоматично"/>
          <p:cNvPicPr preferRelativeResize="0">
            <a:picLocks noGrp="1"/>
          </p:cNvPicPr>
          <p:nvPr>
            <p:ph type="pic" idx="2"/>
          </p:nvPr>
        </p:nvPicPr>
        <p:blipFill rotWithShape="1">
          <a:blip r:embed="rId3">
            <a:alphaModFix/>
          </a:blip>
          <a:srcRect l="10477" r="10477"/>
          <a:stretch/>
        </p:blipFill>
        <p:spPr>
          <a:xfrm>
            <a:off x="0" y="0"/>
            <a:ext cx="6695575" cy="6858000"/>
          </a:xfrm>
          <a:prstGeom prst="rect">
            <a:avLst/>
          </a:prstGeom>
          <a:solidFill>
            <a:srgbClr val="F2F2F2"/>
          </a:solidFill>
          <a:ln>
            <a:noFill/>
          </a:ln>
        </p:spPr>
      </p:pic>
      <p:sp>
        <p:nvSpPr>
          <p:cNvPr id="844" name="Google Shape;844;p5"/>
          <p:cNvSpPr txBox="1"/>
          <p:nvPr/>
        </p:nvSpPr>
        <p:spPr>
          <a:xfrm>
            <a:off x="10851502" y="6456784"/>
            <a:ext cx="8580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bg-BG" sz="1400" b="0" i="0" u="sng" strike="noStrike" kern="0" cap="none" spc="0" normalizeH="0" baseline="0" noProof="0">
                <a:ln>
                  <a:noFill/>
                </a:ln>
                <a:solidFill>
                  <a:srgbClr val="000000"/>
                </a:solidFill>
                <a:effectLst/>
                <a:uLnTx/>
                <a:uFillTx/>
                <a:latin typeface="Ubuntu"/>
                <a:ea typeface="Ubuntu"/>
                <a:cs typeface="Ubuntu"/>
                <a:sym typeface="Ubuntu"/>
                <a:hlinkClick r:id="rId4">
                  <a:extLst>
                    <a:ext uri="{A12FA001-AC4F-418D-AE19-62706E023703}">
                      <ahyp:hlinkClr xmlns:ahyp="http://schemas.microsoft.com/office/drawing/2018/hyperlinkcolor" val="tx"/>
                    </a:ext>
                  </a:extLst>
                </a:hlinkClick>
              </a:rPr>
              <a:t>Видео</a:t>
            </a:r>
            <a:endParaRPr kumimoji="0" sz="1400" b="0" i="0" u="none" strike="noStrike" kern="0" cap="none" spc="0" normalizeH="0" baseline="0" noProof="0">
              <a:ln>
                <a:noFill/>
              </a:ln>
              <a:solidFill>
                <a:srgbClr val="000000"/>
              </a:solidFill>
              <a:effectLst/>
              <a:uLnTx/>
              <a:uFillTx/>
              <a:latin typeface="Ubuntu"/>
              <a:ea typeface="Ubuntu"/>
              <a:cs typeface="Ubuntu"/>
              <a:sym typeface="Ubuntu"/>
            </a:endParaRPr>
          </a:p>
        </p:txBody>
      </p:sp>
      <p:sp>
        <p:nvSpPr>
          <p:cNvPr id="845" name="Google Shape;845;p5"/>
          <p:cNvSpPr/>
          <p:nvPr/>
        </p:nvSpPr>
        <p:spPr>
          <a:xfrm rot="8369018">
            <a:off x="7277688" y="4848216"/>
            <a:ext cx="562728" cy="568089"/>
          </a:xfrm>
          <a:custGeom>
            <a:avLst/>
            <a:gdLst/>
            <a:ahLst/>
            <a:cxnLst/>
            <a:rect l="l" t="t" r="r" b="b"/>
            <a:pathLst>
              <a:path w="4411086" h="4453092" extrusionOk="0">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rgbClr val="CF61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1"/>
              <a:buFont typeface="Arial"/>
              <a:buNone/>
              <a:tabLst/>
              <a:defRPr/>
            </a:pPr>
            <a:endParaRPr kumimoji="0" sz="2701"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46" name="Google Shape;846;p5"/>
          <p:cNvGrpSpPr/>
          <p:nvPr/>
        </p:nvGrpSpPr>
        <p:grpSpPr>
          <a:xfrm>
            <a:off x="8196313" y="4807840"/>
            <a:ext cx="3793524" cy="793559"/>
            <a:chOff x="7742163" y="4121147"/>
            <a:chExt cx="3816000" cy="793559"/>
          </a:xfrm>
        </p:grpSpPr>
        <p:sp>
          <p:nvSpPr>
            <p:cNvPr id="847" name="Google Shape;847;p5"/>
            <p:cNvSpPr txBox="1"/>
            <p:nvPr/>
          </p:nvSpPr>
          <p:spPr>
            <a:xfrm>
              <a:off x="7742163" y="4121147"/>
              <a:ext cx="3816000" cy="307777"/>
            </a:xfrm>
            <a:prstGeom prst="rect">
              <a:avLst/>
            </a:prstGeom>
            <a:noFill/>
            <a:ln>
              <a:noFill/>
            </a:ln>
          </p:spPr>
          <p:txBody>
            <a:bodyPr spcFirstLastPara="1" wrap="square" lIns="0"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CF61BD"/>
                </a:buClr>
                <a:buSzPts val="1400"/>
                <a:buFont typeface="Arial"/>
                <a:buNone/>
                <a:tabLst/>
                <a:defRPr/>
              </a:pPr>
              <a:r>
                <a:rPr kumimoji="0" lang="bg-BG" sz="1400" b="1" i="0" u="none" strike="noStrike" kern="0" cap="none" spc="0" normalizeH="0" baseline="0" noProof="0">
                  <a:ln>
                    <a:noFill/>
                  </a:ln>
                  <a:solidFill>
                    <a:srgbClr val="CF61BD"/>
                  </a:solidFill>
                  <a:effectLst/>
                  <a:uLnTx/>
                  <a:uFillTx/>
                  <a:latin typeface="Ubuntu"/>
                  <a:ea typeface="Ubuntu"/>
                  <a:cs typeface="Ubuntu"/>
                  <a:sym typeface="Ubuntu"/>
                </a:rPr>
                <a:t>Изкуства и хуманитарни науки</a:t>
              </a:r>
              <a:endParaRPr kumimoji="0" sz="1400" b="1" i="0" u="none" strike="noStrike" kern="0" cap="none" spc="0" normalizeH="0" baseline="0" noProof="0">
                <a:ln>
                  <a:noFill/>
                </a:ln>
                <a:solidFill>
                  <a:srgbClr val="CF61BD"/>
                </a:solidFill>
                <a:effectLst/>
                <a:uLnTx/>
                <a:uFillTx/>
                <a:latin typeface="Ubuntu"/>
                <a:ea typeface="Ubuntu"/>
                <a:cs typeface="Ubuntu"/>
                <a:sym typeface="Ubuntu"/>
              </a:endParaRPr>
            </a:p>
          </p:txBody>
        </p:sp>
        <p:sp>
          <p:nvSpPr>
            <p:cNvPr id="848" name="Google Shape;848;p5"/>
            <p:cNvSpPr txBox="1"/>
            <p:nvPr/>
          </p:nvSpPr>
          <p:spPr>
            <a:xfrm>
              <a:off x="7742163" y="4391486"/>
              <a:ext cx="3816000" cy="523220"/>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bg-BG" sz="1400" b="0" i="0" u="none" strike="noStrike" kern="0" cap="none" spc="0" normalizeH="0" baseline="0" noProof="0">
                  <a:ln>
                    <a:noFill/>
                  </a:ln>
                  <a:solidFill>
                    <a:srgbClr val="3F3F3F"/>
                  </a:solidFill>
                  <a:effectLst/>
                  <a:uLnTx/>
                  <a:uFillTx/>
                  <a:latin typeface="Ubuntu"/>
                  <a:ea typeface="Ubuntu"/>
                  <a:cs typeface="Ubuntu"/>
                  <a:sym typeface="Ubuntu"/>
                </a:rPr>
                <a:t>Учебен предмет – Български език и литература и  Човекът и обществото</a:t>
              </a:r>
              <a:endParaRPr kumimoji="0" sz="1400" b="0" i="0" u="none" strike="noStrike" kern="0" cap="none" spc="0" normalizeH="0" baseline="0" noProof="0">
                <a:ln>
                  <a:noFill/>
                </a:ln>
                <a:solidFill>
                  <a:srgbClr val="3F3F3F"/>
                </a:solidFill>
                <a:effectLst/>
                <a:uLnTx/>
                <a:uFillTx/>
                <a:latin typeface="Ubuntu"/>
                <a:ea typeface="Ubuntu"/>
                <a:cs typeface="Ubuntu"/>
                <a:sym typeface="Ubuntu"/>
              </a:endParaRPr>
            </a:p>
          </p:txBody>
        </p:sp>
      </p:grpSp>
      <p:sp>
        <p:nvSpPr>
          <p:cNvPr id="849" name="Google Shape;849;p5"/>
          <p:cNvSpPr/>
          <p:nvPr/>
        </p:nvSpPr>
        <p:spPr>
          <a:xfrm rot="5400000">
            <a:off x="7458062" y="5932957"/>
            <a:ext cx="249325" cy="249693"/>
          </a:xfrm>
          <a:custGeom>
            <a:avLst/>
            <a:gdLst/>
            <a:ahLst/>
            <a:cxnLst/>
            <a:rect l="l" t="t" r="r" b="b"/>
            <a:pathLst>
              <a:path w="721442" h="722507" extrusionOk="0">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1"/>
              <a:buFont typeface="Arial"/>
              <a:buNone/>
              <a:tabLst/>
              <a:defRPr/>
            </a:pPr>
            <a:endParaRPr kumimoji="0" sz="2701"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g2525227b04d_0_7"/>
          <p:cNvPicPr preferRelativeResize="0"/>
          <p:nvPr/>
        </p:nvPicPr>
        <p:blipFill rotWithShape="1">
          <a:blip r:embed="rId3">
            <a:alphaModFix/>
          </a:blip>
          <a:srcRect/>
          <a:stretch/>
        </p:blipFill>
        <p:spPr>
          <a:xfrm>
            <a:off x="152400" y="76200"/>
            <a:ext cx="11921066" cy="670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A5DCAAE5-E86D-B8C9-608A-DAF7F6D1D438}"/>
              </a:ext>
            </a:extLst>
          </p:cNvPr>
          <p:cNvSpPr>
            <a:spLocks noGrp="1"/>
          </p:cNvSpPr>
          <p:nvPr>
            <p:ph type="title"/>
          </p:nvPr>
        </p:nvSpPr>
        <p:spPr>
          <a:xfrm>
            <a:off x="5469370" y="1685771"/>
            <a:ext cx="6398248" cy="3004145"/>
          </a:xfrm>
        </p:spPr>
        <p:txBody>
          <a:bodyPr vert="horz" lIns="91440" tIns="45720" rIns="91440" bIns="45720" rtlCol="0" anchor="b">
            <a:normAutofit/>
          </a:bodyPr>
          <a:lstStyle/>
          <a:p>
            <a:pPr algn="ctr"/>
            <a:r>
              <a:rPr lang="en-US" sz="6600" dirty="0" err="1">
                <a:latin typeface="Georgia" panose="02040502050405020303" pitchFamily="18" charset="0"/>
                <a:cs typeface="Arial" panose="020B0604020202020204" pitchFamily="34" charset="0"/>
              </a:rPr>
              <a:t>Благодаря</a:t>
            </a:r>
            <a:r>
              <a:rPr lang="en-US" sz="6600" dirty="0">
                <a:latin typeface="Georgia" panose="02040502050405020303" pitchFamily="18" charset="0"/>
                <a:cs typeface="Arial" panose="020B0604020202020204" pitchFamily="34" charset="0"/>
              </a:rPr>
              <a:t> </a:t>
            </a:r>
            <a:r>
              <a:rPr lang="en-US" sz="6600" dirty="0" err="1">
                <a:latin typeface="Georgia" panose="02040502050405020303" pitchFamily="18" charset="0"/>
                <a:cs typeface="Arial" panose="020B0604020202020204" pitchFamily="34" charset="0"/>
              </a:rPr>
              <a:t>Ви</a:t>
            </a:r>
            <a:r>
              <a:rPr lang="en-US" sz="6600" dirty="0">
                <a:latin typeface="Georgia" panose="02040502050405020303" pitchFamily="18" charset="0"/>
                <a:cs typeface="Arial" panose="020B0604020202020204" pitchFamily="34" charset="0"/>
              </a:rPr>
              <a:t> </a:t>
            </a:r>
            <a:r>
              <a:rPr lang="en-US" sz="6600" dirty="0" err="1">
                <a:latin typeface="Georgia" panose="02040502050405020303" pitchFamily="18" charset="0"/>
                <a:cs typeface="Arial" panose="020B0604020202020204" pitchFamily="34" charset="0"/>
              </a:rPr>
              <a:t>за</a:t>
            </a:r>
            <a:r>
              <a:rPr lang="en-US" sz="6600" dirty="0">
                <a:latin typeface="Georgia" panose="02040502050405020303" pitchFamily="18" charset="0"/>
                <a:cs typeface="Arial" panose="020B0604020202020204" pitchFamily="34" charset="0"/>
              </a:rPr>
              <a:t> </a:t>
            </a:r>
            <a:r>
              <a:rPr lang="en-US" sz="6600" dirty="0" err="1">
                <a:latin typeface="Georgia" panose="02040502050405020303" pitchFamily="18" charset="0"/>
                <a:cs typeface="Arial" panose="020B0604020202020204" pitchFamily="34" charset="0"/>
              </a:rPr>
              <a:t>вниманието</a:t>
            </a:r>
            <a:r>
              <a:rPr lang="en-US" sz="6600" dirty="0">
                <a:latin typeface="Georgia" panose="02040502050405020303" pitchFamily="18" charset="0"/>
                <a:cs typeface="Arial" panose="020B0604020202020204" pitchFamily="34" charset="0"/>
              </a:rPr>
              <a:t>!</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Картина 3" descr="Картина, която съдържа играчка, автоматизация&#10;&#10;Описанието е генерирано автоматично">
            <a:extLst>
              <a:ext uri="{FF2B5EF4-FFF2-40B4-BE49-F238E27FC236}">
                <a16:creationId xmlns:a16="http://schemas.microsoft.com/office/drawing/2014/main" id="{C76D762B-4B1B-8E9E-9529-1FBFFE851DE9}"/>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662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лавие 1">
            <a:extLst>
              <a:ext uri="{FF2B5EF4-FFF2-40B4-BE49-F238E27FC236}">
                <a16:creationId xmlns:a16="http://schemas.microsoft.com/office/drawing/2014/main" id="{C4E4C657-EB4F-B420-899D-F961E994D2AE}"/>
              </a:ext>
            </a:extLst>
          </p:cNvPr>
          <p:cNvSpPr>
            <a:spLocks noGrp="1"/>
          </p:cNvSpPr>
          <p:nvPr>
            <p:ph type="title"/>
          </p:nvPr>
        </p:nvSpPr>
        <p:spPr>
          <a:xfrm>
            <a:off x="841248" y="510047"/>
            <a:ext cx="3300984" cy="1645920"/>
          </a:xfrm>
        </p:spPr>
        <p:txBody>
          <a:bodyPr>
            <a:normAutofit/>
          </a:bodyPr>
          <a:lstStyle/>
          <a:p>
            <a:r>
              <a:rPr lang="en-US" sz="2800" b="1">
                <a:latin typeface="Georgia" panose="02040502050405020303" pitchFamily="18" charset="0"/>
                <a:cs typeface="Arial"/>
              </a:rPr>
              <a:t>STEAM </a:t>
            </a:r>
            <a:r>
              <a:rPr lang="bg-BG" sz="2800" b="1">
                <a:latin typeface="Georgia" panose="02040502050405020303" pitchFamily="18" charset="0"/>
                <a:cs typeface="Arial"/>
              </a:rPr>
              <a:t>център при ДИПКУ – Стара Загора</a:t>
            </a:r>
          </a:p>
        </p:txBody>
      </p:sp>
      <p:sp>
        <p:nvSpPr>
          <p:cNvPr id="44" name="Rectangle 43">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Картина 3" descr="Картина, която съдържа играчка, автоматизация&#10;&#10;Описанието е генерирано автоматично">
            <a:extLst>
              <a:ext uri="{FF2B5EF4-FFF2-40B4-BE49-F238E27FC236}">
                <a16:creationId xmlns:a16="http://schemas.microsoft.com/office/drawing/2014/main" id="{7C0FCA9D-5BD3-F983-4298-CE4B1C507421}"/>
              </a:ext>
            </a:extLst>
          </p:cNvPr>
          <p:cNvPicPr>
            <a:picLocks noChangeAspect="1"/>
          </p:cNvPicPr>
          <p:nvPr/>
        </p:nvPicPr>
        <p:blipFill rotWithShape="1">
          <a:blip r:embed="rId2">
            <a:extLst>
              <a:ext uri="{28A0092B-C50C-407E-A947-70E740481C1C}">
                <a14:useLocalDpi xmlns:a14="http://schemas.microsoft.com/office/drawing/2010/main" val="0"/>
              </a:ext>
            </a:extLst>
          </a:blip>
          <a:srcRect l="887" r="618" b="-3"/>
          <a:stretch/>
        </p:blipFill>
        <p:spPr>
          <a:xfrm>
            <a:off x="557784" y="2606462"/>
            <a:ext cx="3584448" cy="3639312"/>
          </a:xfrm>
          <a:prstGeom prst="rect">
            <a:avLst/>
          </a:prstGeom>
        </p:spPr>
      </p:pic>
      <p:pic>
        <p:nvPicPr>
          <p:cNvPr id="16" name="Картина 9" descr="Картина, която съдържа дрехи, човек, текст, обувки&#10;&#10;Описанието е генерирано автоматично">
            <a:extLst>
              <a:ext uri="{FF2B5EF4-FFF2-40B4-BE49-F238E27FC236}">
                <a16:creationId xmlns:a16="http://schemas.microsoft.com/office/drawing/2014/main" id="{87087305-D964-B3E9-E7E1-A75AA3411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06" r="-1" b="9145"/>
          <a:stretch/>
        </p:blipFill>
        <p:spPr bwMode="auto">
          <a:xfrm>
            <a:off x="4347599" y="2606462"/>
            <a:ext cx="3584448" cy="363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онтейнер за съдържание 7" descr="Картина, която съдържа на закрито, обзавеждане, дрехи, стол&#10;&#10;Описанието е генерирано автоматично">
            <a:extLst>
              <a:ext uri="{FF2B5EF4-FFF2-40B4-BE49-F238E27FC236}">
                <a16:creationId xmlns:a16="http://schemas.microsoft.com/office/drawing/2014/main" id="{F3B60773-517D-C652-A2FF-9F85CE2E11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63" r="15052"/>
          <a:stretch/>
        </p:blipFill>
        <p:spPr>
          <a:xfrm>
            <a:off x="8137415" y="2606462"/>
            <a:ext cx="3584448" cy="3639312"/>
          </a:xfrm>
          <a:prstGeom prst="rect">
            <a:avLst/>
          </a:prstGeom>
        </p:spPr>
      </p:pic>
      <p:graphicFrame>
        <p:nvGraphicFramePr>
          <p:cNvPr id="3" name="Diagram 5">
            <a:extLst>
              <a:ext uri="{FF2B5EF4-FFF2-40B4-BE49-F238E27FC236}">
                <a16:creationId xmlns:a16="http://schemas.microsoft.com/office/drawing/2014/main" id="{1ED09953-08AA-9B9D-C6CF-49D294F172F4}"/>
              </a:ext>
            </a:extLst>
          </p:cNvPr>
          <p:cNvGraphicFramePr/>
          <p:nvPr>
            <p:extLst>
              <p:ext uri="{D42A27DB-BD31-4B8C-83A1-F6EECF244321}">
                <p14:modId xmlns:p14="http://schemas.microsoft.com/office/powerpoint/2010/main" val="3606270735"/>
              </p:ext>
            </p:extLst>
          </p:nvPr>
        </p:nvGraphicFramePr>
        <p:xfrm>
          <a:off x="4581144" y="510047"/>
          <a:ext cx="6858000" cy="1645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3820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F758203-9005-3AD9-1DAB-E0D94BC3F8A6}"/>
              </a:ext>
            </a:extLst>
          </p:cNvPr>
          <p:cNvSpPr>
            <a:spLocks noGrp="1"/>
          </p:cNvSpPr>
          <p:nvPr>
            <p:ph type="title"/>
          </p:nvPr>
        </p:nvSpPr>
        <p:spPr>
          <a:xfrm>
            <a:off x="2166257" y="162082"/>
            <a:ext cx="8229600" cy="1143000"/>
          </a:xfrm>
        </p:spPr>
        <p:txBody>
          <a:bodyPr>
            <a:normAutofit fontScale="90000"/>
          </a:bodyPr>
          <a:lstStyle/>
          <a:p>
            <a:r>
              <a:rPr lang="bg-BG" dirty="0">
                <a:solidFill>
                  <a:schemeClr val="tx1"/>
                </a:solidFill>
              </a:rPr>
              <a:t>Еднодневни и двудневни курсове</a:t>
            </a:r>
          </a:p>
        </p:txBody>
      </p:sp>
      <p:sp>
        <p:nvSpPr>
          <p:cNvPr id="3" name="Текстово поле 2">
            <a:extLst>
              <a:ext uri="{FF2B5EF4-FFF2-40B4-BE49-F238E27FC236}">
                <a16:creationId xmlns:a16="http://schemas.microsoft.com/office/drawing/2014/main" id="{58DBB1C3-0C15-BDFC-9287-17E9B73BA7DF}"/>
              </a:ext>
            </a:extLst>
          </p:cNvPr>
          <p:cNvSpPr txBox="1"/>
          <p:nvPr/>
        </p:nvSpPr>
        <p:spPr>
          <a:xfrm>
            <a:off x="1054359" y="1411576"/>
            <a:ext cx="10820400" cy="4693593"/>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Ø"/>
            </a:pPr>
            <a:r>
              <a:rPr lang="en-US" sz="2300" dirty="0">
                <a:solidFill>
                  <a:prstClr val="black"/>
                </a:solidFill>
                <a:latin typeface="Arial" charset="0"/>
                <a:cs typeface="Arial" charset="0"/>
              </a:rPr>
              <a:t>STEAM </a:t>
            </a:r>
            <a:r>
              <a:rPr lang="bg-BG" sz="2300" dirty="0">
                <a:solidFill>
                  <a:prstClr val="black"/>
                </a:solidFill>
                <a:latin typeface="Arial" charset="0"/>
                <a:cs typeface="Arial" charset="0"/>
              </a:rPr>
              <a:t>обучение – същност, методи, технологии и инструменти</a:t>
            </a:r>
          </a:p>
          <a:p>
            <a:pPr marL="342900" indent="-342900" fontAlgn="base">
              <a:spcBef>
                <a:spcPct val="0"/>
              </a:spcBef>
              <a:spcAft>
                <a:spcPct val="0"/>
              </a:spcAft>
              <a:buFont typeface="Wingdings" panose="05000000000000000000" pitchFamily="2" charset="2"/>
              <a:buChar char="Ø"/>
            </a:pPr>
            <a:r>
              <a:rPr lang="bg-BG" sz="2300" dirty="0">
                <a:solidFill>
                  <a:prstClr val="black"/>
                </a:solidFill>
                <a:latin typeface="Arial" charset="0"/>
                <a:cs typeface="Arial" charset="0"/>
              </a:rPr>
              <a:t>Компютърна анимация – първи стъпки</a:t>
            </a:r>
          </a:p>
          <a:p>
            <a:pPr marL="342900" indent="-342900" fontAlgn="base">
              <a:spcBef>
                <a:spcPct val="0"/>
              </a:spcBef>
              <a:spcAft>
                <a:spcPct val="0"/>
              </a:spcAft>
              <a:buFont typeface="Wingdings" panose="05000000000000000000" pitchFamily="2" charset="2"/>
              <a:buChar char="Ø"/>
            </a:pPr>
            <a:r>
              <a:rPr lang="en-US" sz="2300" dirty="0">
                <a:solidFill>
                  <a:prstClr val="black"/>
                </a:solidFill>
                <a:latin typeface="Arial" charset="0"/>
                <a:cs typeface="Arial" charset="0"/>
              </a:rPr>
              <a:t>3D </a:t>
            </a:r>
            <a:r>
              <a:rPr lang="bg-BG" sz="2300" dirty="0">
                <a:solidFill>
                  <a:prstClr val="black"/>
                </a:solidFill>
                <a:latin typeface="Arial" charset="0"/>
                <a:cs typeface="Arial" charset="0"/>
              </a:rPr>
              <a:t>моделиране и </a:t>
            </a:r>
            <a:r>
              <a:rPr lang="en-US" sz="2300" dirty="0">
                <a:solidFill>
                  <a:prstClr val="black"/>
                </a:solidFill>
                <a:latin typeface="Arial" charset="0"/>
                <a:cs typeface="Arial" charset="0"/>
              </a:rPr>
              <a:t>3D </a:t>
            </a:r>
            <a:r>
              <a:rPr lang="bg-BG" sz="2300" dirty="0">
                <a:solidFill>
                  <a:prstClr val="black"/>
                </a:solidFill>
                <a:latin typeface="Arial" charset="0"/>
                <a:cs typeface="Arial" charset="0"/>
              </a:rPr>
              <a:t>печат</a:t>
            </a:r>
          </a:p>
          <a:p>
            <a:pPr marL="342900" indent="-342900" fontAlgn="base">
              <a:spcBef>
                <a:spcPct val="0"/>
              </a:spcBef>
              <a:spcAft>
                <a:spcPct val="0"/>
              </a:spcAft>
              <a:buFont typeface="Wingdings" panose="05000000000000000000" pitchFamily="2" charset="2"/>
              <a:buChar char="Ø"/>
            </a:pPr>
            <a:r>
              <a:rPr lang="en-US" sz="2300" dirty="0">
                <a:solidFill>
                  <a:prstClr val="black"/>
                </a:solidFill>
                <a:latin typeface="Arial" charset="0"/>
                <a:cs typeface="Arial" charset="0"/>
              </a:rPr>
              <a:t>STEAM </a:t>
            </a:r>
            <a:r>
              <a:rPr lang="bg-BG" sz="2300" dirty="0">
                <a:solidFill>
                  <a:prstClr val="black"/>
                </a:solidFill>
                <a:latin typeface="Arial" charset="0"/>
                <a:cs typeface="Arial" charset="0"/>
              </a:rPr>
              <a:t>в детската градина</a:t>
            </a:r>
          </a:p>
          <a:p>
            <a:pPr marL="342900" indent="-342900" fontAlgn="base">
              <a:spcBef>
                <a:spcPct val="0"/>
              </a:spcBef>
              <a:spcAft>
                <a:spcPct val="0"/>
              </a:spcAft>
              <a:buFont typeface="Wingdings" panose="05000000000000000000" pitchFamily="2" charset="2"/>
              <a:buChar char="Ø"/>
            </a:pPr>
            <a:r>
              <a:rPr lang="en-US" sz="2300" dirty="0">
                <a:solidFill>
                  <a:prstClr val="black"/>
                </a:solidFill>
                <a:latin typeface="Arial" charset="0"/>
                <a:cs typeface="Arial" charset="0"/>
              </a:rPr>
              <a:t>STEAM </a:t>
            </a:r>
            <a:r>
              <a:rPr lang="bg-BG" sz="2300" dirty="0">
                <a:solidFill>
                  <a:prstClr val="black"/>
                </a:solidFill>
                <a:latin typeface="Arial" charset="0"/>
                <a:cs typeface="Arial" charset="0"/>
              </a:rPr>
              <a:t>в начален етап</a:t>
            </a:r>
          </a:p>
          <a:p>
            <a:pPr marL="342900" indent="-342900" fontAlgn="base">
              <a:spcBef>
                <a:spcPct val="0"/>
              </a:spcBef>
              <a:spcAft>
                <a:spcPct val="0"/>
              </a:spcAft>
              <a:buFont typeface="Wingdings" panose="05000000000000000000" pitchFamily="2" charset="2"/>
              <a:buChar char="Ø"/>
            </a:pPr>
            <a:r>
              <a:rPr lang="en-US" sz="2300" dirty="0">
                <a:solidFill>
                  <a:prstClr val="black"/>
                </a:solidFill>
                <a:latin typeface="Arial" charset="0"/>
                <a:cs typeface="Arial" charset="0"/>
              </a:rPr>
              <a:t>STEAM </a:t>
            </a:r>
            <a:r>
              <a:rPr lang="bg-BG" sz="2300" dirty="0">
                <a:solidFill>
                  <a:prstClr val="black"/>
                </a:solidFill>
                <a:latin typeface="Arial" charset="0"/>
                <a:cs typeface="Arial" charset="0"/>
              </a:rPr>
              <a:t>в инженерните дисциплини</a:t>
            </a:r>
          </a:p>
          <a:p>
            <a:pPr marL="342900" indent="-342900" fontAlgn="base">
              <a:spcBef>
                <a:spcPct val="0"/>
              </a:spcBef>
              <a:spcAft>
                <a:spcPct val="0"/>
              </a:spcAft>
              <a:buFont typeface="Wingdings" panose="05000000000000000000" pitchFamily="2" charset="2"/>
              <a:buChar char="Ø"/>
            </a:pPr>
            <a:r>
              <a:rPr lang="en-US" sz="2300" dirty="0">
                <a:solidFill>
                  <a:prstClr val="black"/>
                </a:solidFill>
                <a:latin typeface="Arial" charset="0"/>
                <a:cs typeface="Arial" charset="0"/>
              </a:rPr>
              <a:t>STEAM </a:t>
            </a:r>
            <a:r>
              <a:rPr lang="bg-BG" sz="2300" dirty="0">
                <a:solidFill>
                  <a:prstClr val="black"/>
                </a:solidFill>
                <a:latin typeface="Arial" charset="0"/>
                <a:cs typeface="Arial" charset="0"/>
              </a:rPr>
              <a:t>в природните науки</a:t>
            </a:r>
          </a:p>
          <a:p>
            <a:pPr marL="342900" indent="-342900" fontAlgn="base">
              <a:spcBef>
                <a:spcPct val="0"/>
              </a:spcBef>
              <a:spcAft>
                <a:spcPct val="0"/>
              </a:spcAft>
              <a:buFont typeface="Wingdings" panose="05000000000000000000" pitchFamily="2" charset="2"/>
              <a:buChar char="Ø"/>
            </a:pPr>
            <a:r>
              <a:rPr lang="en-US" sz="2300" dirty="0">
                <a:solidFill>
                  <a:prstClr val="black"/>
                </a:solidFill>
                <a:latin typeface="Arial" charset="0"/>
                <a:cs typeface="Arial" charset="0"/>
              </a:rPr>
              <a:t>STEAM </a:t>
            </a:r>
            <a:r>
              <a:rPr lang="bg-BG" sz="2300" dirty="0">
                <a:solidFill>
                  <a:prstClr val="black"/>
                </a:solidFill>
                <a:latin typeface="Arial" charset="0"/>
                <a:cs typeface="Arial" charset="0"/>
              </a:rPr>
              <a:t>в хуманитарните науки</a:t>
            </a:r>
          </a:p>
          <a:p>
            <a:pPr marL="342900" indent="-342900" fontAlgn="base">
              <a:spcBef>
                <a:spcPct val="0"/>
              </a:spcBef>
              <a:spcAft>
                <a:spcPct val="0"/>
              </a:spcAft>
              <a:buFont typeface="Wingdings" panose="05000000000000000000" pitchFamily="2" charset="2"/>
              <a:buChar char="Ø"/>
            </a:pPr>
            <a:r>
              <a:rPr lang="en-US" sz="2300" dirty="0">
                <a:solidFill>
                  <a:prstClr val="black"/>
                </a:solidFill>
                <a:latin typeface="Arial" charset="0"/>
                <a:cs typeface="Arial" charset="0"/>
              </a:rPr>
              <a:t>STEAM </a:t>
            </a:r>
            <a:r>
              <a:rPr lang="bg-BG" sz="2300" dirty="0">
                <a:solidFill>
                  <a:prstClr val="black"/>
                </a:solidFill>
                <a:latin typeface="Arial" charset="0"/>
                <a:cs typeface="Arial" charset="0"/>
              </a:rPr>
              <a:t>в математиката, информатиката и информационните технологии</a:t>
            </a:r>
          </a:p>
          <a:p>
            <a:pPr marL="342900" indent="-342900" fontAlgn="base">
              <a:spcBef>
                <a:spcPct val="0"/>
              </a:spcBef>
              <a:spcAft>
                <a:spcPct val="0"/>
              </a:spcAft>
              <a:buFont typeface="Wingdings" panose="05000000000000000000" pitchFamily="2" charset="2"/>
              <a:buChar char="Ø"/>
            </a:pPr>
            <a:r>
              <a:rPr lang="bg-BG" sz="2300" dirty="0">
                <a:solidFill>
                  <a:prstClr val="black"/>
                </a:solidFill>
                <a:latin typeface="Arial" charset="0"/>
                <a:cs typeface="Arial" charset="0"/>
              </a:rPr>
              <a:t>Виртуална и добавена реалност</a:t>
            </a:r>
            <a:endParaRPr lang="en-US" sz="2300" dirty="0">
              <a:solidFill>
                <a:prstClr val="black"/>
              </a:solidFill>
              <a:latin typeface="Arial" charset="0"/>
              <a:cs typeface="Arial" charset="0"/>
            </a:endParaRPr>
          </a:p>
          <a:p>
            <a:pPr marL="342900" indent="-342900" fontAlgn="base">
              <a:spcBef>
                <a:spcPct val="0"/>
              </a:spcBef>
              <a:spcAft>
                <a:spcPct val="0"/>
              </a:spcAft>
              <a:buFont typeface="Wingdings" panose="05000000000000000000" pitchFamily="2" charset="2"/>
              <a:buChar char="Ø"/>
            </a:pPr>
            <a:r>
              <a:rPr lang="bg-BG" sz="2300" dirty="0">
                <a:solidFill>
                  <a:prstClr val="black"/>
                </a:solidFill>
                <a:latin typeface="Arial" charset="0"/>
                <a:cs typeface="Arial" charset="0"/>
              </a:rPr>
              <a:t>Изкуствен интелект</a:t>
            </a:r>
          </a:p>
          <a:p>
            <a:pPr marL="342900" indent="-342900" fontAlgn="base">
              <a:spcBef>
                <a:spcPct val="0"/>
              </a:spcBef>
              <a:spcAft>
                <a:spcPct val="0"/>
              </a:spcAft>
              <a:buFont typeface="Wingdings" panose="05000000000000000000" pitchFamily="2" charset="2"/>
              <a:buChar char="Ø"/>
            </a:pPr>
            <a:r>
              <a:rPr lang="bg-BG" sz="2300" dirty="0">
                <a:solidFill>
                  <a:prstClr val="black"/>
                </a:solidFill>
                <a:latin typeface="Arial" charset="0"/>
                <a:cs typeface="Arial" charset="0"/>
              </a:rPr>
              <a:t>Технологии за реализацията на </a:t>
            </a:r>
            <a:r>
              <a:rPr lang="en-US" sz="2300" dirty="0">
                <a:solidFill>
                  <a:prstClr val="black"/>
                </a:solidFill>
                <a:latin typeface="Arial" charset="0"/>
                <a:cs typeface="Arial" charset="0"/>
              </a:rPr>
              <a:t>STEAM </a:t>
            </a:r>
            <a:r>
              <a:rPr lang="bg-BG" sz="2300" dirty="0">
                <a:solidFill>
                  <a:prstClr val="black"/>
                </a:solidFill>
                <a:latin typeface="Arial" charset="0"/>
                <a:cs typeface="Arial" charset="0"/>
              </a:rPr>
              <a:t>базираното обучение</a:t>
            </a:r>
          </a:p>
          <a:p>
            <a:pPr marL="342900" indent="-342900" fontAlgn="base">
              <a:spcBef>
                <a:spcPct val="0"/>
              </a:spcBef>
              <a:spcAft>
                <a:spcPct val="0"/>
              </a:spcAft>
              <a:buFont typeface="Wingdings" panose="05000000000000000000" pitchFamily="2" charset="2"/>
              <a:buChar char="Ø"/>
            </a:pPr>
            <a:r>
              <a:rPr lang="bg-BG" sz="2300" dirty="0">
                <a:solidFill>
                  <a:prstClr val="black"/>
                </a:solidFill>
                <a:latin typeface="Arial" charset="0"/>
                <a:cs typeface="Arial" charset="0"/>
              </a:rPr>
              <a:t>и други</a:t>
            </a:r>
          </a:p>
        </p:txBody>
      </p:sp>
      <p:pic>
        <p:nvPicPr>
          <p:cNvPr id="4" name="Картина 3" descr="Картина, която съдържа играчка, автоматизация&#10;&#10;Описанието е генерирано автоматично">
            <a:extLst>
              <a:ext uri="{FF2B5EF4-FFF2-40B4-BE49-F238E27FC236}">
                <a16:creationId xmlns:a16="http://schemas.microsoft.com/office/drawing/2014/main" id="{EE331B32-FB30-3993-C6CC-2536B8DE565E}"/>
              </a:ext>
            </a:extLst>
          </p:cNvPr>
          <p:cNvPicPr>
            <a:picLocks noChangeAspect="1"/>
          </p:cNvPicPr>
          <p:nvPr/>
        </p:nvPicPr>
        <p:blipFill rotWithShape="1">
          <a:blip r:embed="rId2">
            <a:extLst>
              <a:ext uri="{28A0092B-C50C-407E-A947-70E740481C1C}">
                <a14:useLocalDpi xmlns:a14="http://schemas.microsoft.com/office/drawing/2010/main" val="0"/>
              </a:ext>
            </a:extLst>
          </a:blip>
          <a:srcRect l="14683" r="21931"/>
          <a:stretch/>
        </p:blipFill>
        <p:spPr>
          <a:xfrm>
            <a:off x="10134600" y="1809393"/>
            <a:ext cx="1454424" cy="2294522"/>
          </a:xfrm>
          <a:prstGeom prst="rect">
            <a:avLst/>
          </a:prstGeom>
        </p:spPr>
      </p:pic>
    </p:spTree>
    <p:extLst>
      <p:ext uri="{BB962C8B-B14F-4D97-AF65-F5344CB8AC3E}">
        <p14:creationId xmlns:p14="http://schemas.microsoft.com/office/powerpoint/2010/main" val="141469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69665" y="2893181"/>
            <a:ext cx="7452359" cy="2585323"/>
          </a:xfrm>
          <a:prstGeom prst="rect">
            <a:avLst/>
          </a:prstGeom>
        </p:spPr>
        <p:txBody>
          <a:bodyPr wrap="square">
            <a:spAutoFit/>
          </a:bodyPr>
          <a:lstStyle/>
          <a:p>
            <a:r>
              <a:rPr lang="bg-BG" dirty="0">
                <a:solidFill>
                  <a:schemeClr val="bg1"/>
                </a:solidFill>
                <a:latin typeface="-apple-system"/>
              </a:rPr>
              <a:t>Подобряване уменията на повече от </a:t>
            </a:r>
            <a:r>
              <a:rPr lang="en-GB" dirty="0">
                <a:solidFill>
                  <a:schemeClr val="bg1"/>
                </a:solidFill>
                <a:latin typeface="-apple-system"/>
              </a:rPr>
              <a:t>200 </a:t>
            </a:r>
            <a:r>
              <a:rPr lang="bg-BG" dirty="0">
                <a:solidFill>
                  <a:schemeClr val="bg1"/>
                </a:solidFill>
                <a:latin typeface="-apple-system"/>
              </a:rPr>
              <a:t>учителя в предучилищна и начална степен и бъдещи педагози в 4-те страни участници в проекта: Гърция, Кипър, Испания и България. Учителите ще участват в международни обучения за повишаване на дигитални умения в практико-приложна, игрова среда, за осигуряване на адекватна подкрепа на деца с обучителни трудности. Очакваните резултати са да се повиши дигиталната грамотност и разшири възможностите и потенциала за бъдещото кариерно развиете на бенефициентите (учители </a:t>
            </a:r>
            <a:r>
              <a:rPr lang="bg-BG">
                <a:solidFill>
                  <a:schemeClr val="bg1"/>
                </a:solidFill>
                <a:latin typeface="-apple-system"/>
              </a:rPr>
              <a:t>и ученици). </a:t>
            </a:r>
            <a:endParaRPr lang="bg-BG" dirty="0">
              <a:solidFill>
                <a:schemeClr val="bg1"/>
              </a:solidFill>
            </a:endParaRPr>
          </a:p>
        </p:txBody>
      </p:sp>
    </p:spTree>
    <p:extLst>
      <p:ext uri="{BB962C8B-B14F-4D97-AF65-F5344CB8AC3E}">
        <p14:creationId xmlns:p14="http://schemas.microsoft.com/office/powerpoint/2010/main" val="53768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162375" y="-937356"/>
            <a:ext cx="2687651" cy="2687651"/>
            <a:chOff x="0" y="0"/>
            <a:chExt cx="1708150" cy="1708150"/>
          </a:xfrm>
        </p:grpSpPr>
        <p:sp>
          <p:nvSpPr>
            <p:cNvPr id="3" name="Freeform 3"/>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914D"/>
            </a:solidFill>
          </p:spPr>
          <p:txBody>
            <a:bodyPr/>
            <a:lstStyle/>
            <a:p>
              <a:endParaRPr lang="bg-BG"/>
            </a:p>
          </p:txBody>
        </p:sp>
      </p:grpSp>
      <p:grpSp>
        <p:nvGrpSpPr>
          <p:cNvPr id="4" name="Group 4"/>
          <p:cNvGrpSpPr/>
          <p:nvPr/>
        </p:nvGrpSpPr>
        <p:grpSpPr>
          <a:xfrm>
            <a:off x="7206531" y="3135921"/>
            <a:ext cx="4669695" cy="466969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6769">
                <a:alpha val="28627"/>
              </a:srgbClr>
            </a:solidFill>
          </p:spPr>
          <p:txBody>
            <a:bodyPr/>
            <a:lstStyle/>
            <a:p>
              <a:endParaRPr lang="bg-BG"/>
            </a:p>
          </p:txBody>
        </p:sp>
      </p:grpSp>
      <p:grpSp>
        <p:nvGrpSpPr>
          <p:cNvPr id="6" name="Group 6"/>
          <p:cNvGrpSpPr/>
          <p:nvPr/>
        </p:nvGrpSpPr>
        <p:grpSpPr>
          <a:xfrm>
            <a:off x="1475481" y="213552"/>
            <a:ext cx="629659" cy="62965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14D"/>
            </a:solidFill>
          </p:spPr>
          <p:txBody>
            <a:bodyPr/>
            <a:lstStyle/>
            <a:p>
              <a:endParaRPr lang="bg-BG"/>
            </a:p>
          </p:txBody>
        </p:sp>
      </p:grpSp>
      <p:grpSp>
        <p:nvGrpSpPr>
          <p:cNvPr id="8" name="Group 8"/>
          <p:cNvGrpSpPr/>
          <p:nvPr/>
        </p:nvGrpSpPr>
        <p:grpSpPr>
          <a:xfrm>
            <a:off x="344004" y="-843211"/>
            <a:ext cx="1686421" cy="168642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6769"/>
            </a:solidFill>
          </p:spPr>
          <p:txBody>
            <a:bodyPr/>
            <a:lstStyle/>
            <a:p>
              <a:endParaRPr lang="bg-BG"/>
            </a:p>
          </p:txBody>
        </p:sp>
      </p:grpSp>
      <p:pic>
        <p:nvPicPr>
          <p:cNvPr id="10" name="Picture 10"/>
          <p:cNvPicPr>
            <a:picLocks noChangeAspect="1"/>
          </p:cNvPicPr>
          <p:nvPr/>
        </p:nvPicPr>
        <p:blipFill>
          <a:blip r:embed="rId2"/>
          <a:srcRect/>
          <a:stretch>
            <a:fillRect/>
          </a:stretch>
        </p:blipFill>
        <p:spPr>
          <a:xfrm>
            <a:off x="462038" y="6080161"/>
            <a:ext cx="2561029" cy="537816"/>
          </a:xfrm>
          <a:prstGeom prst="rect">
            <a:avLst/>
          </a:prstGeom>
        </p:spPr>
      </p:pic>
      <p:pic>
        <p:nvPicPr>
          <p:cNvPr id="11" name="Picture 11"/>
          <p:cNvPicPr>
            <a:picLocks noChangeAspect="1"/>
          </p:cNvPicPr>
          <p:nvPr/>
        </p:nvPicPr>
        <p:blipFill>
          <a:blip r:embed="rId3"/>
          <a:srcRect/>
          <a:stretch>
            <a:fillRect/>
          </a:stretch>
        </p:blipFill>
        <p:spPr>
          <a:xfrm>
            <a:off x="2929618" y="5901213"/>
            <a:ext cx="895712" cy="895712"/>
          </a:xfrm>
          <a:prstGeom prst="rect">
            <a:avLst/>
          </a:prstGeom>
        </p:spPr>
      </p:pic>
      <p:pic>
        <p:nvPicPr>
          <p:cNvPr id="15" name="Picture 14"/>
          <p:cNvPicPr>
            <a:picLocks noChangeAspect="1"/>
          </p:cNvPicPr>
          <p:nvPr/>
        </p:nvPicPr>
        <p:blipFill rotWithShape="1">
          <a:blip r:embed="rId4"/>
          <a:srcRect l="22500" t="21110" r="23750" b="12222"/>
          <a:stretch/>
        </p:blipFill>
        <p:spPr>
          <a:xfrm>
            <a:off x="2026662" y="843210"/>
            <a:ext cx="8381355" cy="4988081"/>
          </a:xfrm>
          <a:prstGeom prst="rect">
            <a:avLst/>
          </a:prstGeom>
          <a:effectLst>
            <a:softEdge rad="127000"/>
          </a:effectLst>
        </p:spPr>
      </p:pic>
    </p:spTree>
    <p:extLst>
      <p:ext uri="{BB962C8B-B14F-4D97-AF65-F5344CB8AC3E}">
        <p14:creationId xmlns:p14="http://schemas.microsoft.com/office/powerpoint/2010/main" val="34502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2192001" cy="685800"/>
          </a:xfrm>
          <a:prstGeom prst="rect">
            <a:avLst/>
          </a:prstGeom>
          <a:solidFill>
            <a:srgbClr val="FFFFFF"/>
          </a:solidFill>
          <a:ln>
            <a:noFill/>
          </a:ln>
        </p:spPr>
        <p:txBody>
          <a:bodyPr spcFirstLastPara="1" wrap="square" lIns="60950" tIns="60950" rIns="60950" bIns="609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933"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85" name="Google Shape;85;p1"/>
          <p:cNvPicPr preferRelativeResize="0"/>
          <p:nvPr/>
        </p:nvPicPr>
        <p:blipFill rotWithShape="1">
          <a:blip r:embed="rId3">
            <a:alphaModFix/>
          </a:blip>
          <a:srcRect/>
          <a:stretch/>
        </p:blipFill>
        <p:spPr>
          <a:xfrm rot="5400000">
            <a:off x="11165231" y="5996860"/>
            <a:ext cx="350680" cy="350680"/>
          </a:xfrm>
          <a:prstGeom prst="rect">
            <a:avLst/>
          </a:prstGeom>
          <a:noFill/>
          <a:ln>
            <a:noFill/>
          </a:ln>
        </p:spPr>
      </p:pic>
      <p:pic>
        <p:nvPicPr>
          <p:cNvPr id="86" name="Google Shape;86;p1"/>
          <p:cNvPicPr preferRelativeResize="0"/>
          <p:nvPr/>
        </p:nvPicPr>
        <p:blipFill rotWithShape="1">
          <a:blip r:embed="rId4">
            <a:alphaModFix/>
          </a:blip>
          <a:srcRect l="26612" r="26610"/>
          <a:stretch/>
        </p:blipFill>
        <p:spPr>
          <a:xfrm>
            <a:off x="0" y="685800"/>
            <a:ext cx="4665987" cy="6172200"/>
          </a:xfrm>
          <a:prstGeom prst="rect">
            <a:avLst/>
          </a:prstGeom>
          <a:noFill/>
          <a:ln>
            <a:noFill/>
          </a:ln>
        </p:spPr>
      </p:pic>
      <p:sp>
        <p:nvSpPr>
          <p:cNvPr id="87" name="Google Shape;87;p1"/>
          <p:cNvSpPr/>
          <p:nvPr/>
        </p:nvSpPr>
        <p:spPr>
          <a:xfrm>
            <a:off x="0" y="622300"/>
            <a:ext cx="4665987" cy="6362700"/>
          </a:xfrm>
          <a:custGeom>
            <a:avLst/>
            <a:gdLst/>
            <a:ahLst/>
            <a:cxnLst/>
            <a:rect l="l" t="t" r="r" b="b"/>
            <a:pathLst>
              <a:path w="1913890" h="2609846" extrusionOk="0">
                <a:moveTo>
                  <a:pt x="0" y="0"/>
                </a:moveTo>
                <a:lnTo>
                  <a:pt x="1913890" y="0"/>
                </a:lnTo>
                <a:lnTo>
                  <a:pt x="1913890" y="2609846"/>
                </a:lnTo>
                <a:lnTo>
                  <a:pt x="0" y="2609846"/>
                </a:lnTo>
                <a:close/>
              </a:path>
            </a:pathLst>
          </a:custGeom>
          <a:solidFill>
            <a:srgbClr val="FFFFF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black"/>
              </a:solidFill>
              <a:effectLst/>
              <a:uLnTx/>
              <a:uFillTx/>
              <a:latin typeface="Calibri"/>
              <a:ea typeface="+mn-ea"/>
              <a:cs typeface="+mn-cs"/>
            </a:endParaRPr>
          </a:p>
        </p:txBody>
      </p:sp>
      <p:pic>
        <p:nvPicPr>
          <p:cNvPr id="88" name="Google Shape;88;p1"/>
          <p:cNvPicPr preferRelativeResize="0"/>
          <p:nvPr/>
        </p:nvPicPr>
        <p:blipFill rotWithShape="1">
          <a:blip r:embed="rId4">
            <a:alphaModFix/>
          </a:blip>
          <a:srcRect t="4001" r="44922"/>
          <a:stretch/>
        </p:blipFill>
        <p:spPr>
          <a:xfrm>
            <a:off x="0" y="569051"/>
            <a:ext cx="5030384" cy="5425079"/>
          </a:xfrm>
          <a:prstGeom prst="rect">
            <a:avLst/>
          </a:prstGeom>
          <a:noFill/>
          <a:ln>
            <a:noFill/>
          </a:ln>
        </p:spPr>
      </p:pic>
      <p:pic>
        <p:nvPicPr>
          <p:cNvPr id="89" name="Google Shape;89;p1"/>
          <p:cNvPicPr preferRelativeResize="0"/>
          <p:nvPr/>
        </p:nvPicPr>
        <p:blipFill rotWithShape="1">
          <a:blip r:embed="rId5">
            <a:alphaModFix/>
          </a:blip>
          <a:srcRect/>
          <a:stretch/>
        </p:blipFill>
        <p:spPr>
          <a:xfrm>
            <a:off x="1263297" y="77145"/>
            <a:ext cx="1251895" cy="516407"/>
          </a:xfrm>
          <a:prstGeom prst="rect">
            <a:avLst/>
          </a:prstGeom>
          <a:noFill/>
          <a:ln>
            <a:noFill/>
          </a:ln>
        </p:spPr>
      </p:pic>
      <p:grpSp>
        <p:nvGrpSpPr>
          <p:cNvPr id="90" name="Google Shape;90;p1"/>
          <p:cNvGrpSpPr/>
          <p:nvPr/>
        </p:nvGrpSpPr>
        <p:grpSpPr>
          <a:xfrm>
            <a:off x="5551488" y="981987"/>
            <a:ext cx="6314251" cy="5335050"/>
            <a:chOff x="0" y="247650"/>
            <a:chExt cx="12628500" cy="10670101"/>
          </a:xfrm>
        </p:grpSpPr>
        <p:sp>
          <p:nvSpPr>
            <p:cNvPr id="91" name="Google Shape;91;p1"/>
            <p:cNvSpPr txBox="1"/>
            <p:nvPr/>
          </p:nvSpPr>
          <p:spPr>
            <a:xfrm>
              <a:off x="0" y="247650"/>
              <a:ext cx="12628480" cy="1067010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9992"/>
                </a:lnSpc>
                <a:spcBef>
                  <a:spcPts val="0"/>
                </a:spcBef>
                <a:spcAft>
                  <a:spcPts val="0"/>
                </a:spcAft>
                <a:buClr>
                  <a:srgbClr val="000000"/>
                </a:buClr>
                <a:buSzPts val="13000"/>
                <a:buFontTx/>
                <a:buNone/>
                <a:tabLst/>
                <a:defRPr/>
              </a:pPr>
              <a:r>
                <a:rPr kumimoji="0" lang="en-US" sz="8667" b="0" i="0" u="none" strike="noStrike" kern="1200" cap="none" spc="0" normalizeH="0" baseline="0" noProof="0" dirty="0" err="1">
                  <a:ln>
                    <a:noFill/>
                  </a:ln>
                  <a:solidFill>
                    <a:prstClr val="black">
                      <a:lumMod val="95000"/>
                      <a:lumOff val="5000"/>
                    </a:prstClr>
                  </a:solidFill>
                  <a:effectLst/>
                  <a:uLnTx/>
                  <a:uFillTx/>
                  <a:latin typeface="Arial"/>
                  <a:ea typeface="Arial"/>
                  <a:cs typeface="Arial"/>
                  <a:sym typeface="Arial"/>
                </a:rPr>
                <a:t>Европейска</a:t>
              </a:r>
              <a:r>
                <a:rPr kumimoji="0" lang="en-US" sz="8667" b="0" i="0" u="none" strike="noStrike" kern="1200" cap="none" spc="0" normalizeH="0" baseline="0" noProof="0" dirty="0">
                  <a:ln>
                    <a:noFill/>
                  </a:ln>
                  <a:solidFill>
                    <a:prstClr val="black">
                      <a:lumMod val="95000"/>
                      <a:lumOff val="5000"/>
                    </a:prstClr>
                  </a:solidFill>
                  <a:effectLst/>
                  <a:uLnTx/>
                  <a:uFillTx/>
                  <a:latin typeface="Arial"/>
                  <a:ea typeface="Arial"/>
                  <a:cs typeface="Arial"/>
                  <a:sym typeface="Arial"/>
                </a:rPr>
                <a:t> </a:t>
              </a:r>
              <a:r>
                <a:rPr kumimoji="0" lang="en-US" sz="8667" b="0" i="0" u="none" strike="noStrike" kern="1200" cap="none" spc="0" normalizeH="0" baseline="0" noProof="0" dirty="0" err="1">
                  <a:ln>
                    <a:noFill/>
                  </a:ln>
                  <a:solidFill>
                    <a:prstClr val="black">
                      <a:lumMod val="95000"/>
                      <a:lumOff val="5000"/>
                    </a:prstClr>
                  </a:solidFill>
                  <a:effectLst/>
                  <a:uLnTx/>
                  <a:uFillTx/>
                  <a:latin typeface="Arial"/>
                  <a:ea typeface="Arial"/>
                  <a:cs typeface="Arial"/>
                  <a:sym typeface="Arial"/>
                </a:rPr>
                <a:t>нощ</a:t>
              </a:r>
              <a:r>
                <a:rPr kumimoji="0" lang="en-US" sz="8667" b="0" i="0" u="none" strike="noStrike" kern="1200" cap="none" spc="0" normalizeH="0" baseline="0" noProof="0" dirty="0">
                  <a:ln>
                    <a:noFill/>
                  </a:ln>
                  <a:solidFill>
                    <a:prstClr val="black">
                      <a:lumMod val="95000"/>
                      <a:lumOff val="5000"/>
                    </a:prstClr>
                  </a:solidFill>
                  <a:effectLst/>
                  <a:uLnTx/>
                  <a:uFillTx/>
                  <a:latin typeface="Arial"/>
                  <a:ea typeface="Arial"/>
                  <a:cs typeface="Arial"/>
                  <a:sym typeface="Arial"/>
                </a:rPr>
                <a:t> </a:t>
              </a:r>
              <a:endParaRPr kumimoji="0" sz="933" b="0" i="0" u="none" strike="noStrike" kern="1200" cap="none" spc="0" normalizeH="0" baseline="0" noProof="0" dirty="0">
                <a:ln>
                  <a:noFill/>
                </a:ln>
                <a:solidFill>
                  <a:prstClr val="black">
                    <a:lumMod val="95000"/>
                    <a:lumOff val="5000"/>
                  </a:prstClr>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0"/>
                <a:buFontTx/>
                <a:buNone/>
                <a:tabLst/>
                <a:defRPr/>
              </a:pPr>
              <a:r>
                <a:rPr kumimoji="0" lang="en-US" sz="8667" b="0" i="0" u="none" strike="noStrike" kern="1200" cap="none" spc="0" normalizeH="0" baseline="0" noProof="0" dirty="0" err="1">
                  <a:ln>
                    <a:noFill/>
                  </a:ln>
                  <a:solidFill>
                    <a:prstClr val="black">
                      <a:lumMod val="95000"/>
                      <a:lumOff val="5000"/>
                    </a:prstClr>
                  </a:solidFill>
                  <a:effectLst/>
                  <a:uLnTx/>
                  <a:uFillTx/>
                  <a:latin typeface="Arial"/>
                  <a:ea typeface="Arial"/>
                  <a:cs typeface="Arial"/>
                  <a:sym typeface="Arial"/>
                </a:rPr>
                <a:t>на</a:t>
              </a:r>
              <a:r>
                <a:rPr kumimoji="0" lang="en-US" sz="8667" b="0" i="0" u="none" strike="noStrike" kern="1200" cap="none" spc="0" normalizeH="0" baseline="0" noProof="0" dirty="0">
                  <a:ln>
                    <a:noFill/>
                  </a:ln>
                  <a:solidFill>
                    <a:prstClr val="black">
                      <a:lumMod val="95000"/>
                      <a:lumOff val="5000"/>
                    </a:prstClr>
                  </a:solidFill>
                  <a:effectLst/>
                  <a:uLnTx/>
                  <a:uFillTx/>
                  <a:latin typeface="Arial"/>
                  <a:ea typeface="Arial"/>
                  <a:cs typeface="Arial"/>
                  <a:sym typeface="Arial"/>
                </a:rPr>
                <a:t> </a:t>
              </a:r>
              <a:r>
                <a:rPr kumimoji="0" lang="en-US" sz="8667" b="0" i="0" u="none" strike="noStrike" kern="1200" cap="none" spc="0" normalizeH="0" baseline="0" noProof="0" dirty="0" err="1">
                  <a:ln>
                    <a:noFill/>
                  </a:ln>
                  <a:solidFill>
                    <a:prstClr val="black">
                      <a:lumMod val="95000"/>
                      <a:lumOff val="5000"/>
                    </a:prstClr>
                  </a:solidFill>
                  <a:effectLst/>
                  <a:uLnTx/>
                  <a:uFillTx/>
                  <a:latin typeface="Arial"/>
                  <a:ea typeface="Arial"/>
                  <a:cs typeface="Arial"/>
                  <a:sym typeface="Arial"/>
                </a:rPr>
                <a:t>учените</a:t>
              </a:r>
              <a:r>
                <a:rPr kumimoji="0" lang="en-US" sz="8667" b="0" i="0" u="none" strike="noStrike" kern="1200" cap="none" spc="0" normalizeH="0" baseline="0" noProof="0" dirty="0">
                  <a:ln>
                    <a:noFill/>
                  </a:ln>
                  <a:solidFill>
                    <a:prstClr val="black">
                      <a:lumMod val="95000"/>
                      <a:lumOff val="5000"/>
                    </a:prstClr>
                  </a:solidFill>
                  <a:effectLst/>
                  <a:uLnTx/>
                  <a:uFillTx/>
                  <a:latin typeface="Arial"/>
                  <a:ea typeface="Arial"/>
                  <a:cs typeface="Arial"/>
                  <a:sym typeface="Arial"/>
                </a:rPr>
                <a:t> 2023</a:t>
              </a:r>
              <a:endParaRPr kumimoji="0" sz="933" b="0" i="0" u="none" strike="noStrike" kern="1200" cap="none" spc="0" normalizeH="0" baseline="0" noProof="0" dirty="0">
                <a:ln>
                  <a:noFill/>
                </a:ln>
                <a:solidFill>
                  <a:prstClr val="black">
                    <a:lumMod val="95000"/>
                    <a:lumOff val="5000"/>
                  </a:prstClr>
                </a:solidFill>
                <a:effectLst/>
                <a:uLnTx/>
                <a:uFillTx/>
                <a:latin typeface="Arial"/>
                <a:ea typeface="Arial"/>
                <a:cs typeface="Arial"/>
                <a:sym typeface="Arial"/>
              </a:endParaRPr>
            </a:p>
          </p:txBody>
        </p:sp>
        <p:sp>
          <p:nvSpPr>
            <p:cNvPr id="92" name="Google Shape;92;p1"/>
            <p:cNvSpPr txBox="1"/>
            <p:nvPr/>
          </p:nvSpPr>
          <p:spPr>
            <a:xfrm>
              <a:off x="0" y="9704569"/>
              <a:ext cx="12628500" cy="34458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6"/>
                </a:lnSpc>
                <a:spcBef>
                  <a:spcPts val="0"/>
                </a:spcBef>
                <a:spcAft>
                  <a:spcPts val="0"/>
                </a:spcAft>
                <a:buClr>
                  <a:srgbClr val="000000"/>
                </a:buClr>
                <a:buSzPts val="1400"/>
                <a:buFontTx/>
                <a:buNone/>
                <a:tabLst/>
                <a:defRPr/>
              </a:pPr>
              <a:endParaRPr kumimoji="0" sz="933"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93" name="Google Shape;93;p1"/>
          <p:cNvSpPr/>
          <p:nvPr/>
        </p:nvSpPr>
        <p:spPr>
          <a:xfrm>
            <a:off x="4678687" y="2447296"/>
            <a:ext cx="543963" cy="4537702"/>
          </a:xfrm>
          <a:custGeom>
            <a:avLst/>
            <a:gdLst/>
            <a:ahLst/>
            <a:cxnLst/>
            <a:rect l="l" t="t" r="r" b="b"/>
            <a:pathLst>
              <a:path w="223122" h="1861271" extrusionOk="0">
                <a:moveTo>
                  <a:pt x="0" y="0"/>
                </a:moveTo>
                <a:lnTo>
                  <a:pt x="223122" y="0"/>
                </a:lnTo>
                <a:lnTo>
                  <a:pt x="223122" y="1861271"/>
                </a:lnTo>
                <a:lnTo>
                  <a:pt x="0" y="1861271"/>
                </a:lnTo>
                <a:close/>
              </a:path>
            </a:pathLst>
          </a:custGeom>
          <a:solidFill>
            <a:srgbClr val="06467C"/>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Google Shape;94;p1"/>
          <p:cNvSpPr/>
          <p:nvPr/>
        </p:nvSpPr>
        <p:spPr>
          <a:xfrm>
            <a:off x="3704161" y="2447296"/>
            <a:ext cx="968175" cy="4537702"/>
          </a:xfrm>
          <a:custGeom>
            <a:avLst/>
            <a:gdLst/>
            <a:ahLst/>
            <a:cxnLst/>
            <a:rect l="l" t="t" r="r" b="b"/>
            <a:pathLst>
              <a:path w="397125" h="1861271" extrusionOk="0">
                <a:moveTo>
                  <a:pt x="0" y="0"/>
                </a:moveTo>
                <a:lnTo>
                  <a:pt x="397125" y="0"/>
                </a:lnTo>
                <a:lnTo>
                  <a:pt x="397125" y="1861271"/>
                </a:lnTo>
                <a:lnTo>
                  <a:pt x="0" y="1861271"/>
                </a:lnTo>
                <a:close/>
              </a:path>
            </a:pathLst>
          </a:custGeom>
          <a:solidFill>
            <a:srgbClr val="FFFFF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a:ln>
                <a:noFill/>
              </a:ln>
              <a:solidFill>
                <a:prstClr val="black"/>
              </a:solidFill>
              <a:effectLst/>
              <a:uLnTx/>
              <a:uFillTx/>
              <a:latin typeface="Calibri"/>
              <a:ea typeface="+mn-ea"/>
              <a:cs typeface="+mn-cs"/>
            </a:endParaRPr>
          </a:p>
        </p:txBody>
      </p:sp>
      <p:pic>
        <p:nvPicPr>
          <p:cNvPr id="95" name="Google Shape;95;p1"/>
          <p:cNvPicPr preferRelativeResize="0"/>
          <p:nvPr/>
        </p:nvPicPr>
        <p:blipFill rotWithShape="1">
          <a:blip r:embed="rId6">
            <a:alphaModFix/>
          </a:blip>
          <a:srcRect/>
          <a:stretch/>
        </p:blipFill>
        <p:spPr>
          <a:xfrm>
            <a:off x="2922880" y="29033"/>
            <a:ext cx="990111" cy="612631"/>
          </a:xfrm>
          <a:prstGeom prst="rect">
            <a:avLst/>
          </a:prstGeom>
          <a:noFill/>
          <a:ln>
            <a:noFill/>
          </a:ln>
        </p:spPr>
      </p:pic>
      <p:sp>
        <p:nvSpPr>
          <p:cNvPr id="96" name="Google Shape;96;p1"/>
          <p:cNvSpPr txBox="1"/>
          <p:nvPr/>
        </p:nvSpPr>
        <p:spPr>
          <a:xfrm>
            <a:off x="147093" y="245554"/>
            <a:ext cx="827200" cy="24615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10"/>
              </a:lnSpc>
              <a:spcBef>
                <a:spcPts val="0"/>
              </a:spcBef>
              <a:spcAft>
                <a:spcPts val="0"/>
              </a:spcAft>
              <a:buClr>
                <a:srgbClr val="000000"/>
              </a:buClr>
              <a:buSzPts val="1999"/>
              <a:buFontTx/>
              <a:buNone/>
              <a:tabLst/>
              <a:defRPr/>
            </a:pPr>
            <a:r>
              <a:rPr kumimoji="0" lang="en-US" sz="1333" b="0" i="0" u="none" strike="noStrike" kern="1200" cap="none" spc="0" normalizeH="0" baseline="0" noProof="0">
                <a:ln>
                  <a:noFill/>
                </a:ln>
                <a:solidFill>
                  <a:srgbClr val="31145B"/>
                </a:solidFill>
                <a:effectLst/>
                <a:uLnTx/>
                <a:uFillTx/>
                <a:latin typeface="Arial"/>
                <a:ea typeface="Arial"/>
                <a:cs typeface="Arial"/>
                <a:sym typeface="Arial"/>
              </a:rPr>
              <a:t>K-TRIO</a:t>
            </a:r>
            <a:endParaRPr kumimoji="0" sz="933"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7" name="Google Shape;97;p1"/>
          <p:cNvSpPr txBox="1"/>
          <p:nvPr/>
        </p:nvSpPr>
        <p:spPr>
          <a:xfrm>
            <a:off x="5902168" y="258741"/>
            <a:ext cx="5613800" cy="22147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20011"/>
              </a:lnSpc>
              <a:spcBef>
                <a:spcPts val="0"/>
              </a:spcBef>
              <a:spcAft>
                <a:spcPts val="0"/>
              </a:spcAft>
              <a:buClr>
                <a:srgbClr val="000000"/>
              </a:buClr>
              <a:buSzPts val="1799"/>
              <a:buFontTx/>
              <a:buNone/>
              <a:tabLst/>
              <a:defRPr/>
            </a:pPr>
            <a:r>
              <a:rPr kumimoji="0" lang="en-US" sz="1199" b="0" i="0" u="none" strike="noStrike" kern="1200" cap="none" spc="0" normalizeH="0" baseline="0" noProof="0" dirty="0">
                <a:ln>
                  <a:noFill/>
                </a:ln>
                <a:solidFill>
                  <a:srgbClr val="31145B"/>
                </a:solidFill>
                <a:effectLst/>
                <a:uLnTx/>
                <a:uFillTx/>
                <a:latin typeface="Arial"/>
                <a:ea typeface="Arial"/>
                <a:cs typeface="Arial"/>
                <a:sym typeface="Arial"/>
              </a:rPr>
              <a:t>ЕВРОПЕЙСКА НОЩ НА УЧЕНИТЕ 2022-23</a:t>
            </a:r>
            <a:endParaRPr kumimoji="0" sz="933"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41139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7" name="Graphic 55">
            <a:extLst>
              <a:ext uri="{FF2B5EF4-FFF2-40B4-BE49-F238E27FC236}">
                <a16:creationId xmlns:a16="http://schemas.microsoft.com/office/drawing/2014/main" id="{59513495-E243-44F6-845A-80715B65655B}"/>
              </a:ext>
            </a:extLst>
          </p:cNvPr>
          <p:cNvSpPr/>
          <p:nvPr/>
        </p:nvSpPr>
        <p:spPr>
          <a:xfrm rot="-10799999">
            <a:off x="270511" y="5244934"/>
            <a:ext cx="11485303" cy="1330771"/>
          </a:xfrm>
          <a:custGeom>
            <a:avLst/>
            <a:gdLst>
              <a:gd name="connsiteX0" fmla="*/ 0 w 8029575"/>
              <a:gd name="connsiteY0" fmla="*/ 0 h 1443990"/>
              <a:gd name="connsiteX1" fmla="*/ 8029575 w 8029575"/>
              <a:gd name="connsiteY1" fmla="*/ 0 h 1443990"/>
              <a:gd name="connsiteX2" fmla="*/ 8029575 w 8029575"/>
              <a:gd name="connsiteY2" fmla="*/ 1443990 h 1443990"/>
              <a:gd name="connsiteX3" fmla="*/ 0 w 8029575"/>
              <a:gd name="connsiteY3" fmla="*/ 1443990 h 1443990"/>
            </a:gdLst>
            <a:ahLst/>
            <a:cxnLst>
              <a:cxn ang="0">
                <a:pos x="connsiteX0" y="connsiteY0"/>
              </a:cxn>
              <a:cxn ang="0">
                <a:pos x="connsiteX1" y="connsiteY1"/>
              </a:cxn>
              <a:cxn ang="0">
                <a:pos x="connsiteX2" y="connsiteY2"/>
              </a:cxn>
              <a:cxn ang="0">
                <a:pos x="connsiteX3" y="connsiteY3"/>
              </a:cxn>
            </a:cxnLst>
            <a:rect l="l" t="t" r="r" b="b"/>
            <a:pathLst>
              <a:path w="8029575" h="1443990">
                <a:moveTo>
                  <a:pt x="0" y="0"/>
                </a:moveTo>
                <a:lnTo>
                  <a:pt x="8029575" y="0"/>
                </a:lnTo>
                <a:lnTo>
                  <a:pt x="8029575" y="1443990"/>
                </a:lnTo>
                <a:lnTo>
                  <a:pt x="0" y="14439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251" name="Google Shape;1251;p60"/>
          <p:cNvSpPr txBox="1">
            <a:spLocks noGrp="1"/>
          </p:cNvSpPr>
          <p:nvPr>
            <p:ph type="title"/>
          </p:nvPr>
        </p:nvSpPr>
        <p:spPr>
          <a:xfrm>
            <a:off x="327108" y="680301"/>
            <a:ext cx="6171353" cy="1297200"/>
          </a:xfrm>
          <a:prstGeom prst="rect">
            <a:avLst/>
          </a:prstGeom>
        </p:spPr>
        <p:txBody>
          <a:bodyPr spcFirstLastPara="1" wrap="square" lIns="121900" tIns="121900" rIns="121900" bIns="121900" anchor="ctr" anchorCtr="0">
            <a:noAutofit/>
          </a:bodyPr>
          <a:lstStyle/>
          <a:p>
            <a:r>
              <a:rPr lang="bg-BG" dirty="0"/>
              <a:t>Предстоящо</a:t>
            </a:r>
            <a:endParaRPr b="1" dirty="0"/>
          </a:p>
        </p:txBody>
      </p:sp>
      <p:sp>
        <p:nvSpPr>
          <p:cNvPr id="61" name="Google Shape;261;p32">
            <a:extLst>
              <a:ext uri="{FF2B5EF4-FFF2-40B4-BE49-F238E27FC236}">
                <a16:creationId xmlns:a16="http://schemas.microsoft.com/office/drawing/2014/main" id="{D83D6EEB-6015-4336-B2D8-39D50D4D2975}"/>
              </a:ext>
            </a:extLst>
          </p:cNvPr>
          <p:cNvSpPr txBox="1">
            <a:spLocks/>
          </p:cNvSpPr>
          <p:nvPr/>
        </p:nvSpPr>
        <p:spPr>
          <a:xfrm>
            <a:off x="497803" y="5828820"/>
            <a:ext cx="8292813" cy="6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Mukta"/>
              <a:buNone/>
              <a:defRPr sz="1800" b="0" i="0" u="none" strike="noStrike" cap="none">
                <a:solidFill>
                  <a:schemeClr val="dk1"/>
                </a:solidFill>
                <a:latin typeface="Mukta"/>
                <a:ea typeface="Mukta"/>
                <a:cs typeface="Mukta"/>
                <a:sym typeface="Mukta"/>
              </a:defRPr>
            </a:lvl1pPr>
            <a:lvl2pPr marL="914400" marR="0" lvl="1" indent="-330200" algn="ctr" rtl="0">
              <a:lnSpc>
                <a:spcPct val="100000"/>
              </a:lnSpc>
              <a:spcBef>
                <a:spcPts val="0"/>
              </a:spcBef>
              <a:spcAft>
                <a:spcPts val="0"/>
              </a:spcAft>
              <a:buClr>
                <a:schemeClr val="dk1"/>
              </a:buClr>
              <a:buSzPts val="1800"/>
              <a:buFont typeface="Mukta"/>
              <a:buNone/>
              <a:defRPr sz="1800" b="0" i="0" u="none" strike="noStrike" cap="none">
                <a:solidFill>
                  <a:schemeClr val="dk1"/>
                </a:solidFill>
                <a:latin typeface="Mukta"/>
                <a:ea typeface="Mukta"/>
                <a:cs typeface="Mukta"/>
                <a:sym typeface="Mukta"/>
              </a:defRPr>
            </a:lvl2pPr>
            <a:lvl3pPr marL="1371600" marR="0" lvl="2" indent="-330200" algn="ctr" rtl="0">
              <a:lnSpc>
                <a:spcPct val="100000"/>
              </a:lnSpc>
              <a:spcBef>
                <a:spcPts val="0"/>
              </a:spcBef>
              <a:spcAft>
                <a:spcPts val="0"/>
              </a:spcAft>
              <a:buClr>
                <a:schemeClr val="dk1"/>
              </a:buClr>
              <a:buSzPts val="1800"/>
              <a:buFont typeface="Mukta"/>
              <a:buNone/>
              <a:defRPr sz="1800" b="0" i="0" u="none" strike="noStrike" cap="none">
                <a:solidFill>
                  <a:schemeClr val="dk1"/>
                </a:solidFill>
                <a:latin typeface="Mukta"/>
                <a:ea typeface="Mukta"/>
                <a:cs typeface="Mukta"/>
                <a:sym typeface="Mukta"/>
              </a:defRPr>
            </a:lvl3pPr>
            <a:lvl4pPr marL="1828800" marR="0" lvl="3" indent="-330200" algn="ctr" rtl="0">
              <a:lnSpc>
                <a:spcPct val="100000"/>
              </a:lnSpc>
              <a:spcBef>
                <a:spcPts val="0"/>
              </a:spcBef>
              <a:spcAft>
                <a:spcPts val="0"/>
              </a:spcAft>
              <a:buClr>
                <a:schemeClr val="dk1"/>
              </a:buClr>
              <a:buSzPts val="1800"/>
              <a:buFont typeface="Mukta"/>
              <a:buNone/>
              <a:defRPr sz="1800" b="0" i="0" u="none" strike="noStrike" cap="none">
                <a:solidFill>
                  <a:schemeClr val="dk1"/>
                </a:solidFill>
                <a:latin typeface="Mukta"/>
                <a:ea typeface="Mukta"/>
                <a:cs typeface="Mukta"/>
                <a:sym typeface="Mukta"/>
              </a:defRPr>
            </a:lvl4pPr>
            <a:lvl5pPr marL="2286000" marR="0" lvl="4" indent="-330200" algn="ctr" rtl="0">
              <a:lnSpc>
                <a:spcPct val="100000"/>
              </a:lnSpc>
              <a:spcBef>
                <a:spcPts val="0"/>
              </a:spcBef>
              <a:spcAft>
                <a:spcPts val="0"/>
              </a:spcAft>
              <a:buClr>
                <a:schemeClr val="dk1"/>
              </a:buClr>
              <a:buSzPts val="1800"/>
              <a:buFont typeface="Mukta"/>
              <a:buNone/>
              <a:defRPr sz="1800" b="0" i="0" u="none" strike="noStrike" cap="none">
                <a:solidFill>
                  <a:schemeClr val="dk1"/>
                </a:solidFill>
                <a:latin typeface="Mukta"/>
                <a:ea typeface="Mukta"/>
                <a:cs typeface="Mukta"/>
                <a:sym typeface="Mukta"/>
              </a:defRPr>
            </a:lvl5pPr>
            <a:lvl6pPr marL="2743200" marR="0" lvl="5" indent="-330200" algn="ctr" rtl="0">
              <a:lnSpc>
                <a:spcPct val="100000"/>
              </a:lnSpc>
              <a:spcBef>
                <a:spcPts val="0"/>
              </a:spcBef>
              <a:spcAft>
                <a:spcPts val="0"/>
              </a:spcAft>
              <a:buClr>
                <a:schemeClr val="dk1"/>
              </a:buClr>
              <a:buSzPts val="1800"/>
              <a:buFont typeface="Mukta"/>
              <a:buNone/>
              <a:defRPr sz="1800" b="0" i="0" u="none" strike="noStrike" cap="none">
                <a:solidFill>
                  <a:schemeClr val="dk1"/>
                </a:solidFill>
                <a:latin typeface="Mukta"/>
                <a:ea typeface="Mukta"/>
                <a:cs typeface="Mukta"/>
                <a:sym typeface="Mukta"/>
              </a:defRPr>
            </a:lvl6pPr>
            <a:lvl7pPr marL="3200400" marR="0" lvl="6" indent="-330200" algn="ctr" rtl="0">
              <a:lnSpc>
                <a:spcPct val="100000"/>
              </a:lnSpc>
              <a:spcBef>
                <a:spcPts val="0"/>
              </a:spcBef>
              <a:spcAft>
                <a:spcPts val="0"/>
              </a:spcAft>
              <a:buClr>
                <a:schemeClr val="dk1"/>
              </a:buClr>
              <a:buSzPts val="1800"/>
              <a:buFont typeface="Mukta"/>
              <a:buNone/>
              <a:defRPr sz="1800" b="0" i="0" u="none" strike="noStrike" cap="none">
                <a:solidFill>
                  <a:schemeClr val="dk1"/>
                </a:solidFill>
                <a:latin typeface="Mukta"/>
                <a:ea typeface="Mukta"/>
                <a:cs typeface="Mukta"/>
                <a:sym typeface="Mukta"/>
              </a:defRPr>
            </a:lvl7pPr>
            <a:lvl8pPr marL="3657600" marR="0" lvl="7" indent="-330200" algn="ctr" rtl="0">
              <a:lnSpc>
                <a:spcPct val="100000"/>
              </a:lnSpc>
              <a:spcBef>
                <a:spcPts val="0"/>
              </a:spcBef>
              <a:spcAft>
                <a:spcPts val="0"/>
              </a:spcAft>
              <a:buClr>
                <a:schemeClr val="dk1"/>
              </a:buClr>
              <a:buSzPts val="1800"/>
              <a:buFont typeface="Mukta"/>
              <a:buNone/>
              <a:defRPr sz="1800" b="0" i="0" u="none" strike="noStrike" cap="none">
                <a:solidFill>
                  <a:schemeClr val="dk1"/>
                </a:solidFill>
                <a:latin typeface="Mukta"/>
                <a:ea typeface="Mukta"/>
                <a:cs typeface="Mukta"/>
                <a:sym typeface="Mukta"/>
              </a:defRPr>
            </a:lvl8pPr>
            <a:lvl9pPr marL="4114800" marR="0" lvl="8" indent="-330200" algn="ctr" rtl="0">
              <a:lnSpc>
                <a:spcPct val="100000"/>
              </a:lnSpc>
              <a:spcBef>
                <a:spcPts val="0"/>
              </a:spcBef>
              <a:spcAft>
                <a:spcPts val="0"/>
              </a:spcAft>
              <a:buClr>
                <a:schemeClr val="dk1"/>
              </a:buClr>
              <a:buSzPts val="1800"/>
              <a:buFont typeface="Mukta"/>
              <a:buNone/>
              <a:defRPr sz="1800" b="0" i="0" u="none" strike="noStrike" cap="none">
                <a:solidFill>
                  <a:schemeClr val="dk1"/>
                </a:solidFill>
                <a:latin typeface="Mukta"/>
                <a:ea typeface="Mukta"/>
                <a:cs typeface="Mukta"/>
                <a:sym typeface="Mukta"/>
              </a:defRPr>
            </a:lvl9pPr>
          </a:lstStyle>
          <a:p>
            <a:pPr marL="0" marR="0" lvl="0" indent="0" algn="l" defTabSz="914400" rtl="0" eaLnBrk="1" fontAlgn="auto" latinLnBrk="0" hangingPunct="1">
              <a:lnSpc>
                <a:spcPct val="100000"/>
              </a:lnSpc>
              <a:spcBef>
                <a:spcPts val="0"/>
              </a:spcBef>
              <a:spcAft>
                <a:spcPts val="0"/>
              </a:spcAft>
              <a:buClr>
                <a:srgbClr val="191819"/>
              </a:buClr>
              <a:buSzPts val="1600"/>
              <a:buFont typeface="Mukta"/>
              <a:buNone/>
              <a:tabLst/>
              <a:defRPr/>
            </a:pPr>
            <a:r>
              <a:rPr kumimoji="0" lang="en-US" sz="10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sym typeface="Mukta"/>
              </a:rPr>
              <a:t>The international project “Social and emotional education - building inclusive schools and ownership of values” (SEEVAL) is implemented with the financial support of the European Commission under Erasmus+ Program (ref. No 612219-EPP-1-2019-1-BG-EPPKA3-IPI-SOC-IN). The content of the training reflects the views only of its authors and the Commission cannot be held responsible for any use which may be made of the information contained therein.</a:t>
            </a:r>
          </a:p>
        </p:txBody>
      </p:sp>
      <p:pic>
        <p:nvPicPr>
          <p:cNvPr id="62" name="Picture 61" descr="Graphical user interface, text, application&#10;&#10;Description automatically generated">
            <a:extLst>
              <a:ext uri="{FF2B5EF4-FFF2-40B4-BE49-F238E27FC236}">
                <a16:creationId xmlns:a16="http://schemas.microsoft.com/office/drawing/2014/main" id="{7ED24665-7485-4DEE-B21E-D4ABADB17DC2}"/>
              </a:ext>
            </a:extLst>
          </p:cNvPr>
          <p:cNvPicPr>
            <a:picLocks noChangeAspect="1"/>
          </p:cNvPicPr>
          <p:nvPr/>
        </p:nvPicPr>
        <p:blipFill>
          <a:blip r:embed="rId3"/>
          <a:stretch>
            <a:fillRect/>
          </a:stretch>
        </p:blipFill>
        <p:spPr>
          <a:xfrm>
            <a:off x="8935075" y="5746337"/>
            <a:ext cx="2903579" cy="829383"/>
          </a:xfrm>
          <a:prstGeom prst="rect">
            <a:avLst/>
          </a:prstGeom>
        </p:spPr>
      </p:pic>
      <p:grpSp>
        <p:nvGrpSpPr>
          <p:cNvPr id="26" name="Graphic 55">
            <a:extLst>
              <a:ext uri="{FF2B5EF4-FFF2-40B4-BE49-F238E27FC236}">
                <a16:creationId xmlns:a16="http://schemas.microsoft.com/office/drawing/2014/main" id="{4B4B71FF-CFE1-4D29-BCFF-079E969F72C8}"/>
              </a:ext>
            </a:extLst>
          </p:cNvPr>
          <p:cNvGrpSpPr/>
          <p:nvPr/>
        </p:nvGrpSpPr>
        <p:grpSpPr>
          <a:xfrm>
            <a:off x="8956916" y="273650"/>
            <a:ext cx="2708181" cy="813301"/>
            <a:chOff x="1542573" y="818197"/>
            <a:chExt cx="2369343" cy="784860"/>
          </a:xfrm>
        </p:grpSpPr>
        <p:sp>
          <p:nvSpPr>
            <p:cNvPr id="27" name="Graphic 55">
              <a:extLst>
                <a:ext uri="{FF2B5EF4-FFF2-40B4-BE49-F238E27FC236}">
                  <a16:creationId xmlns:a16="http://schemas.microsoft.com/office/drawing/2014/main" id="{6FF41466-D11B-4308-A08D-A1721BDF92E1}"/>
                </a:ext>
              </a:extLst>
            </p:cNvPr>
            <p:cNvSpPr/>
            <p:nvPr/>
          </p:nvSpPr>
          <p:spPr>
            <a:xfrm>
              <a:off x="1542573" y="853615"/>
              <a:ext cx="575786" cy="658225"/>
            </a:xfrm>
            <a:custGeom>
              <a:avLst/>
              <a:gdLst>
                <a:gd name="connsiteX0" fmla="*/ 10001 w 575786"/>
                <a:gd name="connsiteY0" fmla="*/ 311292 h 658225"/>
                <a:gd name="connsiteX1" fmla="*/ 545306 w 575786"/>
                <a:gd name="connsiteY1" fmla="*/ 2682 h 658225"/>
                <a:gd name="connsiteX2" fmla="*/ 575786 w 575786"/>
                <a:gd name="connsiteY2" fmla="*/ 19827 h 658225"/>
                <a:gd name="connsiteX3" fmla="*/ 575786 w 575786"/>
                <a:gd name="connsiteY3" fmla="*/ 637999 h 658225"/>
                <a:gd name="connsiteX4" fmla="*/ 545306 w 575786"/>
                <a:gd name="connsiteY4" fmla="*/ 655144 h 658225"/>
                <a:gd name="connsiteX5" fmla="*/ 10001 w 575786"/>
                <a:gd name="connsiteY5" fmla="*/ 346534 h 658225"/>
                <a:gd name="connsiteX6" fmla="*/ 10001 w 575786"/>
                <a:gd name="connsiteY6" fmla="*/ 311292 h 65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86" h="658225">
                  <a:moveTo>
                    <a:pt x="10001" y="311292"/>
                  </a:moveTo>
                  <a:lnTo>
                    <a:pt x="545306" y="2682"/>
                  </a:lnTo>
                  <a:cubicBezTo>
                    <a:pt x="558641" y="-4938"/>
                    <a:pt x="575786" y="4587"/>
                    <a:pt x="575786" y="19827"/>
                  </a:cubicBezTo>
                  <a:lnTo>
                    <a:pt x="575786" y="637999"/>
                  </a:lnTo>
                  <a:cubicBezTo>
                    <a:pt x="575786" y="653239"/>
                    <a:pt x="558641" y="663717"/>
                    <a:pt x="545306" y="655144"/>
                  </a:cubicBezTo>
                  <a:lnTo>
                    <a:pt x="10001" y="346534"/>
                  </a:lnTo>
                  <a:cubicBezTo>
                    <a:pt x="-3334" y="338914"/>
                    <a:pt x="-3334" y="318912"/>
                    <a:pt x="10001" y="311292"/>
                  </a:cubicBezTo>
                  <a:close/>
                </a:path>
              </a:pathLst>
            </a:custGeom>
            <a:solidFill>
              <a:srgbClr val="A865E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8" name="Graphic 55">
              <a:extLst>
                <a:ext uri="{FF2B5EF4-FFF2-40B4-BE49-F238E27FC236}">
                  <a16:creationId xmlns:a16="http://schemas.microsoft.com/office/drawing/2014/main" id="{31687AFD-66A9-4C42-929E-D2EDA1421003}"/>
                </a:ext>
              </a:extLst>
            </p:cNvPr>
            <p:cNvSpPr/>
            <p:nvPr/>
          </p:nvSpPr>
          <p:spPr>
            <a:xfrm>
              <a:off x="3174682" y="818197"/>
              <a:ext cx="737234" cy="737235"/>
            </a:xfrm>
            <a:custGeom>
              <a:avLst/>
              <a:gdLst>
                <a:gd name="connsiteX0" fmla="*/ 737235 w 737234"/>
                <a:gd name="connsiteY0" fmla="*/ 368618 h 737235"/>
                <a:gd name="connsiteX1" fmla="*/ 368618 w 737234"/>
                <a:gd name="connsiteY1" fmla="*/ 737235 h 737235"/>
                <a:gd name="connsiteX2" fmla="*/ 0 w 737234"/>
                <a:gd name="connsiteY2" fmla="*/ 368618 h 737235"/>
                <a:gd name="connsiteX3" fmla="*/ 368618 w 737234"/>
                <a:gd name="connsiteY3" fmla="*/ 0 h 737235"/>
                <a:gd name="connsiteX4" fmla="*/ 737235 w 737234"/>
                <a:gd name="connsiteY4" fmla="*/ 368618 h 73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234" h="737235">
                  <a:moveTo>
                    <a:pt x="737235" y="368618"/>
                  </a:moveTo>
                  <a:cubicBezTo>
                    <a:pt x="737235" y="572199"/>
                    <a:pt x="572200" y="737235"/>
                    <a:pt x="368618" y="737235"/>
                  </a:cubicBezTo>
                  <a:cubicBezTo>
                    <a:pt x="165036" y="737235"/>
                    <a:pt x="0" y="572199"/>
                    <a:pt x="0" y="368618"/>
                  </a:cubicBezTo>
                  <a:cubicBezTo>
                    <a:pt x="0" y="165036"/>
                    <a:pt x="165035" y="0"/>
                    <a:pt x="368618" y="0"/>
                  </a:cubicBezTo>
                  <a:cubicBezTo>
                    <a:pt x="572199" y="0"/>
                    <a:pt x="737235" y="165036"/>
                    <a:pt x="737235" y="368618"/>
                  </a:cubicBezTo>
                  <a:close/>
                </a:path>
              </a:pathLst>
            </a:custGeom>
            <a:solidFill>
              <a:srgbClr val="47E6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9" name="Graphic 55">
              <a:extLst>
                <a:ext uri="{FF2B5EF4-FFF2-40B4-BE49-F238E27FC236}">
                  <a16:creationId xmlns:a16="http://schemas.microsoft.com/office/drawing/2014/main" id="{93CDA822-5347-4DFA-ABA9-FD047D33D294}"/>
                </a:ext>
              </a:extLst>
            </p:cNvPr>
            <p:cNvSpPr/>
            <p:nvPr/>
          </p:nvSpPr>
          <p:spPr>
            <a:xfrm>
              <a:off x="2190749" y="826769"/>
              <a:ext cx="663892" cy="663892"/>
            </a:xfrm>
            <a:custGeom>
              <a:avLst/>
              <a:gdLst>
                <a:gd name="connsiteX0" fmla="*/ 642938 w 663892"/>
                <a:gd name="connsiteY0" fmla="*/ 663893 h 663892"/>
                <a:gd name="connsiteX1" fmla="*/ 20955 w 663892"/>
                <a:gd name="connsiteY1" fmla="*/ 663893 h 663892"/>
                <a:gd name="connsiteX2" fmla="*/ 0 w 663892"/>
                <a:gd name="connsiteY2" fmla="*/ 642938 h 663892"/>
                <a:gd name="connsiteX3" fmla="*/ 0 w 663892"/>
                <a:gd name="connsiteY3" fmla="*/ 20955 h 663892"/>
                <a:gd name="connsiteX4" fmla="*/ 20955 w 663892"/>
                <a:gd name="connsiteY4" fmla="*/ 0 h 663892"/>
                <a:gd name="connsiteX5" fmla="*/ 642938 w 663892"/>
                <a:gd name="connsiteY5" fmla="*/ 0 h 663892"/>
                <a:gd name="connsiteX6" fmla="*/ 663893 w 663892"/>
                <a:gd name="connsiteY6" fmla="*/ 20955 h 663892"/>
                <a:gd name="connsiteX7" fmla="*/ 663893 w 663892"/>
                <a:gd name="connsiteY7" fmla="*/ 642938 h 663892"/>
                <a:gd name="connsiteX8" fmla="*/ 642938 w 663892"/>
                <a:gd name="connsiteY8" fmla="*/ 663893 h 66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892" h="663892">
                  <a:moveTo>
                    <a:pt x="642938" y="663893"/>
                  </a:moveTo>
                  <a:lnTo>
                    <a:pt x="20955" y="663893"/>
                  </a:lnTo>
                  <a:cubicBezTo>
                    <a:pt x="9525" y="663893"/>
                    <a:pt x="0" y="654368"/>
                    <a:pt x="0" y="642938"/>
                  </a:cubicBezTo>
                  <a:lnTo>
                    <a:pt x="0" y="20955"/>
                  </a:lnTo>
                  <a:cubicBezTo>
                    <a:pt x="0" y="9525"/>
                    <a:pt x="9525" y="0"/>
                    <a:pt x="20955" y="0"/>
                  </a:cubicBezTo>
                  <a:lnTo>
                    <a:pt x="642938" y="0"/>
                  </a:lnTo>
                  <a:cubicBezTo>
                    <a:pt x="654368" y="0"/>
                    <a:pt x="663893" y="9525"/>
                    <a:pt x="663893" y="20955"/>
                  </a:cubicBezTo>
                  <a:lnTo>
                    <a:pt x="663893" y="642938"/>
                  </a:lnTo>
                  <a:cubicBezTo>
                    <a:pt x="663893" y="654368"/>
                    <a:pt x="654368" y="663893"/>
                    <a:pt x="642938" y="663893"/>
                  </a:cubicBezTo>
                  <a:close/>
                </a:path>
              </a:pathLst>
            </a:custGeom>
            <a:solidFill>
              <a:srgbClr val="50EB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30" name="Graphic 55">
              <a:extLst>
                <a:ext uri="{FF2B5EF4-FFF2-40B4-BE49-F238E27FC236}">
                  <a16:creationId xmlns:a16="http://schemas.microsoft.com/office/drawing/2014/main" id="{6B4E2F9F-95C6-4C6E-8FA7-6ED8B7FCC520}"/>
                </a:ext>
              </a:extLst>
            </p:cNvPr>
            <p:cNvGrpSpPr/>
            <p:nvPr/>
          </p:nvGrpSpPr>
          <p:grpSpPr>
            <a:xfrm>
              <a:off x="1966912" y="879157"/>
              <a:ext cx="1604962" cy="414337"/>
              <a:chOff x="1966912" y="879157"/>
              <a:chExt cx="1604962" cy="414337"/>
            </a:xfrm>
            <a:solidFill>
              <a:srgbClr val="000000"/>
            </a:solidFill>
          </p:grpSpPr>
          <p:sp>
            <p:nvSpPr>
              <p:cNvPr id="37" name="Graphic 55">
                <a:extLst>
                  <a:ext uri="{FF2B5EF4-FFF2-40B4-BE49-F238E27FC236}">
                    <a16:creationId xmlns:a16="http://schemas.microsoft.com/office/drawing/2014/main" id="{1C020017-6D84-48EB-96FB-686BD84BA9CE}"/>
                  </a:ext>
                </a:extLst>
              </p:cNvPr>
              <p:cNvSpPr/>
              <p:nvPr/>
            </p:nvSpPr>
            <p:spPr>
              <a:xfrm>
                <a:off x="1966912" y="945832"/>
                <a:ext cx="86677" cy="347662"/>
              </a:xfrm>
              <a:custGeom>
                <a:avLst/>
                <a:gdLst>
                  <a:gd name="connsiteX0" fmla="*/ 72390 w 86677"/>
                  <a:gd name="connsiteY0" fmla="*/ 198120 h 347662"/>
                  <a:gd name="connsiteX1" fmla="*/ 58103 w 86677"/>
                  <a:gd name="connsiteY1" fmla="*/ 167640 h 347662"/>
                  <a:gd name="connsiteX2" fmla="*/ 39053 w 86677"/>
                  <a:gd name="connsiteY2" fmla="*/ 126682 h 347662"/>
                  <a:gd name="connsiteX3" fmla="*/ 27622 w 86677"/>
                  <a:gd name="connsiteY3" fmla="*/ 93345 h 347662"/>
                  <a:gd name="connsiteX4" fmla="*/ 23813 w 86677"/>
                  <a:gd name="connsiteY4" fmla="*/ 59055 h 347662"/>
                  <a:gd name="connsiteX5" fmla="*/ 26670 w 86677"/>
                  <a:gd name="connsiteY5" fmla="*/ 40005 h 347662"/>
                  <a:gd name="connsiteX6" fmla="*/ 37147 w 86677"/>
                  <a:gd name="connsiteY6" fmla="*/ 22860 h 347662"/>
                  <a:gd name="connsiteX7" fmla="*/ 53340 w 86677"/>
                  <a:gd name="connsiteY7" fmla="*/ 16193 h 347662"/>
                  <a:gd name="connsiteX8" fmla="*/ 60008 w 86677"/>
                  <a:gd name="connsiteY8" fmla="*/ 18098 h 347662"/>
                  <a:gd name="connsiteX9" fmla="*/ 67628 w 86677"/>
                  <a:gd name="connsiteY9" fmla="*/ 20002 h 347662"/>
                  <a:gd name="connsiteX10" fmla="*/ 72390 w 86677"/>
                  <a:gd name="connsiteY10" fmla="*/ 14288 h 347662"/>
                  <a:gd name="connsiteX11" fmla="*/ 63817 w 86677"/>
                  <a:gd name="connsiteY11" fmla="*/ 4763 h 347662"/>
                  <a:gd name="connsiteX12" fmla="*/ 50483 w 86677"/>
                  <a:gd name="connsiteY12" fmla="*/ 0 h 347662"/>
                  <a:gd name="connsiteX13" fmla="*/ 24765 w 86677"/>
                  <a:gd name="connsiteY13" fmla="*/ 10477 h 347662"/>
                  <a:gd name="connsiteX14" fmla="*/ 9525 w 86677"/>
                  <a:gd name="connsiteY14" fmla="*/ 34290 h 347662"/>
                  <a:gd name="connsiteX15" fmla="*/ 4763 w 86677"/>
                  <a:gd name="connsiteY15" fmla="*/ 61913 h 347662"/>
                  <a:gd name="connsiteX16" fmla="*/ 10478 w 86677"/>
                  <a:gd name="connsiteY16" fmla="*/ 104775 h 347662"/>
                  <a:gd name="connsiteX17" fmla="*/ 20955 w 86677"/>
                  <a:gd name="connsiteY17" fmla="*/ 131445 h 347662"/>
                  <a:gd name="connsiteX18" fmla="*/ 37147 w 86677"/>
                  <a:gd name="connsiteY18" fmla="*/ 165735 h 347662"/>
                  <a:gd name="connsiteX19" fmla="*/ 44767 w 86677"/>
                  <a:gd name="connsiteY19" fmla="*/ 180023 h 347662"/>
                  <a:gd name="connsiteX20" fmla="*/ 60960 w 86677"/>
                  <a:gd name="connsiteY20" fmla="*/ 220027 h 347662"/>
                  <a:gd name="connsiteX21" fmla="*/ 66675 w 86677"/>
                  <a:gd name="connsiteY21" fmla="*/ 262890 h 347662"/>
                  <a:gd name="connsiteX22" fmla="*/ 58103 w 86677"/>
                  <a:gd name="connsiteY22" fmla="*/ 305753 h 347662"/>
                  <a:gd name="connsiteX23" fmla="*/ 46672 w 86677"/>
                  <a:gd name="connsiteY23" fmla="*/ 325755 h 347662"/>
                  <a:gd name="connsiteX24" fmla="*/ 30480 w 86677"/>
                  <a:gd name="connsiteY24" fmla="*/ 333375 h 347662"/>
                  <a:gd name="connsiteX25" fmla="*/ 19050 w 86677"/>
                  <a:gd name="connsiteY25" fmla="*/ 330517 h 347662"/>
                  <a:gd name="connsiteX26" fmla="*/ 6667 w 86677"/>
                  <a:gd name="connsiteY26" fmla="*/ 327660 h 347662"/>
                  <a:gd name="connsiteX27" fmla="*/ 0 w 86677"/>
                  <a:gd name="connsiteY27" fmla="*/ 334328 h 347662"/>
                  <a:gd name="connsiteX28" fmla="*/ 0 w 86677"/>
                  <a:gd name="connsiteY28" fmla="*/ 335280 h 347662"/>
                  <a:gd name="connsiteX29" fmla="*/ 8572 w 86677"/>
                  <a:gd name="connsiteY29" fmla="*/ 343853 h 347662"/>
                  <a:gd name="connsiteX30" fmla="*/ 18097 w 86677"/>
                  <a:gd name="connsiteY30" fmla="*/ 346710 h 347662"/>
                  <a:gd name="connsiteX31" fmla="*/ 18097 w 86677"/>
                  <a:gd name="connsiteY31" fmla="*/ 346710 h 347662"/>
                  <a:gd name="connsiteX32" fmla="*/ 30480 w 86677"/>
                  <a:gd name="connsiteY32" fmla="*/ 347663 h 347662"/>
                  <a:gd name="connsiteX33" fmla="*/ 55245 w 86677"/>
                  <a:gd name="connsiteY33" fmla="*/ 339090 h 347662"/>
                  <a:gd name="connsiteX34" fmla="*/ 73342 w 86677"/>
                  <a:gd name="connsiteY34" fmla="*/ 318135 h 347662"/>
                  <a:gd name="connsiteX35" fmla="*/ 86678 w 86677"/>
                  <a:gd name="connsiteY35" fmla="*/ 266700 h 347662"/>
                  <a:gd name="connsiteX36" fmla="*/ 81915 w 86677"/>
                  <a:gd name="connsiteY36" fmla="*/ 227648 h 347662"/>
                  <a:gd name="connsiteX37" fmla="*/ 72390 w 86677"/>
                  <a:gd name="connsiteY37" fmla="*/ 198120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677" h="347662">
                    <a:moveTo>
                      <a:pt x="72390" y="198120"/>
                    </a:moveTo>
                    <a:cubicBezTo>
                      <a:pt x="68580" y="189548"/>
                      <a:pt x="64770" y="180023"/>
                      <a:pt x="58103" y="167640"/>
                    </a:cubicBezTo>
                    <a:lnTo>
                      <a:pt x="39053" y="126682"/>
                    </a:lnTo>
                    <a:cubicBezTo>
                      <a:pt x="34290" y="116205"/>
                      <a:pt x="30480" y="105727"/>
                      <a:pt x="27622" y="93345"/>
                    </a:cubicBezTo>
                    <a:cubicBezTo>
                      <a:pt x="24765" y="81915"/>
                      <a:pt x="23813" y="69532"/>
                      <a:pt x="23813" y="59055"/>
                    </a:cubicBezTo>
                    <a:cubicBezTo>
                      <a:pt x="23813" y="52388"/>
                      <a:pt x="24765" y="45720"/>
                      <a:pt x="26670" y="40005"/>
                    </a:cubicBezTo>
                    <a:cubicBezTo>
                      <a:pt x="28575" y="33338"/>
                      <a:pt x="32385" y="27623"/>
                      <a:pt x="37147" y="22860"/>
                    </a:cubicBezTo>
                    <a:cubicBezTo>
                      <a:pt x="41910" y="18098"/>
                      <a:pt x="47625" y="16193"/>
                      <a:pt x="53340" y="16193"/>
                    </a:cubicBezTo>
                    <a:cubicBezTo>
                      <a:pt x="55245" y="16193"/>
                      <a:pt x="57150" y="17145"/>
                      <a:pt x="60008" y="18098"/>
                    </a:cubicBezTo>
                    <a:cubicBezTo>
                      <a:pt x="62865" y="20002"/>
                      <a:pt x="65722" y="20002"/>
                      <a:pt x="67628" y="20002"/>
                    </a:cubicBezTo>
                    <a:cubicBezTo>
                      <a:pt x="68580" y="20002"/>
                      <a:pt x="72390" y="20002"/>
                      <a:pt x="72390" y="14288"/>
                    </a:cubicBezTo>
                    <a:cubicBezTo>
                      <a:pt x="72390" y="11430"/>
                      <a:pt x="69533" y="7620"/>
                      <a:pt x="63817" y="4763"/>
                    </a:cubicBezTo>
                    <a:cubicBezTo>
                      <a:pt x="59055" y="1905"/>
                      <a:pt x="54292" y="0"/>
                      <a:pt x="50483" y="0"/>
                    </a:cubicBezTo>
                    <a:cubicBezTo>
                      <a:pt x="40958" y="0"/>
                      <a:pt x="32385" y="3810"/>
                      <a:pt x="24765" y="10477"/>
                    </a:cubicBezTo>
                    <a:cubicBezTo>
                      <a:pt x="18097" y="17145"/>
                      <a:pt x="13335" y="24765"/>
                      <a:pt x="9525" y="34290"/>
                    </a:cubicBezTo>
                    <a:cubicBezTo>
                      <a:pt x="6667" y="42863"/>
                      <a:pt x="4763" y="52388"/>
                      <a:pt x="4763" y="61913"/>
                    </a:cubicBezTo>
                    <a:cubicBezTo>
                      <a:pt x="4763" y="77152"/>
                      <a:pt x="6667" y="91440"/>
                      <a:pt x="10478" y="104775"/>
                    </a:cubicBezTo>
                    <a:cubicBezTo>
                      <a:pt x="13335" y="114300"/>
                      <a:pt x="17145" y="123825"/>
                      <a:pt x="20955" y="131445"/>
                    </a:cubicBezTo>
                    <a:cubicBezTo>
                      <a:pt x="24765" y="139065"/>
                      <a:pt x="30480" y="150495"/>
                      <a:pt x="37147" y="165735"/>
                    </a:cubicBezTo>
                    <a:cubicBezTo>
                      <a:pt x="40958" y="172402"/>
                      <a:pt x="42863" y="177165"/>
                      <a:pt x="44767" y="180023"/>
                    </a:cubicBezTo>
                    <a:cubicBezTo>
                      <a:pt x="51435" y="192405"/>
                      <a:pt x="56197" y="205740"/>
                      <a:pt x="60960" y="220027"/>
                    </a:cubicBezTo>
                    <a:cubicBezTo>
                      <a:pt x="64770" y="234315"/>
                      <a:pt x="66675" y="248602"/>
                      <a:pt x="66675" y="262890"/>
                    </a:cubicBezTo>
                    <a:cubicBezTo>
                      <a:pt x="66675" y="275273"/>
                      <a:pt x="63817" y="289560"/>
                      <a:pt x="58103" y="305753"/>
                    </a:cubicBezTo>
                    <a:cubicBezTo>
                      <a:pt x="55245" y="313373"/>
                      <a:pt x="51435" y="320040"/>
                      <a:pt x="46672" y="325755"/>
                    </a:cubicBezTo>
                    <a:cubicBezTo>
                      <a:pt x="41910" y="330517"/>
                      <a:pt x="36195" y="333375"/>
                      <a:pt x="30480" y="333375"/>
                    </a:cubicBezTo>
                    <a:cubicBezTo>
                      <a:pt x="27622" y="333375"/>
                      <a:pt x="23813" y="332423"/>
                      <a:pt x="19050" y="330517"/>
                    </a:cubicBezTo>
                    <a:cubicBezTo>
                      <a:pt x="14288" y="328613"/>
                      <a:pt x="9525" y="327660"/>
                      <a:pt x="6667" y="327660"/>
                    </a:cubicBezTo>
                    <a:cubicBezTo>
                      <a:pt x="2858" y="327660"/>
                      <a:pt x="0" y="330517"/>
                      <a:pt x="0" y="334328"/>
                    </a:cubicBezTo>
                    <a:lnTo>
                      <a:pt x="0" y="335280"/>
                    </a:lnTo>
                    <a:cubicBezTo>
                      <a:pt x="1905" y="339090"/>
                      <a:pt x="4763" y="341948"/>
                      <a:pt x="8572" y="343853"/>
                    </a:cubicBezTo>
                    <a:cubicBezTo>
                      <a:pt x="11430" y="345758"/>
                      <a:pt x="15240" y="346710"/>
                      <a:pt x="18097" y="346710"/>
                    </a:cubicBezTo>
                    <a:lnTo>
                      <a:pt x="18097" y="346710"/>
                    </a:lnTo>
                    <a:cubicBezTo>
                      <a:pt x="20955" y="346710"/>
                      <a:pt x="24765" y="347663"/>
                      <a:pt x="30480" y="347663"/>
                    </a:cubicBezTo>
                    <a:cubicBezTo>
                      <a:pt x="39053" y="347663"/>
                      <a:pt x="47625" y="344805"/>
                      <a:pt x="55245" y="339090"/>
                    </a:cubicBezTo>
                    <a:cubicBezTo>
                      <a:pt x="62865" y="333375"/>
                      <a:pt x="68580" y="326708"/>
                      <a:pt x="73342" y="318135"/>
                    </a:cubicBezTo>
                    <a:cubicBezTo>
                      <a:pt x="81915" y="300990"/>
                      <a:pt x="86678" y="282892"/>
                      <a:pt x="86678" y="266700"/>
                    </a:cubicBezTo>
                    <a:cubicBezTo>
                      <a:pt x="86678" y="254317"/>
                      <a:pt x="84772" y="240983"/>
                      <a:pt x="81915" y="227648"/>
                    </a:cubicBezTo>
                    <a:cubicBezTo>
                      <a:pt x="78105" y="215265"/>
                      <a:pt x="75247" y="206692"/>
                      <a:pt x="72390" y="19812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8" name="Graphic 55">
                <a:extLst>
                  <a:ext uri="{FF2B5EF4-FFF2-40B4-BE49-F238E27FC236}">
                    <a16:creationId xmlns:a16="http://schemas.microsoft.com/office/drawing/2014/main" id="{E8AA1CCF-3669-4E79-98FE-497190F48E45}"/>
                  </a:ext>
                </a:extLst>
              </p:cNvPr>
              <p:cNvSpPr/>
              <p:nvPr/>
            </p:nvSpPr>
            <p:spPr>
              <a:xfrm>
                <a:off x="2309812" y="879157"/>
                <a:ext cx="65722" cy="332422"/>
              </a:xfrm>
              <a:custGeom>
                <a:avLst/>
                <a:gdLst>
                  <a:gd name="connsiteX0" fmla="*/ 56197 w 65722"/>
                  <a:gd name="connsiteY0" fmla="*/ 312420 h 332422"/>
                  <a:gd name="connsiteX1" fmla="*/ 17145 w 65722"/>
                  <a:gd name="connsiteY1" fmla="*/ 312420 h 332422"/>
                  <a:gd name="connsiteX2" fmla="*/ 17145 w 65722"/>
                  <a:gd name="connsiteY2" fmla="*/ 298133 h 332422"/>
                  <a:gd name="connsiteX3" fmla="*/ 16192 w 65722"/>
                  <a:gd name="connsiteY3" fmla="*/ 229552 h 332422"/>
                  <a:gd name="connsiteX4" fmla="*/ 15240 w 65722"/>
                  <a:gd name="connsiteY4" fmla="*/ 165735 h 332422"/>
                  <a:gd name="connsiteX5" fmla="*/ 15240 w 65722"/>
                  <a:gd name="connsiteY5" fmla="*/ 165735 h 332422"/>
                  <a:gd name="connsiteX6" fmla="*/ 40005 w 65722"/>
                  <a:gd name="connsiteY6" fmla="*/ 165735 h 332422"/>
                  <a:gd name="connsiteX7" fmla="*/ 46672 w 65722"/>
                  <a:gd name="connsiteY7" fmla="*/ 163830 h 332422"/>
                  <a:gd name="connsiteX8" fmla="*/ 48578 w 65722"/>
                  <a:gd name="connsiteY8" fmla="*/ 157163 h 332422"/>
                  <a:gd name="connsiteX9" fmla="*/ 40005 w 65722"/>
                  <a:gd name="connsiteY9" fmla="*/ 149543 h 332422"/>
                  <a:gd name="connsiteX10" fmla="*/ 17145 w 65722"/>
                  <a:gd name="connsiteY10" fmla="*/ 150495 h 332422"/>
                  <a:gd name="connsiteX11" fmla="*/ 17145 w 65722"/>
                  <a:gd name="connsiteY11" fmla="*/ 60007 h 332422"/>
                  <a:gd name="connsiteX12" fmla="*/ 17145 w 65722"/>
                  <a:gd name="connsiteY12" fmla="*/ 22860 h 332422"/>
                  <a:gd name="connsiteX13" fmla="*/ 18097 w 65722"/>
                  <a:gd name="connsiteY13" fmla="*/ 20002 h 332422"/>
                  <a:gd name="connsiteX14" fmla="*/ 20955 w 65722"/>
                  <a:gd name="connsiteY14" fmla="*/ 19050 h 332422"/>
                  <a:gd name="connsiteX15" fmla="*/ 35242 w 65722"/>
                  <a:gd name="connsiteY15" fmla="*/ 20002 h 332422"/>
                  <a:gd name="connsiteX16" fmla="*/ 42863 w 65722"/>
                  <a:gd name="connsiteY16" fmla="*/ 20002 h 332422"/>
                  <a:gd name="connsiteX17" fmla="*/ 49530 w 65722"/>
                  <a:gd name="connsiteY17" fmla="*/ 17145 h 332422"/>
                  <a:gd name="connsiteX18" fmla="*/ 52388 w 65722"/>
                  <a:gd name="connsiteY18" fmla="*/ 10477 h 332422"/>
                  <a:gd name="connsiteX19" fmla="*/ 46672 w 65722"/>
                  <a:gd name="connsiteY19" fmla="*/ 952 h 332422"/>
                  <a:gd name="connsiteX20" fmla="*/ 37147 w 65722"/>
                  <a:gd name="connsiteY20" fmla="*/ 0 h 332422"/>
                  <a:gd name="connsiteX21" fmla="*/ 10478 w 65722"/>
                  <a:gd name="connsiteY21" fmla="*/ 0 h 332422"/>
                  <a:gd name="connsiteX22" fmla="*/ 2858 w 65722"/>
                  <a:gd name="connsiteY22" fmla="*/ 4763 h 332422"/>
                  <a:gd name="connsiteX23" fmla="*/ 0 w 65722"/>
                  <a:gd name="connsiteY23" fmla="*/ 14288 h 332422"/>
                  <a:gd name="connsiteX24" fmla="*/ 953 w 65722"/>
                  <a:gd name="connsiteY24" fmla="*/ 61913 h 332422"/>
                  <a:gd name="connsiteX25" fmla="*/ 953 w 65722"/>
                  <a:gd name="connsiteY25" fmla="*/ 240983 h 332422"/>
                  <a:gd name="connsiteX26" fmla="*/ 953 w 65722"/>
                  <a:gd name="connsiteY26" fmla="*/ 303848 h 332422"/>
                  <a:gd name="connsiteX27" fmla="*/ 953 w 65722"/>
                  <a:gd name="connsiteY27" fmla="*/ 304800 h 332422"/>
                  <a:gd name="connsiteX28" fmla="*/ 953 w 65722"/>
                  <a:gd name="connsiteY28" fmla="*/ 312420 h 332422"/>
                  <a:gd name="connsiteX29" fmla="*/ 953 w 65722"/>
                  <a:gd name="connsiteY29" fmla="*/ 320992 h 332422"/>
                  <a:gd name="connsiteX30" fmla="*/ 5715 w 65722"/>
                  <a:gd name="connsiteY30" fmla="*/ 330517 h 332422"/>
                  <a:gd name="connsiteX31" fmla="*/ 20955 w 65722"/>
                  <a:gd name="connsiteY31" fmla="*/ 332423 h 332422"/>
                  <a:gd name="connsiteX32" fmla="*/ 39053 w 65722"/>
                  <a:gd name="connsiteY32" fmla="*/ 332423 h 332422"/>
                  <a:gd name="connsiteX33" fmla="*/ 60960 w 65722"/>
                  <a:gd name="connsiteY33" fmla="*/ 330517 h 332422"/>
                  <a:gd name="connsiteX34" fmla="*/ 65722 w 65722"/>
                  <a:gd name="connsiteY34" fmla="*/ 320992 h 332422"/>
                  <a:gd name="connsiteX35" fmla="*/ 56197 w 65722"/>
                  <a:gd name="connsiteY35" fmla="*/ 312420 h 332422"/>
                  <a:gd name="connsiteX36" fmla="*/ 16192 w 65722"/>
                  <a:gd name="connsiteY36" fmla="*/ 149543 h 332422"/>
                  <a:gd name="connsiteX37" fmla="*/ 16192 w 65722"/>
                  <a:gd name="connsiteY37" fmla="*/ 150495 h 332422"/>
                  <a:gd name="connsiteX38" fmla="*/ 16192 w 65722"/>
                  <a:gd name="connsiteY38" fmla="*/ 149543 h 332422"/>
                  <a:gd name="connsiteX39" fmla="*/ 16192 w 65722"/>
                  <a:gd name="connsiteY39" fmla="*/ 149543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5722" h="332422">
                    <a:moveTo>
                      <a:pt x="56197" y="312420"/>
                    </a:moveTo>
                    <a:lnTo>
                      <a:pt x="17145" y="312420"/>
                    </a:lnTo>
                    <a:lnTo>
                      <a:pt x="17145" y="298133"/>
                    </a:lnTo>
                    <a:cubicBezTo>
                      <a:pt x="17145" y="272415"/>
                      <a:pt x="17145" y="249555"/>
                      <a:pt x="16192" y="229552"/>
                    </a:cubicBezTo>
                    <a:lnTo>
                      <a:pt x="15240" y="165735"/>
                    </a:lnTo>
                    <a:cubicBezTo>
                      <a:pt x="15240" y="165735"/>
                      <a:pt x="15240" y="165735"/>
                      <a:pt x="15240" y="165735"/>
                    </a:cubicBezTo>
                    <a:lnTo>
                      <a:pt x="40005" y="165735"/>
                    </a:lnTo>
                    <a:cubicBezTo>
                      <a:pt x="42863" y="165735"/>
                      <a:pt x="44767" y="164783"/>
                      <a:pt x="46672" y="163830"/>
                    </a:cubicBezTo>
                    <a:cubicBezTo>
                      <a:pt x="47625" y="162877"/>
                      <a:pt x="48578" y="160020"/>
                      <a:pt x="48578" y="157163"/>
                    </a:cubicBezTo>
                    <a:cubicBezTo>
                      <a:pt x="48578" y="154305"/>
                      <a:pt x="47625" y="149543"/>
                      <a:pt x="40005" y="149543"/>
                    </a:cubicBezTo>
                    <a:cubicBezTo>
                      <a:pt x="31433" y="149543"/>
                      <a:pt x="23813" y="149543"/>
                      <a:pt x="17145" y="150495"/>
                    </a:cubicBezTo>
                    <a:lnTo>
                      <a:pt x="17145" y="60007"/>
                    </a:lnTo>
                    <a:cubicBezTo>
                      <a:pt x="17145" y="49530"/>
                      <a:pt x="17145" y="37148"/>
                      <a:pt x="17145" y="22860"/>
                    </a:cubicBezTo>
                    <a:cubicBezTo>
                      <a:pt x="17145" y="20955"/>
                      <a:pt x="17145" y="20002"/>
                      <a:pt x="18097" y="20002"/>
                    </a:cubicBezTo>
                    <a:cubicBezTo>
                      <a:pt x="18097" y="20002"/>
                      <a:pt x="19050" y="19050"/>
                      <a:pt x="20955" y="19050"/>
                    </a:cubicBezTo>
                    <a:lnTo>
                      <a:pt x="35242" y="20002"/>
                    </a:lnTo>
                    <a:lnTo>
                      <a:pt x="42863" y="20002"/>
                    </a:lnTo>
                    <a:cubicBezTo>
                      <a:pt x="44767" y="20002"/>
                      <a:pt x="47625" y="19050"/>
                      <a:pt x="49530" y="17145"/>
                    </a:cubicBezTo>
                    <a:cubicBezTo>
                      <a:pt x="51435" y="15240"/>
                      <a:pt x="52388" y="13335"/>
                      <a:pt x="52388" y="10477"/>
                    </a:cubicBezTo>
                    <a:cubicBezTo>
                      <a:pt x="52388" y="4763"/>
                      <a:pt x="49530" y="1905"/>
                      <a:pt x="46672" y="952"/>
                    </a:cubicBezTo>
                    <a:cubicBezTo>
                      <a:pt x="44767" y="0"/>
                      <a:pt x="40958" y="0"/>
                      <a:pt x="37147" y="0"/>
                    </a:cubicBezTo>
                    <a:lnTo>
                      <a:pt x="10478" y="0"/>
                    </a:lnTo>
                    <a:cubicBezTo>
                      <a:pt x="8572" y="0"/>
                      <a:pt x="5715" y="952"/>
                      <a:pt x="2858" y="4763"/>
                    </a:cubicBezTo>
                    <a:cubicBezTo>
                      <a:pt x="953" y="7620"/>
                      <a:pt x="0" y="10477"/>
                      <a:pt x="0" y="14288"/>
                    </a:cubicBezTo>
                    <a:cubicBezTo>
                      <a:pt x="953" y="27623"/>
                      <a:pt x="953" y="43815"/>
                      <a:pt x="953" y="61913"/>
                    </a:cubicBezTo>
                    <a:lnTo>
                      <a:pt x="953" y="240983"/>
                    </a:lnTo>
                    <a:lnTo>
                      <a:pt x="953" y="303848"/>
                    </a:lnTo>
                    <a:lnTo>
                      <a:pt x="953" y="304800"/>
                    </a:lnTo>
                    <a:cubicBezTo>
                      <a:pt x="953" y="307658"/>
                      <a:pt x="953" y="310515"/>
                      <a:pt x="953" y="312420"/>
                    </a:cubicBezTo>
                    <a:lnTo>
                      <a:pt x="953" y="320992"/>
                    </a:lnTo>
                    <a:cubicBezTo>
                      <a:pt x="953" y="326708"/>
                      <a:pt x="3810" y="328613"/>
                      <a:pt x="5715" y="330517"/>
                    </a:cubicBezTo>
                    <a:cubicBezTo>
                      <a:pt x="8572" y="331470"/>
                      <a:pt x="13335" y="332423"/>
                      <a:pt x="20955" y="332423"/>
                    </a:cubicBezTo>
                    <a:lnTo>
                      <a:pt x="39053" y="332423"/>
                    </a:lnTo>
                    <a:cubicBezTo>
                      <a:pt x="50483" y="332423"/>
                      <a:pt x="57150" y="331470"/>
                      <a:pt x="60960" y="330517"/>
                    </a:cubicBezTo>
                    <a:cubicBezTo>
                      <a:pt x="64770" y="329565"/>
                      <a:pt x="65722" y="325755"/>
                      <a:pt x="65722" y="320992"/>
                    </a:cubicBezTo>
                    <a:cubicBezTo>
                      <a:pt x="65722" y="317183"/>
                      <a:pt x="64770" y="312420"/>
                      <a:pt x="56197" y="312420"/>
                    </a:cubicBezTo>
                    <a:close/>
                    <a:moveTo>
                      <a:pt x="16192" y="149543"/>
                    </a:moveTo>
                    <a:lnTo>
                      <a:pt x="16192" y="150495"/>
                    </a:lnTo>
                    <a:lnTo>
                      <a:pt x="16192" y="149543"/>
                    </a:lnTo>
                    <a:cubicBezTo>
                      <a:pt x="16192" y="148590"/>
                      <a:pt x="16192" y="148590"/>
                      <a:pt x="16192" y="14954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9" name="Graphic 55">
                <a:extLst>
                  <a:ext uri="{FF2B5EF4-FFF2-40B4-BE49-F238E27FC236}">
                    <a16:creationId xmlns:a16="http://schemas.microsoft.com/office/drawing/2014/main" id="{9F298417-1B0C-43F7-A07F-C8ABEB6D703A}"/>
                  </a:ext>
                </a:extLst>
              </p:cNvPr>
              <p:cNvSpPr/>
              <p:nvPr/>
            </p:nvSpPr>
            <p:spPr>
              <a:xfrm>
                <a:off x="2632709" y="952499"/>
                <a:ext cx="66546" cy="332422"/>
              </a:xfrm>
              <a:custGeom>
                <a:avLst/>
                <a:gdLst>
                  <a:gd name="connsiteX0" fmla="*/ 58103 w 66546"/>
                  <a:gd name="connsiteY0" fmla="*/ 313372 h 332422"/>
                  <a:gd name="connsiteX1" fmla="*/ 19050 w 66546"/>
                  <a:gd name="connsiteY1" fmla="*/ 313372 h 332422"/>
                  <a:gd name="connsiteX2" fmla="*/ 19050 w 66546"/>
                  <a:gd name="connsiteY2" fmla="*/ 299085 h 332422"/>
                  <a:gd name="connsiteX3" fmla="*/ 18098 w 66546"/>
                  <a:gd name="connsiteY3" fmla="*/ 230505 h 332422"/>
                  <a:gd name="connsiteX4" fmla="*/ 17145 w 66546"/>
                  <a:gd name="connsiteY4" fmla="*/ 166687 h 332422"/>
                  <a:gd name="connsiteX5" fmla="*/ 17145 w 66546"/>
                  <a:gd name="connsiteY5" fmla="*/ 166687 h 332422"/>
                  <a:gd name="connsiteX6" fmla="*/ 41910 w 66546"/>
                  <a:gd name="connsiteY6" fmla="*/ 166687 h 332422"/>
                  <a:gd name="connsiteX7" fmla="*/ 48578 w 66546"/>
                  <a:gd name="connsiteY7" fmla="*/ 164783 h 332422"/>
                  <a:gd name="connsiteX8" fmla="*/ 50483 w 66546"/>
                  <a:gd name="connsiteY8" fmla="*/ 158115 h 332422"/>
                  <a:gd name="connsiteX9" fmla="*/ 41910 w 66546"/>
                  <a:gd name="connsiteY9" fmla="*/ 150495 h 332422"/>
                  <a:gd name="connsiteX10" fmla="*/ 19050 w 66546"/>
                  <a:gd name="connsiteY10" fmla="*/ 151447 h 332422"/>
                  <a:gd name="connsiteX11" fmla="*/ 19050 w 66546"/>
                  <a:gd name="connsiteY11" fmla="*/ 60007 h 332422"/>
                  <a:gd name="connsiteX12" fmla="*/ 19050 w 66546"/>
                  <a:gd name="connsiteY12" fmla="*/ 22860 h 332422"/>
                  <a:gd name="connsiteX13" fmla="*/ 20003 w 66546"/>
                  <a:gd name="connsiteY13" fmla="*/ 20002 h 332422"/>
                  <a:gd name="connsiteX14" fmla="*/ 22860 w 66546"/>
                  <a:gd name="connsiteY14" fmla="*/ 19050 h 332422"/>
                  <a:gd name="connsiteX15" fmla="*/ 37148 w 66546"/>
                  <a:gd name="connsiteY15" fmla="*/ 20002 h 332422"/>
                  <a:gd name="connsiteX16" fmla="*/ 44768 w 66546"/>
                  <a:gd name="connsiteY16" fmla="*/ 20002 h 332422"/>
                  <a:gd name="connsiteX17" fmla="*/ 51435 w 66546"/>
                  <a:gd name="connsiteY17" fmla="*/ 17145 h 332422"/>
                  <a:gd name="connsiteX18" fmla="*/ 54293 w 66546"/>
                  <a:gd name="connsiteY18" fmla="*/ 10477 h 332422"/>
                  <a:gd name="connsiteX19" fmla="*/ 48578 w 66546"/>
                  <a:gd name="connsiteY19" fmla="*/ 952 h 332422"/>
                  <a:gd name="connsiteX20" fmla="*/ 39053 w 66546"/>
                  <a:gd name="connsiteY20" fmla="*/ 0 h 332422"/>
                  <a:gd name="connsiteX21" fmla="*/ 10478 w 66546"/>
                  <a:gd name="connsiteY21" fmla="*/ 0 h 332422"/>
                  <a:gd name="connsiteX22" fmla="*/ 2858 w 66546"/>
                  <a:gd name="connsiteY22" fmla="*/ 4763 h 332422"/>
                  <a:gd name="connsiteX23" fmla="*/ 0 w 66546"/>
                  <a:gd name="connsiteY23" fmla="*/ 14288 h 332422"/>
                  <a:gd name="connsiteX24" fmla="*/ 953 w 66546"/>
                  <a:gd name="connsiteY24" fmla="*/ 61913 h 332422"/>
                  <a:gd name="connsiteX25" fmla="*/ 953 w 66546"/>
                  <a:gd name="connsiteY25" fmla="*/ 240983 h 332422"/>
                  <a:gd name="connsiteX26" fmla="*/ 953 w 66546"/>
                  <a:gd name="connsiteY26" fmla="*/ 303847 h 332422"/>
                  <a:gd name="connsiteX27" fmla="*/ 953 w 66546"/>
                  <a:gd name="connsiteY27" fmla="*/ 304800 h 332422"/>
                  <a:gd name="connsiteX28" fmla="*/ 953 w 66546"/>
                  <a:gd name="connsiteY28" fmla="*/ 312420 h 332422"/>
                  <a:gd name="connsiteX29" fmla="*/ 953 w 66546"/>
                  <a:gd name="connsiteY29" fmla="*/ 320993 h 332422"/>
                  <a:gd name="connsiteX30" fmla="*/ 5715 w 66546"/>
                  <a:gd name="connsiteY30" fmla="*/ 330518 h 332422"/>
                  <a:gd name="connsiteX31" fmla="*/ 20955 w 66546"/>
                  <a:gd name="connsiteY31" fmla="*/ 332422 h 332422"/>
                  <a:gd name="connsiteX32" fmla="*/ 39053 w 66546"/>
                  <a:gd name="connsiteY32" fmla="*/ 332422 h 332422"/>
                  <a:gd name="connsiteX33" fmla="*/ 60960 w 66546"/>
                  <a:gd name="connsiteY33" fmla="*/ 330518 h 332422"/>
                  <a:gd name="connsiteX34" fmla="*/ 65723 w 66546"/>
                  <a:gd name="connsiteY34" fmla="*/ 320993 h 332422"/>
                  <a:gd name="connsiteX35" fmla="*/ 58103 w 66546"/>
                  <a:gd name="connsiteY35" fmla="*/ 313372 h 332422"/>
                  <a:gd name="connsiteX36" fmla="*/ 18098 w 66546"/>
                  <a:gd name="connsiteY36" fmla="*/ 150495 h 332422"/>
                  <a:gd name="connsiteX37" fmla="*/ 18098 w 66546"/>
                  <a:gd name="connsiteY37" fmla="*/ 151447 h 332422"/>
                  <a:gd name="connsiteX38" fmla="*/ 18098 w 66546"/>
                  <a:gd name="connsiteY38" fmla="*/ 150495 h 332422"/>
                  <a:gd name="connsiteX39" fmla="*/ 18098 w 66546"/>
                  <a:gd name="connsiteY39" fmla="*/ 150495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546" h="332422">
                    <a:moveTo>
                      <a:pt x="58103" y="313372"/>
                    </a:moveTo>
                    <a:lnTo>
                      <a:pt x="19050" y="313372"/>
                    </a:lnTo>
                    <a:lnTo>
                      <a:pt x="19050" y="299085"/>
                    </a:lnTo>
                    <a:cubicBezTo>
                      <a:pt x="19050" y="273368"/>
                      <a:pt x="19050" y="250508"/>
                      <a:pt x="18098" y="230505"/>
                    </a:cubicBezTo>
                    <a:lnTo>
                      <a:pt x="17145" y="166687"/>
                    </a:lnTo>
                    <a:cubicBezTo>
                      <a:pt x="17145" y="166687"/>
                      <a:pt x="17145" y="166687"/>
                      <a:pt x="17145" y="166687"/>
                    </a:cubicBezTo>
                    <a:lnTo>
                      <a:pt x="41910" y="166687"/>
                    </a:lnTo>
                    <a:cubicBezTo>
                      <a:pt x="44768" y="166687"/>
                      <a:pt x="46673" y="165735"/>
                      <a:pt x="48578" y="164783"/>
                    </a:cubicBezTo>
                    <a:cubicBezTo>
                      <a:pt x="49530" y="163830"/>
                      <a:pt x="50483" y="160972"/>
                      <a:pt x="50483" y="158115"/>
                    </a:cubicBezTo>
                    <a:cubicBezTo>
                      <a:pt x="50483" y="155258"/>
                      <a:pt x="49530" y="150495"/>
                      <a:pt x="41910" y="150495"/>
                    </a:cubicBezTo>
                    <a:cubicBezTo>
                      <a:pt x="33338" y="150495"/>
                      <a:pt x="25718" y="150495"/>
                      <a:pt x="19050" y="151447"/>
                    </a:cubicBezTo>
                    <a:lnTo>
                      <a:pt x="19050" y="60007"/>
                    </a:lnTo>
                    <a:cubicBezTo>
                      <a:pt x="19050" y="49530"/>
                      <a:pt x="19050" y="37147"/>
                      <a:pt x="19050" y="22860"/>
                    </a:cubicBezTo>
                    <a:cubicBezTo>
                      <a:pt x="19050" y="20955"/>
                      <a:pt x="19050" y="20002"/>
                      <a:pt x="20003" y="20002"/>
                    </a:cubicBezTo>
                    <a:cubicBezTo>
                      <a:pt x="20003" y="20002"/>
                      <a:pt x="20955" y="19050"/>
                      <a:pt x="22860" y="19050"/>
                    </a:cubicBezTo>
                    <a:lnTo>
                      <a:pt x="37148" y="20002"/>
                    </a:lnTo>
                    <a:lnTo>
                      <a:pt x="44768" y="20002"/>
                    </a:lnTo>
                    <a:cubicBezTo>
                      <a:pt x="46673" y="20002"/>
                      <a:pt x="49530" y="19050"/>
                      <a:pt x="51435" y="17145"/>
                    </a:cubicBezTo>
                    <a:cubicBezTo>
                      <a:pt x="53340" y="15240"/>
                      <a:pt x="54293" y="13335"/>
                      <a:pt x="54293" y="10477"/>
                    </a:cubicBezTo>
                    <a:cubicBezTo>
                      <a:pt x="54293" y="4763"/>
                      <a:pt x="51435" y="1905"/>
                      <a:pt x="48578" y="952"/>
                    </a:cubicBezTo>
                    <a:cubicBezTo>
                      <a:pt x="46673" y="0"/>
                      <a:pt x="42863" y="0"/>
                      <a:pt x="39053" y="0"/>
                    </a:cubicBezTo>
                    <a:lnTo>
                      <a:pt x="10478" y="0"/>
                    </a:lnTo>
                    <a:cubicBezTo>
                      <a:pt x="8573" y="0"/>
                      <a:pt x="5715" y="952"/>
                      <a:pt x="2858" y="4763"/>
                    </a:cubicBezTo>
                    <a:cubicBezTo>
                      <a:pt x="953" y="7620"/>
                      <a:pt x="0" y="10477"/>
                      <a:pt x="0" y="14288"/>
                    </a:cubicBezTo>
                    <a:cubicBezTo>
                      <a:pt x="953" y="27622"/>
                      <a:pt x="953" y="43815"/>
                      <a:pt x="953" y="61913"/>
                    </a:cubicBezTo>
                    <a:lnTo>
                      <a:pt x="953" y="240983"/>
                    </a:lnTo>
                    <a:lnTo>
                      <a:pt x="953" y="303847"/>
                    </a:lnTo>
                    <a:lnTo>
                      <a:pt x="953" y="304800"/>
                    </a:lnTo>
                    <a:cubicBezTo>
                      <a:pt x="953" y="307658"/>
                      <a:pt x="953" y="310515"/>
                      <a:pt x="953" y="312420"/>
                    </a:cubicBezTo>
                    <a:lnTo>
                      <a:pt x="953" y="320993"/>
                    </a:lnTo>
                    <a:cubicBezTo>
                      <a:pt x="953" y="326708"/>
                      <a:pt x="3810" y="328612"/>
                      <a:pt x="5715" y="330518"/>
                    </a:cubicBezTo>
                    <a:cubicBezTo>
                      <a:pt x="8573" y="331470"/>
                      <a:pt x="13335" y="332422"/>
                      <a:pt x="20955" y="332422"/>
                    </a:cubicBezTo>
                    <a:lnTo>
                      <a:pt x="39053" y="332422"/>
                    </a:lnTo>
                    <a:cubicBezTo>
                      <a:pt x="50483" y="332422"/>
                      <a:pt x="57150" y="331470"/>
                      <a:pt x="60960" y="330518"/>
                    </a:cubicBezTo>
                    <a:cubicBezTo>
                      <a:pt x="64770" y="329565"/>
                      <a:pt x="65723" y="325755"/>
                      <a:pt x="65723" y="320993"/>
                    </a:cubicBezTo>
                    <a:cubicBezTo>
                      <a:pt x="67628" y="318135"/>
                      <a:pt x="66675" y="313372"/>
                      <a:pt x="58103" y="313372"/>
                    </a:cubicBezTo>
                    <a:close/>
                    <a:moveTo>
                      <a:pt x="18098" y="150495"/>
                    </a:moveTo>
                    <a:lnTo>
                      <a:pt x="18098" y="151447"/>
                    </a:lnTo>
                    <a:lnTo>
                      <a:pt x="18098" y="150495"/>
                    </a:lnTo>
                    <a:cubicBezTo>
                      <a:pt x="18098" y="149543"/>
                      <a:pt x="18098" y="149543"/>
                      <a:pt x="18098" y="15049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0" name="Graphic 55">
                <a:extLst>
                  <a:ext uri="{FF2B5EF4-FFF2-40B4-BE49-F238E27FC236}">
                    <a16:creationId xmlns:a16="http://schemas.microsoft.com/office/drawing/2014/main" id="{15AC3442-F29A-4164-8F01-9BF961A15D99}"/>
                  </a:ext>
                </a:extLst>
              </p:cNvPr>
              <p:cNvSpPr/>
              <p:nvPr/>
            </p:nvSpPr>
            <p:spPr>
              <a:xfrm>
                <a:off x="2966084" y="950594"/>
                <a:ext cx="107632" cy="336232"/>
              </a:xfrm>
              <a:custGeom>
                <a:avLst/>
                <a:gdLst>
                  <a:gd name="connsiteX0" fmla="*/ 100965 w 107632"/>
                  <a:gd name="connsiteY0" fmla="*/ 0 h 336232"/>
                  <a:gd name="connsiteX1" fmla="*/ 100965 w 107632"/>
                  <a:gd name="connsiteY1" fmla="*/ 0 h 336232"/>
                  <a:gd name="connsiteX2" fmla="*/ 90488 w 107632"/>
                  <a:gd name="connsiteY2" fmla="*/ 9525 h 336232"/>
                  <a:gd name="connsiteX3" fmla="*/ 87630 w 107632"/>
                  <a:gd name="connsiteY3" fmla="*/ 33338 h 336232"/>
                  <a:gd name="connsiteX4" fmla="*/ 84772 w 107632"/>
                  <a:gd name="connsiteY4" fmla="*/ 55245 h 336232"/>
                  <a:gd name="connsiteX5" fmla="*/ 82868 w 107632"/>
                  <a:gd name="connsiteY5" fmla="*/ 78105 h 336232"/>
                  <a:gd name="connsiteX6" fmla="*/ 77153 w 107632"/>
                  <a:gd name="connsiteY6" fmla="*/ 131445 h 336232"/>
                  <a:gd name="connsiteX7" fmla="*/ 66675 w 107632"/>
                  <a:gd name="connsiteY7" fmla="*/ 226695 h 336232"/>
                  <a:gd name="connsiteX8" fmla="*/ 60008 w 107632"/>
                  <a:gd name="connsiteY8" fmla="*/ 291465 h 336232"/>
                  <a:gd name="connsiteX9" fmla="*/ 56197 w 107632"/>
                  <a:gd name="connsiteY9" fmla="*/ 267653 h 336232"/>
                  <a:gd name="connsiteX10" fmla="*/ 50483 w 107632"/>
                  <a:gd name="connsiteY10" fmla="*/ 226695 h 336232"/>
                  <a:gd name="connsiteX11" fmla="*/ 28575 w 107632"/>
                  <a:gd name="connsiteY11" fmla="*/ 78105 h 336232"/>
                  <a:gd name="connsiteX12" fmla="*/ 24765 w 107632"/>
                  <a:gd name="connsiteY12" fmla="*/ 55245 h 336232"/>
                  <a:gd name="connsiteX13" fmla="*/ 19050 w 107632"/>
                  <a:gd name="connsiteY13" fmla="*/ 21907 h 336232"/>
                  <a:gd name="connsiteX14" fmla="*/ 18098 w 107632"/>
                  <a:gd name="connsiteY14" fmla="*/ 16193 h 336232"/>
                  <a:gd name="connsiteX15" fmla="*/ 16193 w 107632"/>
                  <a:gd name="connsiteY15" fmla="*/ 8573 h 336232"/>
                  <a:gd name="connsiteX16" fmla="*/ 11430 w 107632"/>
                  <a:gd name="connsiteY16" fmla="*/ 2857 h 336232"/>
                  <a:gd name="connsiteX17" fmla="*/ 1905 w 107632"/>
                  <a:gd name="connsiteY17" fmla="*/ 4763 h 336232"/>
                  <a:gd name="connsiteX18" fmla="*/ 0 w 107632"/>
                  <a:gd name="connsiteY18" fmla="*/ 11430 h 336232"/>
                  <a:gd name="connsiteX19" fmla="*/ 9525 w 107632"/>
                  <a:gd name="connsiteY19" fmla="*/ 63818 h 336232"/>
                  <a:gd name="connsiteX20" fmla="*/ 13335 w 107632"/>
                  <a:gd name="connsiteY20" fmla="*/ 82868 h 336232"/>
                  <a:gd name="connsiteX21" fmla="*/ 37147 w 107632"/>
                  <a:gd name="connsiteY21" fmla="*/ 237173 h 336232"/>
                  <a:gd name="connsiteX22" fmla="*/ 54293 w 107632"/>
                  <a:gd name="connsiteY22" fmla="*/ 332423 h 336232"/>
                  <a:gd name="connsiteX23" fmla="*/ 60008 w 107632"/>
                  <a:gd name="connsiteY23" fmla="*/ 335280 h 336232"/>
                  <a:gd name="connsiteX24" fmla="*/ 61913 w 107632"/>
                  <a:gd name="connsiteY24" fmla="*/ 336233 h 336232"/>
                  <a:gd name="connsiteX25" fmla="*/ 71438 w 107632"/>
                  <a:gd name="connsiteY25" fmla="*/ 325755 h 336232"/>
                  <a:gd name="connsiteX26" fmla="*/ 71438 w 107632"/>
                  <a:gd name="connsiteY26" fmla="*/ 324803 h 336232"/>
                  <a:gd name="connsiteX27" fmla="*/ 79058 w 107632"/>
                  <a:gd name="connsiteY27" fmla="*/ 249555 h 336232"/>
                  <a:gd name="connsiteX28" fmla="*/ 92393 w 107632"/>
                  <a:gd name="connsiteY28" fmla="*/ 130493 h 336232"/>
                  <a:gd name="connsiteX29" fmla="*/ 99060 w 107632"/>
                  <a:gd name="connsiteY29" fmla="*/ 71438 h 336232"/>
                  <a:gd name="connsiteX30" fmla="*/ 100013 w 107632"/>
                  <a:gd name="connsiteY30" fmla="*/ 60960 h 336232"/>
                  <a:gd name="connsiteX31" fmla="*/ 102870 w 107632"/>
                  <a:gd name="connsiteY31" fmla="*/ 43815 h 336232"/>
                  <a:gd name="connsiteX32" fmla="*/ 106680 w 107632"/>
                  <a:gd name="connsiteY32" fmla="*/ 6668 h 336232"/>
                  <a:gd name="connsiteX33" fmla="*/ 106680 w 107632"/>
                  <a:gd name="connsiteY33" fmla="*/ 5715 h 336232"/>
                  <a:gd name="connsiteX34" fmla="*/ 105728 w 107632"/>
                  <a:gd name="connsiteY34" fmla="*/ 4763 h 336232"/>
                  <a:gd name="connsiteX35" fmla="*/ 107633 w 107632"/>
                  <a:gd name="connsiteY35" fmla="*/ 4763 h 336232"/>
                  <a:gd name="connsiteX36" fmla="*/ 100965 w 107632"/>
                  <a:gd name="connsiteY36" fmla="*/ 0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7632" h="336232">
                    <a:moveTo>
                      <a:pt x="100965" y="0"/>
                    </a:moveTo>
                    <a:lnTo>
                      <a:pt x="100965" y="0"/>
                    </a:lnTo>
                    <a:cubicBezTo>
                      <a:pt x="96203" y="0"/>
                      <a:pt x="91440" y="1905"/>
                      <a:pt x="90488" y="9525"/>
                    </a:cubicBezTo>
                    <a:cubicBezTo>
                      <a:pt x="89535" y="17145"/>
                      <a:pt x="88583" y="24765"/>
                      <a:pt x="87630" y="33338"/>
                    </a:cubicBezTo>
                    <a:lnTo>
                      <a:pt x="84772" y="55245"/>
                    </a:lnTo>
                    <a:lnTo>
                      <a:pt x="82868" y="78105"/>
                    </a:lnTo>
                    <a:cubicBezTo>
                      <a:pt x="81915" y="86677"/>
                      <a:pt x="80010" y="103823"/>
                      <a:pt x="77153" y="131445"/>
                    </a:cubicBezTo>
                    <a:lnTo>
                      <a:pt x="66675" y="226695"/>
                    </a:lnTo>
                    <a:lnTo>
                      <a:pt x="60008" y="291465"/>
                    </a:lnTo>
                    <a:cubicBezTo>
                      <a:pt x="59055" y="283845"/>
                      <a:pt x="58103" y="276225"/>
                      <a:pt x="56197" y="267653"/>
                    </a:cubicBezTo>
                    <a:lnTo>
                      <a:pt x="50483" y="226695"/>
                    </a:lnTo>
                    <a:lnTo>
                      <a:pt x="28575" y="78105"/>
                    </a:lnTo>
                    <a:lnTo>
                      <a:pt x="24765" y="55245"/>
                    </a:lnTo>
                    <a:lnTo>
                      <a:pt x="19050" y="21907"/>
                    </a:lnTo>
                    <a:lnTo>
                      <a:pt x="18098" y="16193"/>
                    </a:lnTo>
                    <a:cubicBezTo>
                      <a:pt x="18098" y="14288"/>
                      <a:pt x="17145" y="11430"/>
                      <a:pt x="16193" y="8573"/>
                    </a:cubicBezTo>
                    <a:cubicBezTo>
                      <a:pt x="15240" y="5715"/>
                      <a:pt x="13335" y="3810"/>
                      <a:pt x="11430" y="2857"/>
                    </a:cubicBezTo>
                    <a:cubicBezTo>
                      <a:pt x="7620" y="952"/>
                      <a:pt x="4763" y="1905"/>
                      <a:pt x="1905" y="4763"/>
                    </a:cubicBezTo>
                    <a:cubicBezTo>
                      <a:pt x="0" y="6668"/>
                      <a:pt x="0" y="8573"/>
                      <a:pt x="0" y="11430"/>
                    </a:cubicBezTo>
                    <a:cubicBezTo>
                      <a:pt x="0" y="21907"/>
                      <a:pt x="2858" y="39052"/>
                      <a:pt x="9525" y="63818"/>
                    </a:cubicBezTo>
                    <a:lnTo>
                      <a:pt x="13335" y="82868"/>
                    </a:lnTo>
                    <a:lnTo>
                      <a:pt x="37147" y="237173"/>
                    </a:lnTo>
                    <a:cubicBezTo>
                      <a:pt x="43815" y="279083"/>
                      <a:pt x="49530" y="311467"/>
                      <a:pt x="54293" y="332423"/>
                    </a:cubicBezTo>
                    <a:cubicBezTo>
                      <a:pt x="54293" y="333375"/>
                      <a:pt x="54293" y="334328"/>
                      <a:pt x="60008" y="335280"/>
                    </a:cubicBezTo>
                    <a:lnTo>
                      <a:pt x="61913" y="336233"/>
                    </a:lnTo>
                    <a:cubicBezTo>
                      <a:pt x="65722" y="336233"/>
                      <a:pt x="69533" y="332423"/>
                      <a:pt x="71438" y="325755"/>
                    </a:cubicBezTo>
                    <a:lnTo>
                      <a:pt x="71438" y="324803"/>
                    </a:lnTo>
                    <a:cubicBezTo>
                      <a:pt x="71438" y="317183"/>
                      <a:pt x="74295" y="292417"/>
                      <a:pt x="79058" y="249555"/>
                    </a:cubicBezTo>
                    <a:cubicBezTo>
                      <a:pt x="83820" y="207645"/>
                      <a:pt x="88583" y="167640"/>
                      <a:pt x="92393" y="130493"/>
                    </a:cubicBezTo>
                    <a:cubicBezTo>
                      <a:pt x="93345" y="122873"/>
                      <a:pt x="95250" y="102870"/>
                      <a:pt x="99060" y="71438"/>
                    </a:cubicBezTo>
                    <a:lnTo>
                      <a:pt x="100013" y="60960"/>
                    </a:lnTo>
                    <a:lnTo>
                      <a:pt x="102870" y="43815"/>
                    </a:lnTo>
                    <a:cubicBezTo>
                      <a:pt x="104775" y="27623"/>
                      <a:pt x="106680" y="15240"/>
                      <a:pt x="106680" y="6668"/>
                    </a:cubicBezTo>
                    <a:lnTo>
                      <a:pt x="106680" y="5715"/>
                    </a:lnTo>
                    <a:lnTo>
                      <a:pt x="105728" y="4763"/>
                    </a:lnTo>
                    <a:lnTo>
                      <a:pt x="107633" y="4763"/>
                    </a:lnTo>
                    <a:lnTo>
                      <a:pt x="100965"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1" name="Graphic 55">
                <a:extLst>
                  <a:ext uri="{FF2B5EF4-FFF2-40B4-BE49-F238E27FC236}">
                    <a16:creationId xmlns:a16="http://schemas.microsoft.com/office/drawing/2014/main" id="{AB144B33-FBCC-4312-A91D-090FB1402360}"/>
                  </a:ext>
                </a:extLst>
              </p:cNvPr>
              <p:cNvSpPr/>
              <p:nvPr/>
            </p:nvSpPr>
            <p:spPr>
              <a:xfrm>
                <a:off x="3216592" y="954404"/>
                <a:ext cx="111442" cy="330517"/>
              </a:xfrm>
              <a:custGeom>
                <a:avLst/>
                <a:gdLst>
                  <a:gd name="connsiteX0" fmla="*/ 105727 w 111442"/>
                  <a:gd name="connsiteY0" fmla="*/ 199073 h 330517"/>
                  <a:gd name="connsiteX1" fmla="*/ 100013 w 111442"/>
                  <a:gd name="connsiteY1" fmla="*/ 127635 h 330517"/>
                  <a:gd name="connsiteX2" fmla="*/ 92392 w 111442"/>
                  <a:gd name="connsiteY2" fmla="*/ 48577 h 330517"/>
                  <a:gd name="connsiteX3" fmla="*/ 85725 w 111442"/>
                  <a:gd name="connsiteY3" fmla="*/ 4763 h 330517"/>
                  <a:gd name="connsiteX4" fmla="*/ 74295 w 111442"/>
                  <a:gd name="connsiteY4" fmla="*/ 0 h 330517"/>
                  <a:gd name="connsiteX5" fmla="*/ 65722 w 111442"/>
                  <a:gd name="connsiteY5" fmla="*/ 8572 h 330517"/>
                  <a:gd name="connsiteX6" fmla="*/ 60007 w 111442"/>
                  <a:gd name="connsiteY6" fmla="*/ 25717 h 330517"/>
                  <a:gd name="connsiteX7" fmla="*/ 52388 w 111442"/>
                  <a:gd name="connsiteY7" fmla="*/ 56197 h 330517"/>
                  <a:gd name="connsiteX8" fmla="*/ 37147 w 111442"/>
                  <a:gd name="connsiteY8" fmla="*/ 140017 h 330517"/>
                  <a:gd name="connsiteX9" fmla="*/ 34290 w 111442"/>
                  <a:gd name="connsiteY9" fmla="*/ 154305 h 330517"/>
                  <a:gd name="connsiteX10" fmla="*/ 20955 w 111442"/>
                  <a:gd name="connsiteY10" fmla="*/ 225742 h 330517"/>
                  <a:gd name="connsiteX11" fmla="*/ 14288 w 111442"/>
                  <a:gd name="connsiteY11" fmla="*/ 254317 h 330517"/>
                  <a:gd name="connsiteX12" fmla="*/ 4763 w 111442"/>
                  <a:gd name="connsiteY12" fmla="*/ 294323 h 330517"/>
                  <a:gd name="connsiteX13" fmla="*/ 0 w 111442"/>
                  <a:gd name="connsiteY13" fmla="*/ 316230 h 330517"/>
                  <a:gd name="connsiteX14" fmla="*/ 0 w 111442"/>
                  <a:gd name="connsiteY14" fmla="*/ 317182 h 330517"/>
                  <a:gd name="connsiteX15" fmla="*/ 0 w 111442"/>
                  <a:gd name="connsiteY15" fmla="*/ 318135 h 330517"/>
                  <a:gd name="connsiteX16" fmla="*/ 3810 w 111442"/>
                  <a:gd name="connsiteY16" fmla="*/ 324803 h 330517"/>
                  <a:gd name="connsiteX17" fmla="*/ 11430 w 111442"/>
                  <a:gd name="connsiteY17" fmla="*/ 327660 h 330517"/>
                  <a:gd name="connsiteX18" fmla="*/ 17145 w 111442"/>
                  <a:gd name="connsiteY18" fmla="*/ 322898 h 330517"/>
                  <a:gd name="connsiteX19" fmla="*/ 19050 w 111442"/>
                  <a:gd name="connsiteY19" fmla="*/ 313373 h 330517"/>
                  <a:gd name="connsiteX20" fmla="*/ 30480 w 111442"/>
                  <a:gd name="connsiteY20" fmla="*/ 265748 h 330517"/>
                  <a:gd name="connsiteX21" fmla="*/ 33338 w 111442"/>
                  <a:gd name="connsiteY21" fmla="*/ 256223 h 330517"/>
                  <a:gd name="connsiteX22" fmla="*/ 35242 w 111442"/>
                  <a:gd name="connsiteY22" fmla="*/ 251460 h 330517"/>
                  <a:gd name="connsiteX23" fmla="*/ 70485 w 111442"/>
                  <a:gd name="connsiteY23" fmla="*/ 256223 h 330517"/>
                  <a:gd name="connsiteX24" fmla="*/ 91440 w 111442"/>
                  <a:gd name="connsiteY24" fmla="*/ 263842 h 330517"/>
                  <a:gd name="connsiteX25" fmla="*/ 91440 w 111442"/>
                  <a:gd name="connsiteY25" fmla="*/ 320992 h 330517"/>
                  <a:gd name="connsiteX26" fmla="*/ 94297 w 111442"/>
                  <a:gd name="connsiteY26" fmla="*/ 327660 h 330517"/>
                  <a:gd name="connsiteX27" fmla="*/ 100965 w 111442"/>
                  <a:gd name="connsiteY27" fmla="*/ 330517 h 330517"/>
                  <a:gd name="connsiteX28" fmla="*/ 110490 w 111442"/>
                  <a:gd name="connsiteY28" fmla="*/ 325755 h 330517"/>
                  <a:gd name="connsiteX29" fmla="*/ 111442 w 111442"/>
                  <a:gd name="connsiteY29" fmla="*/ 316230 h 330517"/>
                  <a:gd name="connsiteX30" fmla="*/ 111442 w 111442"/>
                  <a:gd name="connsiteY30" fmla="*/ 314325 h 330517"/>
                  <a:gd name="connsiteX31" fmla="*/ 108585 w 111442"/>
                  <a:gd name="connsiteY31" fmla="*/ 257175 h 330517"/>
                  <a:gd name="connsiteX32" fmla="*/ 105727 w 111442"/>
                  <a:gd name="connsiteY32" fmla="*/ 199073 h 330517"/>
                  <a:gd name="connsiteX33" fmla="*/ 89535 w 111442"/>
                  <a:gd name="connsiteY33" fmla="*/ 238125 h 330517"/>
                  <a:gd name="connsiteX34" fmla="*/ 82867 w 111442"/>
                  <a:gd name="connsiteY34" fmla="*/ 240982 h 330517"/>
                  <a:gd name="connsiteX35" fmla="*/ 80010 w 111442"/>
                  <a:gd name="connsiteY35" fmla="*/ 240982 h 330517"/>
                  <a:gd name="connsiteX36" fmla="*/ 77152 w 111442"/>
                  <a:gd name="connsiteY36" fmla="*/ 240982 h 330517"/>
                  <a:gd name="connsiteX37" fmla="*/ 35242 w 111442"/>
                  <a:gd name="connsiteY37" fmla="*/ 235267 h 330517"/>
                  <a:gd name="connsiteX38" fmla="*/ 35242 w 111442"/>
                  <a:gd name="connsiteY38" fmla="*/ 234315 h 330517"/>
                  <a:gd name="connsiteX39" fmla="*/ 41910 w 111442"/>
                  <a:gd name="connsiteY39" fmla="*/ 201930 h 330517"/>
                  <a:gd name="connsiteX40" fmla="*/ 45720 w 111442"/>
                  <a:gd name="connsiteY40" fmla="*/ 186690 h 330517"/>
                  <a:gd name="connsiteX41" fmla="*/ 63817 w 111442"/>
                  <a:gd name="connsiteY41" fmla="*/ 89535 h 330517"/>
                  <a:gd name="connsiteX42" fmla="*/ 70485 w 111442"/>
                  <a:gd name="connsiteY42" fmla="*/ 49530 h 330517"/>
                  <a:gd name="connsiteX43" fmla="*/ 75247 w 111442"/>
                  <a:gd name="connsiteY43" fmla="*/ 30480 h 330517"/>
                  <a:gd name="connsiteX44" fmla="*/ 76200 w 111442"/>
                  <a:gd name="connsiteY44" fmla="*/ 33338 h 330517"/>
                  <a:gd name="connsiteX45" fmla="*/ 78105 w 111442"/>
                  <a:gd name="connsiteY45" fmla="*/ 50482 h 330517"/>
                  <a:gd name="connsiteX46" fmla="*/ 81915 w 111442"/>
                  <a:gd name="connsiteY46" fmla="*/ 83820 h 330517"/>
                  <a:gd name="connsiteX47" fmla="*/ 88582 w 111442"/>
                  <a:gd name="connsiteY47" fmla="*/ 165735 h 330517"/>
                  <a:gd name="connsiteX48" fmla="*/ 89535 w 111442"/>
                  <a:gd name="connsiteY48" fmla="*/ 238125 h 3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1442" h="330517">
                    <a:moveTo>
                      <a:pt x="105727" y="199073"/>
                    </a:moveTo>
                    <a:lnTo>
                      <a:pt x="100013" y="127635"/>
                    </a:lnTo>
                    <a:cubicBezTo>
                      <a:pt x="98107" y="100965"/>
                      <a:pt x="95250" y="74295"/>
                      <a:pt x="92392" y="48577"/>
                    </a:cubicBezTo>
                    <a:cubicBezTo>
                      <a:pt x="88582" y="13335"/>
                      <a:pt x="86677" y="6667"/>
                      <a:pt x="85725" y="4763"/>
                    </a:cubicBezTo>
                    <a:cubicBezTo>
                      <a:pt x="83820" y="952"/>
                      <a:pt x="79057" y="0"/>
                      <a:pt x="74295" y="0"/>
                    </a:cubicBezTo>
                    <a:cubicBezTo>
                      <a:pt x="71438" y="0"/>
                      <a:pt x="69532" y="2857"/>
                      <a:pt x="65722" y="8572"/>
                    </a:cubicBezTo>
                    <a:cubicBezTo>
                      <a:pt x="62865" y="14288"/>
                      <a:pt x="60960" y="20002"/>
                      <a:pt x="60007" y="25717"/>
                    </a:cubicBezTo>
                    <a:cubicBezTo>
                      <a:pt x="56197" y="39052"/>
                      <a:pt x="53340" y="49530"/>
                      <a:pt x="52388" y="56197"/>
                    </a:cubicBezTo>
                    <a:cubicBezTo>
                      <a:pt x="49530" y="67627"/>
                      <a:pt x="43815" y="96202"/>
                      <a:pt x="37147" y="140017"/>
                    </a:cubicBezTo>
                    <a:lnTo>
                      <a:pt x="34290" y="154305"/>
                    </a:lnTo>
                    <a:cubicBezTo>
                      <a:pt x="27622" y="192405"/>
                      <a:pt x="22860" y="216217"/>
                      <a:pt x="20955" y="225742"/>
                    </a:cubicBezTo>
                    <a:cubicBezTo>
                      <a:pt x="19050" y="230505"/>
                      <a:pt x="17145" y="240030"/>
                      <a:pt x="14288" y="254317"/>
                    </a:cubicBezTo>
                    <a:cubicBezTo>
                      <a:pt x="11430" y="267653"/>
                      <a:pt x="8572" y="280988"/>
                      <a:pt x="4763" y="294323"/>
                    </a:cubicBezTo>
                    <a:lnTo>
                      <a:pt x="0" y="316230"/>
                    </a:lnTo>
                    <a:lnTo>
                      <a:pt x="0" y="317182"/>
                    </a:lnTo>
                    <a:lnTo>
                      <a:pt x="0" y="318135"/>
                    </a:lnTo>
                    <a:cubicBezTo>
                      <a:pt x="0" y="320992"/>
                      <a:pt x="952" y="322898"/>
                      <a:pt x="3810" y="324803"/>
                    </a:cubicBezTo>
                    <a:cubicBezTo>
                      <a:pt x="5715" y="326707"/>
                      <a:pt x="8572" y="327660"/>
                      <a:pt x="11430" y="327660"/>
                    </a:cubicBezTo>
                    <a:cubicBezTo>
                      <a:pt x="14288" y="327660"/>
                      <a:pt x="17145" y="325755"/>
                      <a:pt x="17145" y="322898"/>
                    </a:cubicBezTo>
                    <a:lnTo>
                      <a:pt x="19050" y="313373"/>
                    </a:lnTo>
                    <a:cubicBezTo>
                      <a:pt x="22860" y="296228"/>
                      <a:pt x="26670" y="280035"/>
                      <a:pt x="30480" y="265748"/>
                    </a:cubicBezTo>
                    <a:cubicBezTo>
                      <a:pt x="31432" y="263842"/>
                      <a:pt x="32385" y="260985"/>
                      <a:pt x="33338" y="256223"/>
                    </a:cubicBezTo>
                    <a:cubicBezTo>
                      <a:pt x="34290" y="253365"/>
                      <a:pt x="35242" y="251460"/>
                      <a:pt x="35242" y="251460"/>
                    </a:cubicBezTo>
                    <a:cubicBezTo>
                      <a:pt x="44767" y="251460"/>
                      <a:pt x="56197" y="253365"/>
                      <a:pt x="70485" y="256223"/>
                    </a:cubicBezTo>
                    <a:cubicBezTo>
                      <a:pt x="90488" y="260032"/>
                      <a:pt x="91440" y="263842"/>
                      <a:pt x="91440" y="263842"/>
                    </a:cubicBezTo>
                    <a:lnTo>
                      <a:pt x="91440" y="320992"/>
                    </a:lnTo>
                    <a:cubicBezTo>
                      <a:pt x="91440" y="323850"/>
                      <a:pt x="92392" y="325755"/>
                      <a:pt x="94297" y="327660"/>
                    </a:cubicBezTo>
                    <a:cubicBezTo>
                      <a:pt x="96202" y="329565"/>
                      <a:pt x="98107" y="330517"/>
                      <a:pt x="100965" y="330517"/>
                    </a:cubicBezTo>
                    <a:cubicBezTo>
                      <a:pt x="105727" y="330517"/>
                      <a:pt x="109538" y="328613"/>
                      <a:pt x="110490" y="325755"/>
                    </a:cubicBezTo>
                    <a:cubicBezTo>
                      <a:pt x="111442" y="322898"/>
                      <a:pt x="111442" y="320040"/>
                      <a:pt x="111442" y="316230"/>
                    </a:cubicBezTo>
                    <a:lnTo>
                      <a:pt x="111442" y="314325"/>
                    </a:lnTo>
                    <a:cubicBezTo>
                      <a:pt x="111442" y="301942"/>
                      <a:pt x="110490" y="282892"/>
                      <a:pt x="108585" y="257175"/>
                    </a:cubicBezTo>
                    <a:cubicBezTo>
                      <a:pt x="106680" y="230505"/>
                      <a:pt x="105727" y="211455"/>
                      <a:pt x="105727" y="199073"/>
                    </a:cubicBezTo>
                    <a:close/>
                    <a:moveTo>
                      <a:pt x="89535" y="238125"/>
                    </a:moveTo>
                    <a:cubicBezTo>
                      <a:pt x="89535" y="240030"/>
                      <a:pt x="85725" y="240982"/>
                      <a:pt x="82867" y="240982"/>
                    </a:cubicBezTo>
                    <a:cubicBezTo>
                      <a:pt x="81915" y="240982"/>
                      <a:pt x="80963" y="240982"/>
                      <a:pt x="80010" y="240982"/>
                    </a:cubicBezTo>
                    <a:lnTo>
                      <a:pt x="77152" y="240982"/>
                    </a:lnTo>
                    <a:cubicBezTo>
                      <a:pt x="61913" y="240982"/>
                      <a:pt x="47625" y="239077"/>
                      <a:pt x="35242" y="235267"/>
                    </a:cubicBezTo>
                    <a:lnTo>
                      <a:pt x="35242" y="234315"/>
                    </a:lnTo>
                    <a:cubicBezTo>
                      <a:pt x="35242" y="226695"/>
                      <a:pt x="37147" y="216217"/>
                      <a:pt x="41910" y="201930"/>
                    </a:cubicBezTo>
                    <a:lnTo>
                      <a:pt x="45720" y="186690"/>
                    </a:lnTo>
                    <a:cubicBezTo>
                      <a:pt x="50482" y="164782"/>
                      <a:pt x="56197" y="132397"/>
                      <a:pt x="63817" y="89535"/>
                    </a:cubicBezTo>
                    <a:cubicBezTo>
                      <a:pt x="65722" y="74295"/>
                      <a:pt x="68580" y="60960"/>
                      <a:pt x="70485" y="49530"/>
                    </a:cubicBezTo>
                    <a:cubicBezTo>
                      <a:pt x="72390" y="41910"/>
                      <a:pt x="73342" y="35242"/>
                      <a:pt x="75247" y="30480"/>
                    </a:cubicBezTo>
                    <a:cubicBezTo>
                      <a:pt x="75247" y="31432"/>
                      <a:pt x="75247" y="32385"/>
                      <a:pt x="76200" y="33338"/>
                    </a:cubicBezTo>
                    <a:lnTo>
                      <a:pt x="78105" y="50482"/>
                    </a:lnTo>
                    <a:cubicBezTo>
                      <a:pt x="80010" y="62865"/>
                      <a:pt x="80963" y="73342"/>
                      <a:pt x="81915" y="83820"/>
                    </a:cubicBezTo>
                    <a:cubicBezTo>
                      <a:pt x="83820" y="107632"/>
                      <a:pt x="86677" y="135255"/>
                      <a:pt x="88582" y="165735"/>
                    </a:cubicBezTo>
                    <a:cubicBezTo>
                      <a:pt x="88582" y="196215"/>
                      <a:pt x="89535" y="220980"/>
                      <a:pt x="89535" y="23812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2" name="Graphic 55">
                <a:extLst>
                  <a:ext uri="{FF2B5EF4-FFF2-40B4-BE49-F238E27FC236}">
                    <a16:creationId xmlns:a16="http://schemas.microsoft.com/office/drawing/2014/main" id="{838FFFF9-CDBF-4179-ADF3-99E60C46D6E8}"/>
                  </a:ext>
                </a:extLst>
              </p:cNvPr>
              <p:cNvSpPr/>
              <p:nvPr/>
            </p:nvSpPr>
            <p:spPr>
              <a:xfrm>
                <a:off x="3505199" y="946784"/>
                <a:ext cx="66675" cy="338137"/>
              </a:xfrm>
              <a:custGeom>
                <a:avLst/>
                <a:gdLst>
                  <a:gd name="connsiteX0" fmla="*/ 58103 w 66675"/>
                  <a:gd name="connsiteY0" fmla="*/ 318135 h 338137"/>
                  <a:gd name="connsiteX1" fmla="*/ 31432 w 66675"/>
                  <a:gd name="connsiteY1" fmla="*/ 318135 h 338137"/>
                  <a:gd name="connsiteX2" fmla="*/ 26670 w 66675"/>
                  <a:gd name="connsiteY2" fmla="*/ 318135 h 338137"/>
                  <a:gd name="connsiteX3" fmla="*/ 26670 w 66675"/>
                  <a:gd name="connsiteY3" fmla="*/ 318135 h 338137"/>
                  <a:gd name="connsiteX4" fmla="*/ 26670 w 66675"/>
                  <a:gd name="connsiteY4" fmla="*/ 318135 h 338137"/>
                  <a:gd name="connsiteX5" fmla="*/ 23813 w 66675"/>
                  <a:gd name="connsiteY5" fmla="*/ 264795 h 338137"/>
                  <a:gd name="connsiteX6" fmla="*/ 20955 w 66675"/>
                  <a:gd name="connsiteY6" fmla="*/ 205740 h 338137"/>
                  <a:gd name="connsiteX7" fmla="*/ 19050 w 66675"/>
                  <a:gd name="connsiteY7" fmla="*/ 128588 h 338137"/>
                  <a:gd name="connsiteX8" fmla="*/ 18097 w 66675"/>
                  <a:gd name="connsiteY8" fmla="*/ 8573 h 338137"/>
                  <a:gd name="connsiteX9" fmla="*/ 8572 w 66675"/>
                  <a:gd name="connsiteY9" fmla="*/ 0 h 338137"/>
                  <a:gd name="connsiteX10" fmla="*/ 2857 w 66675"/>
                  <a:gd name="connsiteY10" fmla="*/ 1905 h 338137"/>
                  <a:gd name="connsiteX11" fmla="*/ 0 w 66675"/>
                  <a:gd name="connsiteY11" fmla="*/ 6668 h 338137"/>
                  <a:gd name="connsiteX12" fmla="*/ 2857 w 66675"/>
                  <a:gd name="connsiteY12" fmla="*/ 97155 h 338137"/>
                  <a:gd name="connsiteX13" fmla="*/ 4763 w 66675"/>
                  <a:gd name="connsiteY13" fmla="*/ 187643 h 338137"/>
                  <a:gd name="connsiteX14" fmla="*/ 6668 w 66675"/>
                  <a:gd name="connsiteY14" fmla="*/ 249555 h 338137"/>
                  <a:gd name="connsiteX15" fmla="*/ 8572 w 66675"/>
                  <a:gd name="connsiteY15" fmla="*/ 310515 h 338137"/>
                  <a:gd name="connsiteX16" fmla="*/ 8572 w 66675"/>
                  <a:gd name="connsiteY16" fmla="*/ 327660 h 338137"/>
                  <a:gd name="connsiteX17" fmla="*/ 10478 w 66675"/>
                  <a:gd name="connsiteY17" fmla="*/ 335280 h 338137"/>
                  <a:gd name="connsiteX18" fmla="*/ 17145 w 66675"/>
                  <a:gd name="connsiteY18" fmla="*/ 338138 h 338137"/>
                  <a:gd name="connsiteX19" fmla="*/ 52388 w 66675"/>
                  <a:gd name="connsiteY19" fmla="*/ 338138 h 338137"/>
                  <a:gd name="connsiteX20" fmla="*/ 56197 w 66675"/>
                  <a:gd name="connsiteY20" fmla="*/ 338138 h 338137"/>
                  <a:gd name="connsiteX21" fmla="*/ 59055 w 66675"/>
                  <a:gd name="connsiteY21" fmla="*/ 338138 h 338137"/>
                  <a:gd name="connsiteX22" fmla="*/ 64770 w 66675"/>
                  <a:gd name="connsiteY22" fmla="*/ 335280 h 338137"/>
                  <a:gd name="connsiteX23" fmla="*/ 66675 w 66675"/>
                  <a:gd name="connsiteY23" fmla="*/ 328613 h 338137"/>
                  <a:gd name="connsiteX24" fmla="*/ 58103 w 66675"/>
                  <a:gd name="connsiteY24" fmla="*/ 318135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 h="338137">
                    <a:moveTo>
                      <a:pt x="58103" y="318135"/>
                    </a:moveTo>
                    <a:lnTo>
                      <a:pt x="31432" y="318135"/>
                    </a:lnTo>
                    <a:cubicBezTo>
                      <a:pt x="28575" y="318135"/>
                      <a:pt x="27622" y="318135"/>
                      <a:pt x="26670" y="318135"/>
                    </a:cubicBezTo>
                    <a:lnTo>
                      <a:pt x="26670" y="318135"/>
                    </a:lnTo>
                    <a:lnTo>
                      <a:pt x="26670" y="318135"/>
                    </a:lnTo>
                    <a:lnTo>
                      <a:pt x="23813" y="264795"/>
                    </a:lnTo>
                    <a:cubicBezTo>
                      <a:pt x="21907" y="237173"/>
                      <a:pt x="20955" y="217170"/>
                      <a:pt x="20955" y="205740"/>
                    </a:cubicBezTo>
                    <a:lnTo>
                      <a:pt x="19050" y="128588"/>
                    </a:lnTo>
                    <a:cubicBezTo>
                      <a:pt x="18097" y="101918"/>
                      <a:pt x="18097" y="61913"/>
                      <a:pt x="18097" y="8573"/>
                    </a:cubicBezTo>
                    <a:cubicBezTo>
                      <a:pt x="18097" y="5715"/>
                      <a:pt x="17145" y="0"/>
                      <a:pt x="8572" y="0"/>
                    </a:cubicBezTo>
                    <a:cubicBezTo>
                      <a:pt x="6668" y="0"/>
                      <a:pt x="4763" y="953"/>
                      <a:pt x="2857" y="1905"/>
                    </a:cubicBezTo>
                    <a:cubicBezTo>
                      <a:pt x="953" y="2858"/>
                      <a:pt x="0" y="4763"/>
                      <a:pt x="0" y="6668"/>
                    </a:cubicBezTo>
                    <a:cubicBezTo>
                      <a:pt x="0" y="26670"/>
                      <a:pt x="953" y="57150"/>
                      <a:pt x="2857" y="97155"/>
                    </a:cubicBezTo>
                    <a:cubicBezTo>
                      <a:pt x="4763" y="142875"/>
                      <a:pt x="4763" y="172402"/>
                      <a:pt x="4763" y="187643"/>
                    </a:cubicBezTo>
                    <a:cubicBezTo>
                      <a:pt x="4763" y="204788"/>
                      <a:pt x="5715" y="224790"/>
                      <a:pt x="6668" y="249555"/>
                    </a:cubicBezTo>
                    <a:cubicBezTo>
                      <a:pt x="8572" y="272415"/>
                      <a:pt x="8572" y="293370"/>
                      <a:pt x="8572" y="310515"/>
                    </a:cubicBezTo>
                    <a:lnTo>
                      <a:pt x="8572" y="327660"/>
                    </a:lnTo>
                    <a:cubicBezTo>
                      <a:pt x="8572" y="330518"/>
                      <a:pt x="9525" y="333375"/>
                      <a:pt x="10478" y="335280"/>
                    </a:cubicBezTo>
                    <a:cubicBezTo>
                      <a:pt x="12382" y="337185"/>
                      <a:pt x="14288" y="338138"/>
                      <a:pt x="17145" y="338138"/>
                    </a:cubicBezTo>
                    <a:cubicBezTo>
                      <a:pt x="34290" y="338138"/>
                      <a:pt x="45720" y="338138"/>
                      <a:pt x="52388" y="338138"/>
                    </a:cubicBezTo>
                    <a:lnTo>
                      <a:pt x="56197" y="338138"/>
                    </a:lnTo>
                    <a:lnTo>
                      <a:pt x="59055" y="338138"/>
                    </a:lnTo>
                    <a:cubicBezTo>
                      <a:pt x="61913" y="338138"/>
                      <a:pt x="62865" y="337185"/>
                      <a:pt x="64770" y="335280"/>
                    </a:cubicBezTo>
                    <a:cubicBezTo>
                      <a:pt x="65722" y="333375"/>
                      <a:pt x="66675" y="331470"/>
                      <a:pt x="66675" y="328613"/>
                    </a:cubicBezTo>
                    <a:cubicBezTo>
                      <a:pt x="65722" y="319088"/>
                      <a:pt x="60960" y="318135"/>
                      <a:pt x="58103" y="318135"/>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31" name="Graphic 55">
              <a:extLst>
                <a:ext uri="{FF2B5EF4-FFF2-40B4-BE49-F238E27FC236}">
                  <a16:creationId xmlns:a16="http://schemas.microsoft.com/office/drawing/2014/main" id="{3D937F4E-E3D7-415B-B90E-473FEF63B93C}"/>
                </a:ext>
              </a:extLst>
            </p:cNvPr>
            <p:cNvGrpSpPr/>
            <p:nvPr/>
          </p:nvGrpSpPr>
          <p:grpSpPr>
            <a:xfrm>
              <a:off x="1798081" y="945832"/>
              <a:ext cx="1916138" cy="657225"/>
              <a:chOff x="1798081" y="945832"/>
              <a:chExt cx="1916138" cy="657225"/>
            </a:xfrm>
            <a:solidFill>
              <a:srgbClr val="000000"/>
            </a:solidFill>
          </p:grpSpPr>
          <p:sp>
            <p:nvSpPr>
              <p:cNvPr id="32" name="Graphic 55">
                <a:extLst>
                  <a:ext uri="{FF2B5EF4-FFF2-40B4-BE49-F238E27FC236}">
                    <a16:creationId xmlns:a16="http://schemas.microsoft.com/office/drawing/2014/main" id="{A6B3F62C-7A6D-49DF-9E18-20DBCBA711B4}"/>
                  </a:ext>
                </a:extLst>
              </p:cNvPr>
              <p:cNvSpPr/>
              <p:nvPr/>
            </p:nvSpPr>
            <p:spPr>
              <a:xfrm>
                <a:off x="2239144" y="1310457"/>
                <a:ext cx="569777" cy="292599"/>
              </a:xfrm>
              <a:custGeom>
                <a:avLst/>
                <a:gdLst>
                  <a:gd name="connsiteX0" fmla="*/ 561205 w 569777"/>
                  <a:gd name="connsiteY0" fmla="*/ 183 h 292599"/>
                  <a:gd name="connsiteX1" fmla="*/ 552633 w 569777"/>
                  <a:gd name="connsiteY1" fmla="*/ 6850 h 292599"/>
                  <a:gd name="connsiteX2" fmla="*/ 284027 w 569777"/>
                  <a:gd name="connsiteY2" fmla="*/ 276408 h 292599"/>
                  <a:gd name="connsiteX3" fmla="*/ 15422 w 569777"/>
                  <a:gd name="connsiteY3" fmla="*/ 6850 h 292599"/>
                  <a:gd name="connsiteX4" fmla="*/ 6850 w 569777"/>
                  <a:gd name="connsiteY4" fmla="*/ 183 h 292599"/>
                  <a:gd name="connsiteX5" fmla="*/ 183 w 569777"/>
                  <a:gd name="connsiteY5" fmla="*/ 8755 h 292599"/>
                  <a:gd name="connsiteX6" fmla="*/ 284980 w 569777"/>
                  <a:gd name="connsiteY6" fmla="*/ 292600 h 292599"/>
                  <a:gd name="connsiteX7" fmla="*/ 569777 w 569777"/>
                  <a:gd name="connsiteY7" fmla="*/ 8755 h 292599"/>
                  <a:gd name="connsiteX8" fmla="*/ 561205 w 569777"/>
                  <a:gd name="connsiteY8" fmla="*/ 183 h 29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777" h="292599">
                    <a:moveTo>
                      <a:pt x="561205" y="183"/>
                    </a:moveTo>
                    <a:cubicBezTo>
                      <a:pt x="557395" y="183"/>
                      <a:pt x="552633" y="3040"/>
                      <a:pt x="552633" y="6850"/>
                    </a:cubicBezTo>
                    <a:cubicBezTo>
                      <a:pt x="551680" y="18280"/>
                      <a:pt x="524058" y="276408"/>
                      <a:pt x="284027" y="276408"/>
                    </a:cubicBezTo>
                    <a:cubicBezTo>
                      <a:pt x="43997" y="276408"/>
                      <a:pt x="16375" y="17327"/>
                      <a:pt x="15422" y="6850"/>
                    </a:cubicBezTo>
                    <a:cubicBezTo>
                      <a:pt x="15422" y="2087"/>
                      <a:pt x="11612" y="-770"/>
                      <a:pt x="6850" y="183"/>
                    </a:cubicBezTo>
                    <a:cubicBezTo>
                      <a:pt x="2087" y="183"/>
                      <a:pt x="-770" y="3992"/>
                      <a:pt x="183" y="8755"/>
                    </a:cubicBezTo>
                    <a:cubicBezTo>
                      <a:pt x="183" y="11612"/>
                      <a:pt x="29710" y="292600"/>
                      <a:pt x="284980" y="292600"/>
                    </a:cubicBezTo>
                    <a:cubicBezTo>
                      <a:pt x="539297" y="292600"/>
                      <a:pt x="569777" y="11612"/>
                      <a:pt x="569777" y="8755"/>
                    </a:cubicBezTo>
                    <a:cubicBezTo>
                      <a:pt x="568825" y="3992"/>
                      <a:pt x="565015" y="183"/>
                      <a:pt x="561205" y="18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3" name="Graphic 55">
                <a:extLst>
                  <a:ext uri="{FF2B5EF4-FFF2-40B4-BE49-F238E27FC236}">
                    <a16:creationId xmlns:a16="http://schemas.microsoft.com/office/drawing/2014/main" id="{C52DCA47-EF5F-465A-B8DB-8FC49C929BF9}"/>
                  </a:ext>
                </a:extLst>
              </p:cNvPr>
              <p:cNvSpPr/>
              <p:nvPr/>
            </p:nvSpPr>
            <p:spPr>
              <a:xfrm>
                <a:off x="3607831" y="945832"/>
                <a:ext cx="78163" cy="32384"/>
              </a:xfrm>
              <a:custGeom>
                <a:avLst/>
                <a:gdLst>
                  <a:gd name="connsiteX0" fmla="*/ 14525 w 78163"/>
                  <a:gd name="connsiteY0" fmla="*/ 29527 h 32384"/>
                  <a:gd name="connsiteX1" fmla="*/ 41196 w 78163"/>
                  <a:gd name="connsiteY1" fmla="*/ 16193 h 32384"/>
                  <a:gd name="connsiteX2" fmla="*/ 42148 w 78163"/>
                  <a:gd name="connsiteY2" fmla="*/ 16193 h 32384"/>
                  <a:gd name="connsiteX3" fmla="*/ 65008 w 78163"/>
                  <a:gd name="connsiteY3" fmla="*/ 28575 h 32384"/>
                  <a:gd name="connsiteX4" fmla="*/ 70723 w 78163"/>
                  <a:gd name="connsiteY4" fmla="*/ 31432 h 32384"/>
                  <a:gd name="connsiteX5" fmla="*/ 75486 w 78163"/>
                  <a:gd name="connsiteY5" fmla="*/ 29527 h 32384"/>
                  <a:gd name="connsiteX6" fmla="*/ 76438 w 78163"/>
                  <a:gd name="connsiteY6" fmla="*/ 18098 h 32384"/>
                  <a:gd name="connsiteX7" fmla="*/ 42148 w 78163"/>
                  <a:gd name="connsiteY7" fmla="*/ 0 h 32384"/>
                  <a:gd name="connsiteX8" fmla="*/ 41196 w 78163"/>
                  <a:gd name="connsiteY8" fmla="*/ 0 h 32384"/>
                  <a:gd name="connsiteX9" fmla="*/ 2143 w 78163"/>
                  <a:gd name="connsiteY9" fmla="*/ 18098 h 32384"/>
                  <a:gd name="connsiteX10" fmla="*/ 2143 w 78163"/>
                  <a:gd name="connsiteY10" fmla="*/ 29527 h 32384"/>
                  <a:gd name="connsiteX11" fmla="*/ 14525 w 78163"/>
                  <a:gd name="connsiteY11" fmla="*/ 29527 h 3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63" h="32384">
                    <a:moveTo>
                      <a:pt x="14525" y="29527"/>
                    </a:moveTo>
                    <a:cubicBezTo>
                      <a:pt x="14525" y="29527"/>
                      <a:pt x="26908" y="16193"/>
                      <a:pt x="41196" y="16193"/>
                    </a:cubicBezTo>
                    <a:cubicBezTo>
                      <a:pt x="41196" y="16193"/>
                      <a:pt x="41196" y="16193"/>
                      <a:pt x="42148" y="16193"/>
                    </a:cubicBezTo>
                    <a:cubicBezTo>
                      <a:pt x="49768" y="16193"/>
                      <a:pt x="58340" y="20955"/>
                      <a:pt x="65008" y="28575"/>
                    </a:cubicBezTo>
                    <a:cubicBezTo>
                      <a:pt x="66913" y="30480"/>
                      <a:pt x="68818" y="31432"/>
                      <a:pt x="70723" y="31432"/>
                    </a:cubicBezTo>
                    <a:cubicBezTo>
                      <a:pt x="72628" y="31432"/>
                      <a:pt x="74533" y="30480"/>
                      <a:pt x="75486" y="29527"/>
                    </a:cubicBezTo>
                    <a:cubicBezTo>
                      <a:pt x="78343" y="26670"/>
                      <a:pt x="79296" y="21907"/>
                      <a:pt x="76438" y="18098"/>
                    </a:cubicBezTo>
                    <a:cubicBezTo>
                      <a:pt x="65961" y="6668"/>
                      <a:pt x="54531" y="0"/>
                      <a:pt x="42148" y="0"/>
                    </a:cubicBezTo>
                    <a:cubicBezTo>
                      <a:pt x="42148" y="0"/>
                      <a:pt x="41196" y="0"/>
                      <a:pt x="41196" y="0"/>
                    </a:cubicBezTo>
                    <a:cubicBezTo>
                      <a:pt x="19288" y="0"/>
                      <a:pt x="3096" y="17145"/>
                      <a:pt x="2143" y="18098"/>
                    </a:cubicBezTo>
                    <a:cubicBezTo>
                      <a:pt x="-714" y="20955"/>
                      <a:pt x="-714" y="26670"/>
                      <a:pt x="2143" y="29527"/>
                    </a:cubicBezTo>
                    <a:cubicBezTo>
                      <a:pt x="5953" y="33338"/>
                      <a:pt x="11668" y="33338"/>
                      <a:pt x="14525" y="29527"/>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4" name="Graphic 55">
                <a:extLst>
                  <a:ext uri="{FF2B5EF4-FFF2-40B4-BE49-F238E27FC236}">
                    <a16:creationId xmlns:a16="http://schemas.microsoft.com/office/drawing/2014/main" id="{A849F0F3-C90F-480A-8729-01538CFB43C9}"/>
                  </a:ext>
                </a:extLst>
              </p:cNvPr>
              <p:cNvSpPr/>
              <p:nvPr/>
            </p:nvSpPr>
            <p:spPr>
              <a:xfrm>
                <a:off x="1798081" y="1044892"/>
                <a:ext cx="77210" cy="31670"/>
              </a:xfrm>
              <a:custGeom>
                <a:avLst/>
                <a:gdLst>
                  <a:gd name="connsiteX0" fmla="*/ 41196 w 77210"/>
                  <a:gd name="connsiteY0" fmla="*/ 0 h 31670"/>
                  <a:gd name="connsiteX1" fmla="*/ 41196 w 77210"/>
                  <a:gd name="connsiteY1" fmla="*/ 0 h 31670"/>
                  <a:gd name="connsiteX2" fmla="*/ 2143 w 77210"/>
                  <a:gd name="connsiteY2" fmla="*/ 18097 h 31670"/>
                  <a:gd name="connsiteX3" fmla="*/ 2143 w 77210"/>
                  <a:gd name="connsiteY3" fmla="*/ 29527 h 31670"/>
                  <a:gd name="connsiteX4" fmla="*/ 13573 w 77210"/>
                  <a:gd name="connsiteY4" fmla="*/ 29527 h 31670"/>
                  <a:gd name="connsiteX5" fmla="*/ 41196 w 77210"/>
                  <a:gd name="connsiteY5" fmla="*/ 16192 h 31670"/>
                  <a:gd name="connsiteX6" fmla="*/ 64056 w 77210"/>
                  <a:gd name="connsiteY6" fmla="*/ 28575 h 31670"/>
                  <a:gd name="connsiteX7" fmla="*/ 69771 w 77210"/>
                  <a:gd name="connsiteY7" fmla="*/ 31432 h 31670"/>
                  <a:gd name="connsiteX8" fmla="*/ 74533 w 77210"/>
                  <a:gd name="connsiteY8" fmla="*/ 29527 h 31670"/>
                  <a:gd name="connsiteX9" fmla="*/ 75486 w 77210"/>
                  <a:gd name="connsiteY9" fmla="*/ 18097 h 31670"/>
                  <a:gd name="connsiteX10" fmla="*/ 41196 w 77210"/>
                  <a:gd name="connsiteY10" fmla="*/ 0 h 3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10" h="31670">
                    <a:moveTo>
                      <a:pt x="41196" y="0"/>
                    </a:moveTo>
                    <a:cubicBezTo>
                      <a:pt x="40243" y="0"/>
                      <a:pt x="40243" y="0"/>
                      <a:pt x="41196" y="0"/>
                    </a:cubicBezTo>
                    <a:cubicBezTo>
                      <a:pt x="18336" y="0"/>
                      <a:pt x="2143" y="17145"/>
                      <a:pt x="2143" y="18097"/>
                    </a:cubicBezTo>
                    <a:cubicBezTo>
                      <a:pt x="-714" y="20955"/>
                      <a:pt x="-714" y="26670"/>
                      <a:pt x="2143" y="29527"/>
                    </a:cubicBezTo>
                    <a:cubicBezTo>
                      <a:pt x="5001" y="32385"/>
                      <a:pt x="10716" y="32385"/>
                      <a:pt x="13573" y="29527"/>
                    </a:cubicBezTo>
                    <a:cubicBezTo>
                      <a:pt x="13573" y="29527"/>
                      <a:pt x="25956" y="16192"/>
                      <a:pt x="41196" y="16192"/>
                    </a:cubicBezTo>
                    <a:cubicBezTo>
                      <a:pt x="48816" y="16192"/>
                      <a:pt x="57388" y="20955"/>
                      <a:pt x="64056" y="28575"/>
                    </a:cubicBezTo>
                    <a:cubicBezTo>
                      <a:pt x="65961" y="30480"/>
                      <a:pt x="67866" y="31432"/>
                      <a:pt x="69771" y="31432"/>
                    </a:cubicBezTo>
                    <a:cubicBezTo>
                      <a:pt x="71676" y="31432"/>
                      <a:pt x="73581" y="30480"/>
                      <a:pt x="74533" y="29527"/>
                    </a:cubicBezTo>
                    <a:cubicBezTo>
                      <a:pt x="77391" y="26670"/>
                      <a:pt x="78343" y="21907"/>
                      <a:pt x="75486" y="18097"/>
                    </a:cubicBezTo>
                    <a:cubicBezTo>
                      <a:pt x="65008" y="6667"/>
                      <a:pt x="53578" y="0"/>
                      <a:pt x="41196"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5" name="Graphic 55">
                <a:extLst>
                  <a:ext uri="{FF2B5EF4-FFF2-40B4-BE49-F238E27FC236}">
                    <a16:creationId xmlns:a16="http://schemas.microsoft.com/office/drawing/2014/main" id="{685F5478-9213-4B59-A202-9205B371596A}"/>
                  </a:ext>
                </a:extLst>
              </p:cNvPr>
              <p:cNvSpPr/>
              <p:nvPr/>
            </p:nvSpPr>
            <p:spPr>
              <a:xfrm>
                <a:off x="1798081" y="1133474"/>
                <a:ext cx="77210" cy="31670"/>
              </a:xfrm>
              <a:custGeom>
                <a:avLst/>
                <a:gdLst>
                  <a:gd name="connsiteX0" fmla="*/ 41196 w 77210"/>
                  <a:gd name="connsiteY0" fmla="*/ 0 h 31670"/>
                  <a:gd name="connsiteX1" fmla="*/ 41196 w 77210"/>
                  <a:gd name="connsiteY1" fmla="*/ 0 h 31670"/>
                  <a:gd name="connsiteX2" fmla="*/ 2143 w 77210"/>
                  <a:gd name="connsiteY2" fmla="*/ 18098 h 31670"/>
                  <a:gd name="connsiteX3" fmla="*/ 2143 w 77210"/>
                  <a:gd name="connsiteY3" fmla="*/ 29528 h 31670"/>
                  <a:gd name="connsiteX4" fmla="*/ 13573 w 77210"/>
                  <a:gd name="connsiteY4" fmla="*/ 29528 h 31670"/>
                  <a:gd name="connsiteX5" fmla="*/ 41196 w 77210"/>
                  <a:gd name="connsiteY5" fmla="*/ 16193 h 31670"/>
                  <a:gd name="connsiteX6" fmla="*/ 64056 w 77210"/>
                  <a:gd name="connsiteY6" fmla="*/ 28575 h 31670"/>
                  <a:gd name="connsiteX7" fmla="*/ 69771 w 77210"/>
                  <a:gd name="connsiteY7" fmla="*/ 31433 h 31670"/>
                  <a:gd name="connsiteX8" fmla="*/ 74533 w 77210"/>
                  <a:gd name="connsiteY8" fmla="*/ 29528 h 31670"/>
                  <a:gd name="connsiteX9" fmla="*/ 75486 w 77210"/>
                  <a:gd name="connsiteY9" fmla="*/ 18098 h 31670"/>
                  <a:gd name="connsiteX10" fmla="*/ 41196 w 77210"/>
                  <a:gd name="connsiteY10" fmla="*/ 0 h 3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10" h="31670">
                    <a:moveTo>
                      <a:pt x="41196" y="0"/>
                    </a:moveTo>
                    <a:cubicBezTo>
                      <a:pt x="40243" y="0"/>
                      <a:pt x="40243" y="0"/>
                      <a:pt x="41196" y="0"/>
                    </a:cubicBezTo>
                    <a:cubicBezTo>
                      <a:pt x="18336" y="0"/>
                      <a:pt x="2143" y="17145"/>
                      <a:pt x="2143" y="18098"/>
                    </a:cubicBezTo>
                    <a:cubicBezTo>
                      <a:pt x="-714" y="20955"/>
                      <a:pt x="-714" y="26670"/>
                      <a:pt x="2143" y="29528"/>
                    </a:cubicBezTo>
                    <a:cubicBezTo>
                      <a:pt x="5001" y="32385"/>
                      <a:pt x="10716" y="32385"/>
                      <a:pt x="13573" y="29528"/>
                    </a:cubicBezTo>
                    <a:cubicBezTo>
                      <a:pt x="13573" y="29528"/>
                      <a:pt x="25956" y="16193"/>
                      <a:pt x="41196" y="16193"/>
                    </a:cubicBezTo>
                    <a:cubicBezTo>
                      <a:pt x="48816" y="16193"/>
                      <a:pt x="57388" y="20955"/>
                      <a:pt x="64056" y="28575"/>
                    </a:cubicBezTo>
                    <a:cubicBezTo>
                      <a:pt x="65961" y="30480"/>
                      <a:pt x="67866" y="31433"/>
                      <a:pt x="69771" y="31433"/>
                    </a:cubicBezTo>
                    <a:cubicBezTo>
                      <a:pt x="71676" y="31433"/>
                      <a:pt x="73581" y="30480"/>
                      <a:pt x="74533" y="29528"/>
                    </a:cubicBezTo>
                    <a:cubicBezTo>
                      <a:pt x="77391" y="26670"/>
                      <a:pt x="78343" y="21908"/>
                      <a:pt x="75486" y="18098"/>
                    </a:cubicBezTo>
                    <a:cubicBezTo>
                      <a:pt x="65008" y="6668"/>
                      <a:pt x="53578" y="0"/>
                      <a:pt x="41196"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6" name="Graphic 55">
                <a:extLst>
                  <a:ext uri="{FF2B5EF4-FFF2-40B4-BE49-F238E27FC236}">
                    <a16:creationId xmlns:a16="http://schemas.microsoft.com/office/drawing/2014/main" id="{3284E694-B4D6-4E88-8BBB-29A8248B18E6}"/>
                  </a:ext>
                </a:extLst>
              </p:cNvPr>
              <p:cNvSpPr/>
              <p:nvPr/>
            </p:nvSpPr>
            <p:spPr>
              <a:xfrm>
                <a:off x="3372563" y="1332546"/>
                <a:ext cx="341656" cy="94297"/>
              </a:xfrm>
              <a:custGeom>
                <a:avLst/>
                <a:gdLst>
                  <a:gd name="connsiteX0" fmla="*/ 337423 w 341656"/>
                  <a:gd name="connsiteY0" fmla="*/ 952 h 94297"/>
                  <a:gd name="connsiteX1" fmla="*/ 326946 w 341656"/>
                  <a:gd name="connsiteY1" fmla="*/ 3810 h 94297"/>
                  <a:gd name="connsiteX2" fmla="*/ 270748 w 341656"/>
                  <a:gd name="connsiteY2" fmla="*/ 63818 h 94297"/>
                  <a:gd name="connsiteX3" fmla="*/ 249793 w 341656"/>
                  <a:gd name="connsiteY3" fmla="*/ 40005 h 94297"/>
                  <a:gd name="connsiteX4" fmla="*/ 218361 w 341656"/>
                  <a:gd name="connsiteY4" fmla="*/ 11430 h 94297"/>
                  <a:gd name="connsiteX5" fmla="*/ 218361 w 341656"/>
                  <a:gd name="connsiteY5" fmla="*/ 11430 h 94297"/>
                  <a:gd name="connsiteX6" fmla="*/ 183118 w 341656"/>
                  <a:gd name="connsiteY6" fmla="*/ 43815 h 94297"/>
                  <a:gd name="connsiteX7" fmla="*/ 160258 w 341656"/>
                  <a:gd name="connsiteY7" fmla="*/ 69533 h 94297"/>
                  <a:gd name="connsiteX8" fmla="*/ 160258 w 341656"/>
                  <a:gd name="connsiteY8" fmla="*/ 69533 h 94297"/>
                  <a:gd name="connsiteX9" fmla="*/ 130730 w 341656"/>
                  <a:gd name="connsiteY9" fmla="*/ 37148 h 94297"/>
                  <a:gd name="connsiteX10" fmla="*/ 99298 w 341656"/>
                  <a:gd name="connsiteY10" fmla="*/ 10477 h 94297"/>
                  <a:gd name="connsiteX11" fmla="*/ 85963 w 341656"/>
                  <a:gd name="connsiteY11" fmla="*/ 36195 h 94297"/>
                  <a:gd name="connsiteX12" fmla="*/ 73580 w 341656"/>
                  <a:gd name="connsiteY12" fmla="*/ 70485 h 94297"/>
                  <a:gd name="connsiteX13" fmla="*/ 9763 w 341656"/>
                  <a:gd name="connsiteY13" fmla="*/ 72390 h 94297"/>
                  <a:gd name="connsiteX14" fmla="*/ 238 w 341656"/>
                  <a:gd name="connsiteY14" fmla="*/ 78105 h 94297"/>
                  <a:gd name="connsiteX15" fmla="*/ 5953 w 341656"/>
                  <a:gd name="connsiteY15" fmla="*/ 87630 h 94297"/>
                  <a:gd name="connsiteX16" fmla="*/ 46911 w 341656"/>
                  <a:gd name="connsiteY16" fmla="*/ 94298 h 94297"/>
                  <a:gd name="connsiteX17" fmla="*/ 84058 w 341656"/>
                  <a:gd name="connsiteY17" fmla="*/ 81915 h 94297"/>
                  <a:gd name="connsiteX18" fmla="*/ 101203 w 341656"/>
                  <a:gd name="connsiteY18" fmla="*/ 38100 h 94297"/>
                  <a:gd name="connsiteX19" fmla="*/ 103108 w 341656"/>
                  <a:gd name="connsiteY19" fmla="*/ 26670 h 94297"/>
                  <a:gd name="connsiteX20" fmla="*/ 116443 w 341656"/>
                  <a:gd name="connsiteY20" fmla="*/ 45720 h 94297"/>
                  <a:gd name="connsiteX21" fmla="*/ 159305 w 341656"/>
                  <a:gd name="connsiteY21" fmla="*/ 84773 h 94297"/>
                  <a:gd name="connsiteX22" fmla="*/ 160258 w 341656"/>
                  <a:gd name="connsiteY22" fmla="*/ 84773 h 94297"/>
                  <a:gd name="connsiteX23" fmla="*/ 196453 w 341656"/>
                  <a:gd name="connsiteY23" fmla="*/ 51435 h 94297"/>
                  <a:gd name="connsiteX24" fmla="*/ 217408 w 341656"/>
                  <a:gd name="connsiteY24" fmla="*/ 26670 h 94297"/>
                  <a:gd name="connsiteX25" fmla="*/ 217408 w 341656"/>
                  <a:gd name="connsiteY25" fmla="*/ 26670 h 94297"/>
                  <a:gd name="connsiteX26" fmla="*/ 235505 w 341656"/>
                  <a:gd name="connsiteY26" fmla="*/ 46673 h 94297"/>
                  <a:gd name="connsiteX27" fmla="*/ 267891 w 341656"/>
                  <a:gd name="connsiteY27" fmla="*/ 78105 h 94297"/>
                  <a:gd name="connsiteX28" fmla="*/ 340280 w 341656"/>
                  <a:gd name="connsiteY28" fmla="*/ 10477 h 94297"/>
                  <a:gd name="connsiteX29" fmla="*/ 337423 w 341656"/>
                  <a:gd name="connsiteY29" fmla="*/ 952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1656" h="94297">
                    <a:moveTo>
                      <a:pt x="337423" y="952"/>
                    </a:moveTo>
                    <a:cubicBezTo>
                      <a:pt x="333613" y="-952"/>
                      <a:pt x="328851" y="0"/>
                      <a:pt x="326946" y="3810"/>
                    </a:cubicBezTo>
                    <a:cubicBezTo>
                      <a:pt x="296466" y="59055"/>
                      <a:pt x="278368" y="64770"/>
                      <a:pt x="270748" y="63818"/>
                    </a:cubicBezTo>
                    <a:cubicBezTo>
                      <a:pt x="262176" y="62865"/>
                      <a:pt x="255508" y="51435"/>
                      <a:pt x="249793" y="40005"/>
                    </a:cubicBezTo>
                    <a:cubicBezTo>
                      <a:pt x="242173" y="26670"/>
                      <a:pt x="233601" y="12383"/>
                      <a:pt x="218361" y="11430"/>
                    </a:cubicBezTo>
                    <a:cubicBezTo>
                      <a:pt x="218361" y="11430"/>
                      <a:pt x="218361" y="11430"/>
                      <a:pt x="218361" y="11430"/>
                    </a:cubicBezTo>
                    <a:cubicBezTo>
                      <a:pt x="202168" y="11430"/>
                      <a:pt x="192643" y="27623"/>
                      <a:pt x="183118" y="43815"/>
                    </a:cubicBezTo>
                    <a:cubicBezTo>
                      <a:pt x="176451" y="56198"/>
                      <a:pt x="168830" y="69533"/>
                      <a:pt x="160258" y="69533"/>
                    </a:cubicBezTo>
                    <a:cubicBezTo>
                      <a:pt x="160258" y="69533"/>
                      <a:pt x="160258" y="69533"/>
                      <a:pt x="160258" y="69533"/>
                    </a:cubicBezTo>
                    <a:cubicBezTo>
                      <a:pt x="149780" y="69533"/>
                      <a:pt x="138351" y="51435"/>
                      <a:pt x="130730" y="37148"/>
                    </a:cubicBezTo>
                    <a:cubicBezTo>
                      <a:pt x="121205" y="20955"/>
                      <a:pt x="111680" y="6668"/>
                      <a:pt x="99298" y="10477"/>
                    </a:cubicBezTo>
                    <a:cubicBezTo>
                      <a:pt x="88821" y="13335"/>
                      <a:pt x="87868" y="23812"/>
                      <a:pt x="85963" y="36195"/>
                    </a:cubicBezTo>
                    <a:cubicBezTo>
                      <a:pt x="84058" y="47625"/>
                      <a:pt x="82153" y="61912"/>
                      <a:pt x="73580" y="70485"/>
                    </a:cubicBezTo>
                    <a:cubicBezTo>
                      <a:pt x="62151" y="80963"/>
                      <a:pt x="41196" y="81915"/>
                      <a:pt x="9763" y="72390"/>
                    </a:cubicBezTo>
                    <a:cubicBezTo>
                      <a:pt x="5953" y="71438"/>
                      <a:pt x="1191" y="73343"/>
                      <a:pt x="238" y="78105"/>
                    </a:cubicBezTo>
                    <a:cubicBezTo>
                      <a:pt x="-714" y="81915"/>
                      <a:pt x="1191" y="86677"/>
                      <a:pt x="5953" y="87630"/>
                    </a:cubicBezTo>
                    <a:cubicBezTo>
                      <a:pt x="21193" y="92393"/>
                      <a:pt x="35480" y="94298"/>
                      <a:pt x="46911" y="94298"/>
                    </a:cubicBezTo>
                    <a:cubicBezTo>
                      <a:pt x="63103" y="94298"/>
                      <a:pt x="75486" y="90488"/>
                      <a:pt x="84058" y="81915"/>
                    </a:cubicBezTo>
                    <a:cubicBezTo>
                      <a:pt x="97393" y="69533"/>
                      <a:pt x="100251" y="51435"/>
                      <a:pt x="101203" y="38100"/>
                    </a:cubicBezTo>
                    <a:cubicBezTo>
                      <a:pt x="102155" y="34290"/>
                      <a:pt x="102155" y="29527"/>
                      <a:pt x="103108" y="26670"/>
                    </a:cubicBezTo>
                    <a:cubicBezTo>
                      <a:pt x="106918" y="29527"/>
                      <a:pt x="112633" y="39052"/>
                      <a:pt x="116443" y="45720"/>
                    </a:cubicBezTo>
                    <a:cubicBezTo>
                      <a:pt x="127873" y="63818"/>
                      <a:pt x="141208" y="84773"/>
                      <a:pt x="159305" y="84773"/>
                    </a:cubicBezTo>
                    <a:cubicBezTo>
                      <a:pt x="159305" y="84773"/>
                      <a:pt x="159305" y="84773"/>
                      <a:pt x="160258" y="84773"/>
                    </a:cubicBezTo>
                    <a:cubicBezTo>
                      <a:pt x="177403" y="84773"/>
                      <a:pt x="187880" y="66675"/>
                      <a:pt x="196453" y="51435"/>
                    </a:cubicBezTo>
                    <a:cubicBezTo>
                      <a:pt x="203121" y="40005"/>
                      <a:pt x="210741" y="26670"/>
                      <a:pt x="217408" y="26670"/>
                    </a:cubicBezTo>
                    <a:cubicBezTo>
                      <a:pt x="217408" y="26670"/>
                      <a:pt x="217408" y="26670"/>
                      <a:pt x="217408" y="26670"/>
                    </a:cubicBezTo>
                    <a:cubicBezTo>
                      <a:pt x="224076" y="26670"/>
                      <a:pt x="229791" y="37148"/>
                      <a:pt x="235505" y="46673"/>
                    </a:cubicBezTo>
                    <a:cubicBezTo>
                      <a:pt x="243126" y="60008"/>
                      <a:pt x="251698" y="75248"/>
                      <a:pt x="267891" y="78105"/>
                    </a:cubicBezTo>
                    <a:cubicBezTo>
                      <a:pt x="289798" y="80963"/>
                      <a:pt x="312658" y="60008"/>
                      <a:pt x="340280" y="10477"/>
                    </a:cubicBezTo>
                    <a:cubicBezTo>
                      <a:pt x="343138" y="7620"/>
                      <a:pt x="341233" y="2858"/>
                      <a:pt x="337423" y="952"/>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2400" b="0"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sp>
        <p:nvSpPr>
          <p:cNvPr id="43" name="Google Shape;1251;p60">
            <a:extLst>
              <a:ext uri="{FF2B5EF4-FFF2-40B4-BE49-F238E27FC236}">
                <a16:creationId xmlns:a16="http://schemas.microsoft.com/office/drawing/2014/main" id="{47CE4353-E0DF-42EE-BAD5-9637BF68876F}"/>
              </a:ext>
            </a:extLst>
          </p:cNvPr>
          <p:cNvSpPr txBox="1">
            <a:spLocks/>
          </p:cNvSpPr>
          <p:nvPr/>
        </p:nvSpPr>
        <p:spPr>
          <a:xfrm>
            <a:off x="531413" y="4723073"/>
            <a:ext cx="5234400" cy="3346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000"/>
              <a:buFont typeface="Kanit Medium"/>
              <a:buNone/>
              <a:defRPr sz="5500" b="1" i="0" u="none" strike="noStrike" cap="none">
                <a:solidFill>
                  <a:schemeClr val="dk1"/>
                </a:solidFill>
                <a:latin typeface="Roboto" panose="02000000000000000000" pitchFamily="2" charset="0"/>
                <a:ea typeface="Roboto" panose="02000000000000000000" pitchFamily="2" charset="0"/>
                <a:cs typeface="Roboto" panose="02000000000000000000" pitchFamily="2" charset="0"/>
                <a:sym typeface="Kanit Medium"/>
              </a:defRPr>
            </a:lvl1pPr>
            <a:lvl2pPr marR="0" lvl="1" algn="ctr" rtl="0">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2pPr>
            <a:lvl3pPr marR="0" lvl="2" algn="ctr" rtl="0">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3pPr>
            <a:lvl4pPr marR="0" lvl="3" algn="ctr" rtl="0">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4pPr>
            <a:lvl5pPr marR="0" lvl="4" algn="ctr" rtl="0">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5pPr>
            <a:lvl6pPr marR="0" lvl="5" algn="ctr" rtl="0">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6pPr>
            <a:lvl7pPr marR="0" lvl="6" algn="ctr" rtl="0">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7pPr>
            <a:lvl8pPr marR="0" lvl="7" algn="ctr" rtl="0">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8pPr>
            <a:lvl9pPr marR="0" lvl="8" algn="ctr" rtl="0">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191819"/>
              </a:buClr>
              <a:buSzPts val="5000"/>
              <a:buFont typeface="Kanit Medium"/>
              <a:buNone/>
              <a:tabLst/>
              <a:defRPr/>
            </a:pPr>
            <a:r>
              <a:rPr kumimoji="0" lang="en-US" sz="2133" b="1" i="0" u="none" strike="noStrike" kern="120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sym typeface="Kanit Medium"/>
              </a:rPr>
              <a:t>Partners:</a:t>
            </a:r>
          </a:p>
        </p:txBody>
      </p:sp>
      <p:grpSp>
        <p:nvGrpSpPr>
          <p:cNvPr id="6" name="Group 5">
            <a:extLst>
              <a:ext uri="{FF2B5EF4-FFF2-40B4-BE49-F238E27FC236}">
                <a16:creationId xmlns:a16="http://schemas.microsoft.com/office/drawing/2014/main" id="{B4F4B342-E8BC-4D14-AF90-444BE49BFF9A}"/>
              </a:ext>
            </a:extLst>
          </p:cNvPr>
          <p:cNvGrpSpPr/>
          <p:nvPr/>
        </p:nvGrpSpPr>
        <p:grpSpPr>
          <a:xfrm>
            <a:off x="708624" y="5033485"/>
            <a:ext cx="11047191" cy="889227"/>
            <a:chOff x="493874" y="3381403"/>
            <a:chExt cx="9005806" cy="724909"/>
          </a:xfrm>
        </p:grpSpPr>
        <p:pic>
          <p:nvPicPr>
            <p:cNvPr id="3" name="Picture 2" descr="Text&#10;&#10;Description automatically generated with medium confidence">
              <a:extLst>
                <a:ext uri="{FF2B5EF4-FFF2-40B4-BE49-F238E27FC236}">
                  <a16:creationId xmlns:a16="http://schemas.microsoft.com/office/drawing/2014/main" id="{0965AB0F-F70E-4C77-B43E-004F06A0262C}"/>
                </a:ext>
              </a:extLst>
            </p:cNvPr>
            <p:cNvPicPr>
              <a:picLocks noChangeAspect="1"/>
            </p:cNvPicPr>
            <p:nvPr/>
          </p:nvPicPr>
          <p:blipFill>
            <a:blip r:embed="rId4"/>
            <a:stretch>
              <a:fillRect/>
            </a:stretch>
          </p:blipFill>
          <p:spPr>
            <a:xfrm>
              <a:off x="2039424" y="3575686"/>
              <a:ext cx="1399555" cy="459521"/>
            </a:xfrm>
            <a:prstGeom prst="rect">
              <a:avLst/>
            </a:prstGeom>
          </p:spPr>
        </p:pic>
        <p:pic>
          <p:nvPicPr>
            <p:cNvPr id="5" name="Picture 4" descr="Company name&#10;&#10;Description automatically generated with medium confidence">
              <a:extLst>
                <a:ext uri="{FF2B5EF4-FFF2-40B4-BE49-F238E27FC236}">
                  <a16:creationId xmlns:a16="http://schemas.microsoft.com/office/drawing/2014/main" id="{9E47AB82-7BF0-40D1-A928-39E5CC12A51C}"/>
                </a:ext>
              </a:extLst>
            </p:cNvPr>
            <p:cNvPicPr>
              <a:picLocks noChangeAspect="1"/>
            </p:cNvPicPr>
            <p:nvPr/>
          </p:nvPicPr>
          <p:blipFill rotWithShape="1">
            <a:blip r:embed="rId5"/>
            <a:srcRect l="4756" t="22090" b="20507"/>
            <a:stretch/>
          </p:blipFill>
          <p:spPr>
            <a:xfrm>
              <a:off x="8362717" y="3433462"/>
              <a:ext cx="1136963" cy="513926"/>
            </a:xfrm>
            <a:prstGeom prst="rect">
              <a:avLst/>
            </a:prstGeom>
          </p:spPr>
        </p:pic>
        <p:pic>
          <p:nvPicPr>
            <p:cNvPr id="10" name="Picture 9" descr="Text&#10;&#10;Description automatically generated">
              <a:extLst>
                <a:ext uri="{FF2B5EF4-FFF2-40B4-BE49-F238E27FC236}">
                  <a16:creationId xmlns:a16="http://schemas.microsoft.com/office/drawing/2014/main" id="{7FE8D85C-0B1B-4115-9D5C-69EBDC35FB51}"/>
                </a:ext>
              </a:extLst>
            </p:cNvPr>
            <p:cNvPicPr>
              <a:picLocks noChangeAspect="1"/>
            </p:cNvPicPr>
            <p:nvPr/>
          </p:nvPicPr>
          <p:blipFill>
            <a:blip r:embed="rId6"/>
            <a:stretch>
              <a:fillRect/>
            </a:stretch>
          </p:blipFill>
          <p:spPr>
            <a:xfrm>
              <a:off x="493874" y="3572224"/>
              <a:ext cx="1277194" cy="462983"/>
            </a:xfrm>
            <a:prstGeom prst="rect">
              <a:avLst/>
            </a:prstGeom>
          </p:spPr>
        </p:pic>
        <p:pic>
          <p:nvPicPr>
            <p:cNvPr id="13" name="Picture 12" descr="Logo&#10;&#10;Description automatically generated">
              <a:extLst>
                <a:ext uri="{FF2B5EF4-FFF2-40B4-BE49-F238E27FC236}">
                  <a16:creationId xmlns:a16="http://schemas.microsoft.com/office/drawing/2014/main" id="{099C7CC0-DC9F-47DE-B1E3-F253FEEB31FF}"/>
                </a:ext>
              </a:extLst>
            </p:cNvPr>
            <p:cNvPicPr>
              <a:picLocks noChangeAspect="1"/>
            </p:cNvPicPr>
            <p:nvPr/>
          </p:nvPicPr>
          <p:blipFill>
            <a:blip r:embed="rId7"/>
            <a:stretch>
              <a:fillRect/>
            </a:stretch>
          </p:blipFill>
          <p:spPr>
            <a:xfrm>
              <a:off x="5721868" y="3381403"/>
              <a:ext cx="682446" cy="704854"/>
            </a:xfrm>
            <a:prstGeom prst="rect">
              <a:avLst/>
            </a:prstGeom>
          </p:spPr>
        </p:pic>
        <p:pic>
          <p:nvPicPr>
            <p:cNvPr id="15" name="Picture 14" descr="Icon&#10;&#10;Description automatically generated">
              <a:extLst>
                <a:ext uri="{FF2B5EF4-FFF2-40B4-BE49-F238E27FC236}">
                  <a16:creationId xmlns:a16="http://schemas.microsoft.com/office/drawing/2014/main" id="{2B914B6E-B16D-4627-A73D-D5F8EC179ABC}"/>
                </a:ext>
              </a:extLst>
            </p:cNvPr>
            <p:cNvPicPr>
              <a:picLocks noChangeAspect="1"/>
            </p:cNvPicPr>
            <p:nvPr/>
          </p:nvPicPr>
          <p:blipFill>
            <a:blip r:embed="rId8"/>
            <a:stretch>
              <a:fillRect/>
            </a:stretch>
          </p:blipFill>
          <p:spPr>
            <a:xfrm>
              <a:off x="3645215" y="3528289"/>
              <a:ext cx="962744" cy="508940"/>
            </a:xfrm>
            <a:prstGeom prst="rect">
              <a:avLst/>
            </a:prstGeom>
          </p:spPr>
        </p:pic>
        <p:pic>
          <p:nvPicPr>
            <p:cNvPr id="19" name="Picture 18" descr="A picture containing application&#10;&#10;Description automatically generated">
              <a:extLst>
                <a:ext uri="{FF2B5EF4-FFF2-40B4-BE49-F238E27FC236}">
                  <a16:creationId xmlns:a16="http://schemas.microsoft.com/office/drawing/2014/main" id="{9006352B-DB43-4717-9148-64EA2A5365AF}"/>
                </a:ext>
              </a:extLst>
            </p:cNvPr>
            <p:cNvPicPr>
              <a:picLocks noChangeAspect="1"/>
            </p:cNvPicPr>
            <p:nvPr/>
          </p:nvPicPr>
          <p:blipFill>
            <a:blip r:embed="rId9"/>
            <a:stretch>
              <a:fillRect/>
            </a:stretch>
          </p:blipFill>
          <p:spPr>
            <a:xfrm>
              <a:off x="6659622" y="3588051"/>
              <a:ext cx="1489548" cy="291556"/>
            </a:xfrm>
            <a:prstGeom prst="rect">
              <a:avLst/>
            </a:prstGeom>
          </p:spPr>
        </p:pic>
        <p:pic>
          <p:nvPicPr>
            <p:cNvPr id="4" name="Picture 3" descr="Sunburst chart&#10;&#10;Description automatically generated">
              <a:extLst>
                <a:ext uri="{FF2B5EF4-FFF2-40B4-BE49-F238E27FC236}">
                  <a16:creationId xmlns:a16="http://schemas.microsoft.com/office/drawing/2014/main" id="{F158103E-7DC1-4CCA-BA5B-65182E57BFCD}"/>
                </a:ext>
              </a:extLst>
            </p:cNvPr>
            <p:cNvPicPr>
              <a:picLocks noChangeAspect="1"/>
            </p:cNvPicPr>
            <p:nvPr/>
          </p:nvPicPr>
          <p:blipFill>
            <a:blip r:embed="rId10"/>
            <a:stretch>
              <a:fillRect/>
            </a:stretch>
          </p:blipFill>
          <p:spPr>
            <a:xfrm>
              <a:off x="4842947" y="3401458"/>
              <a:ext cx="691740" cy="704854"/>
            </a:xfrm>
            <a:prstGeom prst="rect">
              <a:avLst/>
            </a:prstGeom>
          </p:spPr>
        </p:pic>
      </p:grpSp>
      <p:pic>
        <p:nvPicPr>
          <p:cNvPr id="2" name="Picture 1"/>
          <p:cNvPicPr>
            <a:picLocks noChangeAspect="1"/>
          </p:cNvPicPr>
          <p:nvPr/>
        </p:nvPicPr>
        <p:blipFill rotWithShape="1">
          <a:blip r:embed="rId11"/>
          <a:srcRect l="313" t="15995" r="1567" b="14465"/>
          <a:stretch/>
        </p:blipFill>
        <p:spPr>
          <a:xfrm>
            <a:off x="236013" y="0"/>
            <a:ext cx="8425002" cy="2743200"/>
          </a:xfrm>
          <a:prstGeom prst="rect">
            <a:avLst/>
          </a:prstGeom>
          <a:effectLst>
            <a:softEdge rad="317500"/>
          </a:effectLst>
        </p:spPr>
      </p:pic>
      <p:pic>
        <p:nvPicPr>
          <p:cNvPr id="9" name="Picture 8"/>
          <p:cNvPicPr>
            <a:picLocks noChangeAspect="1"/>
          </p:cNvPicPr>
          <p:nvPr/>
        </p:nvPicPr>
        <p:blipFill rotWithShape="1">
          <a:blip r:embed="rId12"/>
          <a:srcRect l="27258" t="18580" r="16910" b="28734"/>
          <a:stretch/>
        </p:blipFill>
        <p:spPr>
          <a:xfrm>
            <a:off x="2160092" y="2320653"/>
            <a:ext cx="5315982" cy="2386787"/>
          </a:xfrm>
          <a:prstGeom prst="rect">
            <a:avLst/>
          </a:prstGeom>
          <a:effectLst>
            <a:softEdge rad="127000"/>
          </a:effectLst>
        </p:spPr>
      </p:pic>
      <p:sp>
        <p:nvSpPr>
          <p:cNvPr id="44" name="Google Shape;260;p32"/>
          <p:cNvSpPr txBox="1">
            <a:spLocks/>
          </p:cNvSpPr>
          <p:nvPr/>
        </p:nvSpPr>
        <p:spPr>
          <a:xfrm>
            <a:off x="8271990" y="1915886"/>
            <a:ext cx="3483826" cy="244000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5000"/>
              <a:buFont typeface="Kanit Medium"/>
              <a:buNone/>
              <a:defRPr sz="7333" b="1" i="0" u="none" strike="noStrike" cap="none">
                <a:solidFill>
                  <a:schemeClr val="dk1"/>
                </a:solidFill>
                <a:latin typeface="Roboto" panose="02000000000000000000" pitchFamily="2" charset="0"/>
                <a:ea typeface="Roboto" panose="02000000000000000000" pitchFamily="2" charset="0"/>
                <a:cs typeface="Roboto" panose="02000000000000000000" pitchFamily="2" charset="0"/>
                <a:sym typeface="Kanit Medium"/>
              </a:defRPr>
            </a:lvl1pPr>
            <a:lvl2pPr marR="0" lvl="1" algn="ctr" rtl="0" eaLnBrk="1" hangingPunct="1">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2pPr>
            <a:lvl3pPr marR="0" lvl="2" algn="ctr" rtl="0" eaLnBrk="1" hangingPunct="1">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3pPr>
            <a:lvl4pPr marR="0" lvl="3" algn="ctr" rtl="0" eaLnBrk="1" hangingPunct="1">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4pPr>
            <a:lvl5pPr marR="0" lvl="4" algn="ctr" rtl="0" eaLnBrk="1" hangingPunct="1">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5pPr>
            <a:lvl6pPr marR="0" lvl="5" algn="ctr" rtl="0" eaLnBrk="1" hangingPunct="1">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6pPr>
            <a:lvl7pPr marR="0" lvl="6" algn="ctr" rtl="0" eaLnBrk="1" hangingPunct="1">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7pPr>
            <a:lvl8pPr marR="0" lvl="7" algn="ctr" rtl="0" eaLnBrk="1" hangingPunct="1">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8pPr>
            <a:lvl9pPr marR="0" lvl="8" algn="ctr" rtl="0" eaLnBrk="1" hangingPunct="1">
              <a:lnSpc>
                <a:spcPct val="100000"/>
              </a:lnSpc>
              <a:spcBef>
                <a:spcPts val="0"/>
              </a:spcBef>
              <a:spcAft>
                <a:spcPts val="0"/>
              </a:spcAft>
              <a:buClr>
                <a:schemeClr val="dk1"/>
              </a:buClr>
              <a:buSzPts val="3800"/>
              <a:buFont typeface="Bubblegum Sans"/>
              <a:buNone/>
              <a:defRPr sz="3800" b="0" i="0" u="none" strike="noStrike" cap="none">
                <a:solidFill>
                  <a:schemeClr val="dk1"/>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191819"/>
              </a:buClr>
              <a:buSzPts val="5000"/>
              <a:buFont typeface="Kanit Medium"/>
              <a:buNone/>
              <a:tabLst/>
              <a:defRPr/>
            </a:pPr>
            <a:r>
              <a:rPr kumimoji="0" lang="ru-RU" sz="2400" b="1" i="0" u="none" strike="noStrike" kern="0" cap="none" spc="0" normalizeH="0" baseline="0" noProof="0" dirty="0">
                <a:ln>
                  <a:noFill/>
                </a:ln>
                <a:solidFill>
                  <a:srgbClr val="191819"/>
                </a:solidFill>
                <a:effectLst/>
                <a:uLnTx/>
                <a:uFillTx/>
                <a:latin typeface="Roboto" panose="02000000000000000000" pitchFamily="2" charset="0"/>
                <a:ea typeface="Roboto" panose="02000000000000000000" pitchFamily="2" charset="0"/>
                <a:cs typeface="Roboto" panose="02000000000000000000" pitchFamily="2" charset="0"/>
                <a:sym typeface="Kanit Medium"/>
              </a:rPr>
              <a:t>Социално и емоционално образование за изграждане на приобщаващи училища и ценности</a:t>
            </a:r>
          </a:p>
        </p:txBody>
      </p:sp>
    </p:spTree>
    <p:extLst>
      <p:ext uri="{BB962C8B-B14F-4D97-AF65-F5344CB8AC3E}">
        <p14:creationId xmlns:p14="http://schemas.microsoft.com/office/powerpoint/2010/main" val="95654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2300" name="Group 1229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301" name="Straight Connector 12300">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02" name="Straight Connector 12301">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03" name="Straight Connector 12302">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04" name="Straight Connector 12303">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05" name="Straight Connector 12304">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2307" name="Rectangle 12306">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9"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FE09FC3D-3DEB-F401-8847-4378C91ED91E}"/>
              </a:ext>
            </a:extLst>
          </p:cNvPr>
          <p:cNvSpPr>
            <a:spLocks noGrp="1"/>
          </p:cNvSpPr>
          <p:nvPr>
            <p:ph type="title"/>
          </p:nvPr>
        </p:nvSpPr>
        <p:spPr>
          <a:xfrm>
            <a:off x="4901810" y="4311209"/>
            <a:ext cx="5446495" cy="687464"/>
          </a:xfrm>
        </p:spPr>
        <p:txBody>
          <a:bodyPr vert="horz" lIns="91440" tIns="45720" rIns="91440" bIns="45720" rtlCol="0" anchor="b">
            <a:normAutofit/>
          </a:bodyPr>
          <a:lstStyle/>
          <a:p>
            <a:pPr defTabSz="361188">
              <a:spcBef>
                <a:spcPct val="0"/>
              </a:spcBef>
              <a:defRPr/>
            </a:pPr>
            <a:r>
              <a:rPr lang="en-US" sz="1700" b="1" kern="1200" cap="all">
                <a:ln w="3175" cmpd="sng">
                  <a:noFill/>
                </a:ln>
                <a:solidFill>
                  <a:srgbClr val="FFFFFF"/>
                </a:solidFill>
                <a:effectLst/>
                <a:latin typeface="+mj-lt"/>
                <a:ea typeface="+mj-ea"/>
                <a:cs typeface="+mj-cs"/>
              </a:rPr>
              <a:t>Международни</a:t>
            </a:r>
            <a:br>
              <a:rPr lang="en-US" sz="1700" b="1" kern="1200" cap="all">
                <a:ln w="3175" cmpd="sng">
                  <a:noFill/>
                </a:ln>
                <a:solidFill>
                  <a:srgbClr val="FFFFFF"/>
                </a:solidFill>
                <a:effectLst/>
                <a:latin typeface="+mj-lt"/>
                <a:ea typeface="+mj-ea"/>
                <a:cs typeface="+mj-cs"/>
              </a:rPr>
            </a:br>
            <a:r>
              <a:rPr lang="en-US" sz="1700" b="1" kern="1200" cap="all">
                <a:ln w="3175" cmpd="sng">
                  <a:noFill/>
                </a:ln>
                <a:solidFill>
                  <a:srgbClr val="FFFFFF"/>
                </a:solidFill>
                <a:effectLst/>
                <a:latin typeface="+mj-lt"/>
                <a:ea typeface="+mj-ea"/>
                <a:cs typeface="+mj-cs"/>
              </a:rPr>
              <a:t> обучения</a:t>
            </a:r>
            <a:endParaRPr lang="en-US" sz="1700" kern="1200">
              <a:solidFill>
                <a:srgbClr val="FFFFFF"/>
              </a:solidFill>
              <a:latin typeface="+mj-lt"/>
              <a:ea typeface="+mj-ea"/>
              <a:cs typeface="+mj-cs"/>
            </a:endParaRPr>
          </a:p>
        </p:txBody>
      </p:sp>
      <p:pic>
        <p:nvPicPr>
          <p:cNvPr id="12292" name="Picture 4" descr="Може да бъде изображение с 1 човек и текст, който гласи 'дипку при тракийкси университет организира обучение на тема: PARAMER TIMERESE стара загора ONLINE личностно развитие и подкрепа за педагогически специалисти 05,12,19,26.11.2022 03.12.2022 16:00-18:00 https://www.dipku-sz.net/ vera.todorova@trakia-uni.bg д-руесуинджит, YEC уинджит, небраска, сащ'">
            <a:extLst>
              <a:ext uri="{FF2B5EF4-FFF2-40B4-BE49-F238E27FC236}">
                <a16:creationId xmlns:a16="http://schemas.microsoft.com/office/drawing/2014/main" id="{AA2CF3BF-60A0-9606-4CD7-AC36D6096B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542" r="1" b="11486"/>
          <a:stretch/>
        </p:blipFill>
        <p:spPr bwMode="auto">
          <a:xfrm>
            <a:off x="1483889" y="786119"/>
            <a:ext cx="3028536" cy="160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Картина 4" descr="Картина, която съдържа текст, Човешко лице, микрофон, дрехи&#10;&#10;Описанието е генерирано автоматично">
            <a:extLst>
              <a:ext uri="{FF2B5EF4-FFF2-40B4-BE49-F238E27FC236}">
                <a16:creationId xmlns:a16="http://schemas.microsoft.com/office/drawing/2014/main" id="{D07CA9D8-EB0C-A4C3-FB09-81B1D7F676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82" r="1" b="42151"/>
          <a:stretch/>
        </p:blipFill>
        <p:spPr bwMode="auto">
          <a:xfrm>
            <a:off x="1483887" y="2461144"/>
            <a:ext cx="3026295" cy="1605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Картина 6" descr="Картина, която съдържа текст, Човешко лице, очила, мъж&#10;&#10;Описанието е генерирано автоматично">
            <a:extLst>
              <a:ext uri="{FF2B5EF4-FFF2-40B4-BE49-F238E27FC236}">
                <a16:creationId xmlns:a16="http://schemas.microsoft.com/office/drawing/2014/main" id="{2A4DF3CA-B78A-BED6-9527-2FAC96E4F6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31" r="-3" b="-3"/>
          <a:stretch/>
        </p:blipFill>
        <p:spPr bwMode="auto">
          <a:xfrm>
            <a:off x="4582080" y="786117"/>
            <a:ext cx="3025268" cy="32787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a:extLst>
              <a:ext uri="{FF2B5EF4-FFF2-40B4-BE49-F238E27FC236}">
                <a16:creationId xmlns:a16="http://schemas.microsoft.com/office/drawing/2014/main" id="{1AF3B9FB-6932-6F2A-A7D1-FD5F8B3DFB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22" r="-3" b="-3"/>
          <a:stretch/>
        </p:blipFill>
        <p:spPr bwMode="auto">
          <a:xfrm>
            <a:off x="7679246" y="786118"/>
            <a:ext cx="3028866" cy="32787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Картина 8" descr="Картина, която съдържа текст, Човешко лице, мъж, очила&#10;&#10;Описанието е генерирано автоматично">
            <a:extLst>
              <a:ext uri="{FF2B5EF4-FFF2-40B4-BE49-F238E27FC236}">
                <a16:creationId xmlns:a16="http://schemas.microsoft.com/office/drawing/2014/main" id="{8FCAA4CC-F57D-9181-0EDD-654D85C789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712" r="1" b="32026"/>
          <a:stretch/>
        </p:blipFill>
        <p:spPr bwMode="auto">
          <a:xfrm>
            <a:off x="1483887" y="4138764"/>
            <a:ext cx="3026295" cy="160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Текстово поле 2">
            <a:extLst>
              <a:ext uri="{FF2B5EF4-FFF2-40B4-BE49-F238E27FC236}">
                <a16:creationId xmlns:a16="http://schemas.microsoft.com/office/drawing/2014/main" id="{2361444F-0E27-1749-B86C-26204D91A4BF}"/>
              </a:ext>
            </a:extLst>
          </p:cNvPr>
          <p:cNvSpPr txBox="1"/>
          <p:nvPr/>
        </p:nvSpPr>
        <p:spPr>
          <a:xfrm>
            <a:off x="4652101" y="4500771"/>
            <a:ext cx="6885218" cy="707886"/>
          </a:xfrm>
          <a:prstGeom prst="rect">
            <a:avLst/>
          </a:prstGeom>
          <a:noFill/>
        </p:spPr>
        <p:txBody>
          <a:bodyPr wrap="none" rtlCol="0">
            <a:spAutoFit/>
          </a:bodyPr>
          <a:lstStyle/>
          <a:p>
            <a:r>
              <a:rPr lang="bg-BG" sz="4000" b="1" dirty="0">
                <a:solidFill>
                  <a:schemeClr val="bg1"/>
                </a:solidFill>
              </a:rPr>
              <a:t>Международни обучения</a:t>
            </a:r>
          </a:p>
        </p:txBody>
      </p:sp>
    </p:spTree>
  </p:cSld>
  <p:clrMapOvr>
    <a:masterClrMapping/>
  </p:clrMapOvr>
  <p:transition>
    <p:checker/>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grpSp>
        <p:nvGrpSpPr>
          <p:cNvPr id="826" name="Google Shape;826;p5"/>
          <p:cNvGrpSpPr/>
          <p:nvPr/>
        </p:nvGrpSpPr>
        <p:grpSpPr>
          <a:xfrm>
            <a:off x="8215057" y="3821487"/>
            <a:ext cx="3699972" cy="1008962"/>
            <a:chOff x="7742163" y="4121147"/>
            <a:chExt cx="3816000" cy="1008962"/>
          </a:xfrm>
        </p:grpSpPr>
        <p:sp>
          <p:nvSpPr>
            <p:cNvPr id="827" name="Google Shape;827;p5"/>
            <p:cNvSpPr txBox="1"/>
            <p:nvPr/>
          </p:nvSpPr>
          <p:spPr>
            <a:xfrm>
              <a:off x="7742163" y="4121147"/>
              <a:ext cx="3816000" cy="307777"/>
            </a:xfrm>
            <a:prstGeom prst="rect">
              <a:avLst/>
            </a:prstGeom>
            <a:noFill/>
            <a:ln>
              <a:noFill/>
            </a:ln>
          </p:spPr>
          <p:txBody>
            <a:bodyPr spcFirstLastPara="1" wrap="square" lIns="0"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32B5D3"/>
                </a:buClr>
                <a:buSzPts val="1400"/>
                <a:buFont typeface="Arial"/>
                <a:buNone/>
                <a:tabLst/>
                <a:defRPr/>
              </a:pPr>
              <a:r>
                <a:rPr kumimoji="0" lang="bg-BG" sz="1400" b="1" i="0" u="none" strike="noStrike" kern="0" cap="none" spc="0" normalizeH="0" baseline="0" noProof="0" dirty="0">
                  <a:ln>
                    <a:noFill/>
                  </a:ln>
                  <a:effectLst/>
                  <a:uLnTx/>
                  <a:uFillTx/>
                  <a:latin typeface="Ubuntu"/>
                  <a:ea typeface="Ubuntu"/>
                  <a:cs typeface="Ubuntu"/>
                  <a:sym typeface="Ubuntu"/>
                </a:rPr>
                <a:t>Издания на ДИПКУ</a:t>
              </a:r>
              <a:endParaRPr kumimoji="0" sz="1400" b="1" i="0" u="none" strike="noStrike" kern="0" cap="none" spc="0" normalizeH="0" baseline="0" noProof="0" dirty="0">
                <a:ln>
                  <a:noFill/>
                </a:ln>
                <a:effectLst/>
                <a:uLnTx/>
                <a:uFillTx/>
                <a:latin typeface="Ubuntu"/>
                <a:ea typeface="Ubuntu"/>
                <a:cs typeface="Ubuntu"/>
                <a:sym typeface="Ubuntu"/>
              </a:endParaRPr>
            </a:p>
          </p:txBody>
        </p:sp>
        <p:sp>
          <p:nvSpPr>
            <p:cNvPr id="828" name="Google Shape;828;p5"/>
            <p:cNvSpPr txBox="1"/>
            <p:nvPr/>
          </p:nvSpPr>
          <p:spPr>
            <a:xfrm>
              <a:off x="7742163" y="4391486"/>
              <a:ext cx="3816000" cy="738623"/>
            </a:xfrm>
            <a:prstGeom prst="rect">
              <a:avLst/>
            </a:prstGeom>
            <a:noFill/>
            <a:ln>
              <a:noFill/>
            </a:ln>
          </p:spPr>
          <p:txBody>
            <a:bodyPr spcFirstLastPara="1" wrap="square" lIns="0"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sr-Latn-CS" sz="1400" b="0" i="0" u="none" strike="noStrike" kern="0" cap="none" spc="0" normalizeH="0" baseline="0" noProof="0" dirty="0">
                  <a:ln>
                    <a:noFill/>
                  </a:ln>
                  <a:effectLst/>
                  <a:uLnTx/>
                  <a:uFillTx/>
                  <a:latin typeface="Ubuntu"/>
                  <a:ea typeface="Ubuntu"/>
                  <a:cs typeface="Ubuntu"/>
                  <a:sym typeface="Ubuntu"/>
                  <a:hlinkClick r:id="rId3">
                    <a:extLst>
                      <a:ext uri="{A12FA001-AC4F-418D-AE19-62706E023703}">
                        <ahyp:hlinkClr xmlns:ahyp="http://schemas.microsoft.com/office/drawing/2018/hyperlinkcolor" val="tx"/>
                      </a:ext>
                    </a:extLst>
                  </a:hlinkClick>
                </a:rPr>
                <a:t>https://www.dipku-sz.net/blogm_Articles/browse/?cMenuId=4&amp;category=8</a:t>
              </a:r>
              <a:r>
                <a:rPr kumimoji="0" lang="bg-BG" sz="1400" b="0" i="0" u="none" strike="noStrike" kern="0" cap="none" spc="0" normalizeH="0" baseline="0" noProof="0" dirty="0">
                  <a:ln>
                    <a:noFill/>
                  </a:ln>
                  <a:effectLst/>
                  <a:uLnTx/>
                  <a:uFillTx/>
                  <a:latin typeface="Ubuntu"/>
                  <a:ea typeface="Ubuntu"/>
                  <a:cs typeface="Ubuntu"/>
                  <a:sym typeface="Ubuntu"/>
                </a:rPr>
                <a:t> </a:t>
              </a:r>
              <a:endParaRPr kumimoji="0" sz="1400" b="0" i="0" u="none" strike="noStrike" kern="0" cap="none" spc="0" normalizeH="0" baseline="0" noProof="0" dirty="0">
                <a:ln>
                  <a:noFill/>
                </a:ln>
                <a:effectLst/>
                <a:uLnTx/>
                <a:uFillTx/>
                <a:latin typeface="Ubuntu"/>
                <a:ea typeface="Ubuntu"/>
                <a:cs typeface="Ubuntu"/>
                <a:sym typeface="Ubuntu"/>
              </a:endParaRPr>
            </a:p>
          </p:txBody>
        </p:sp>
      </p:grpSp>
      <p:sp>
        <p:nvSpPr>
          <p:cNvPr id="829" name="Google Shape;829;p5"/>
          <p:cNvSpPr/>
          <p:nvPr/>
        </p:nvSpPr>
        <p:spPr>
          <a:xfrm>
            <a:off x="7227683" y="3901692"/>
            <a:ext cx="710084" cy="710084"/>
          </a:xfrm>
          <a:prstGeom prst="diamond">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31" name="Google Shape;831;p5"/>
          <p:cNvSpPr/>
          <p:nvPr/>
        </p:nvSpPr>
        <p:spPr>
          <a:xfrm>
            <a:off x="7227683" y="1785210"/>
            <a:ext cx="710084" cy="710084"/>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32" name="Google Shape;832;p5"/>
          <p:cNvGrpSpPr/>
          <p:nvPr/>
        </p:nvGrpSpPr>
        <p:grpSpPr>
          <a:xfrm>
            <a:off x="8196314" y="1776188"/>
            <a:ext cx="3320684" cy="574838"/>
            <a:chOff x="7720502" y="1860706"/>
            <a:chExt cx="3837661" cy="574838"/>
          </a:xfrm>
        </p:grpSpPr>
        <p:sp>
          <p:nvSpPr>
            <p:cNvPr id="833" name="Google Shape;833;p5"/>
            <p:cNvSpPr txBox="1"/>
            <p:nvPr/>
          </p:nvSpPr>
          <p:spPr>
            <a:xfrm>
              <a:off x="7720502" y="1860706"/>
              <a:ext cx="3816000" cy="307777"/>
            </a:xfrm>
            <a:prstGeom prst="rect">
              <a:avLst/>
            </a:prstGeom>
            <a:noFill/>
            <a:ln>
              <a:noFill/>
            </a:ln>
          </p:spPr>
          <p:txBody>
            <a:bodyPr spcFirstLastPara="1" wrap="square" lIns="0"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ED7D1F"/>
                </a:buClr>
                <a:buSzPts val="1400"/>
                <a:buFont typeface="Arial"/>
                <a:buNone/>
                <a:tabLst/>
                <a:defRPr/>
              </a:pPr>
              <a:r>
                <a:rPr kumimoji="0" lang="bg-BG" sz="1400" b="1" i="0" u="none" strike="noStrike" kern="0" cap="none" spc="0" normalizeH="0" baseline="0" noProof="0" dirty="0">
                  <a:ln>
                    <a:noFill/>
                  </a:ln>
                  <a:effectLst/>
                  <a:uLnTx/>
                  <a:uFillTx/>
                  <a:latin typeface="Ubuntu"/>
                  <a:ea typeface="Ubuntu"/>
                  <a:cs typeface="Ubuntu"/>
                  <a:sym typeface="Ubuntu"/>
                </a:rPr>
                <a:t>Списание „Педагогически форум</a:t>
              </a:r>
              <a:endParaRPr kumimoji="0" sz="1400" b="1" i="0" u="none" strike="noStrike" kern="0" cap="none" spc="0" normalizeH="0" baseline="0" noProof="0" dirty="0">
                <a:ln>
                  <a:noFill/>
                </a:ln>
                <a:effectLst/>
                <a:uLnTx/>
                <a:uFillTx/>
                <a:latin typeface="Ubuntu"/>
                <a:ea typeface="Ubuntu"/>
                <a:cs typeface="Ubuntu"/>
                <a:sym typeface="Ubuntu"/>
              </a:endParaRPr>
            </a:p>
          </p:txBody>
        </p:sp>
        <p:sp>
          <p:nvSpPr>
            <p:cNvPr id="834" name="Google Shape;834;p5"/>
            <p:cNvSpPr txBox="1"/>
            <p:nvPr/>
          </p:nvSpPr>
          <p:spPr>
            <a:xfrm>
              <a:off x="7742163" y="2127808"/>
              <a:ext cx="3816000" cy="307736"/>
            </a:xfrm>
            <a:prstGeom prst="rect">
              <a:avLst/>
            </a:prstGeom>
            <a:noFill/>
            <a:ln>
              <a:noFill/>
            </a:ln>
          </p:spPr>
          <p:txBody>
            <a:bodyPr spcFirstLastPara="1" wrap="square" lIns="0"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sr-Latn-CS" sz="1400" b="0" i="0" u="none" strike="noStrike" kern="0" cap="none" spc="0" normalizeH="0" baseline="0" noProof="0" dirty="0">
                  <a:ln>
                    <a:noFill/>
                  </a:ln>
                  <a:effectLst/>
                  <a:uLnTx/>
                  <a:uFillTx/>
                  <a:latin typeface="Ubuntu"/>
                  <a:ea typeface="Ubuntu"/>
                  <a:cs typeface="Ubuntu"/>
                  <a:sym typeface="Ubuntu"/>
                  <a:hlinkClick r:id="rId4">
                    <a:extLst>
                      <a:ext uri="{A12FA001-AC4F-418D-AE19-62706E023703}">
                        <ahyp:hlinkClr xmlns:ahyp="http://schemas.microsoft.com/office/drawing/2018/hyperlinkcolor" val="tx"/>
                      </a:ext>
                    </a:extLst>
                  </a:hlinkClick>
                </a:rPr>
                <a:t>https://www.dipkusz-forum.net/</a:t>
              </a:r>
              <a:r>
                <a:rPr kumimoji="0" lang="bg-BG" sz="1400" b="0" i="0" u="none" strike="noStrike" kern="0" cap="none" spc="0" normalizeH="0" baseline="0" noProof="0" dirty="0">
                  <a:ln>
                    <a:noFill/>
                  </a:ln>
                  <a:effectLst/>
                  <a:uLnTx/>
                  <a:uFillTx/>
                  <a:latin typeface="Ubuntu"/>
                  <a:ea typeface="Ubuntu"/>
                  <a:cs typeface="Ubuntu"/>
                  <a:sym typeface="Ubuntu"/>
                </a:rPr>
                <a:t> </a:t>
              </a:r>
              <a:endParaRPr kumimoji="0" sz="1400" b="0" i="0" u="none" strike="noStrike" kern="0" cap="none" spc="0" normalizeH="0" baseline="0" noProof="0" dirty="0">
                <a:ln>
                  <a:noFill/>
                </a:ln>
                <a:effectLst/>
                <a:uLnTx/>
                <a:uFillTx/>
                <a:latin typeface="Ubuntu"/>
                <a:ea typeface="Ubuntu"/>
                <a:cs typeface="Ubuntu"/>
                <a:sym typeface="Ubuntu"/>
              </a:endParaRPr>
            </a:p>
          </p:txBody>
        </p:sp>
      </p:grpSp>
      <p:grpSp>
        <p:nvGrpSpPr>
          <p:cNvPr id="836" name="Google Shape;836;p5"/>
          <p:cNvGrpSpPr/>
          <p:nvPr/>
        </p:nvGrpSpPr>
        <p:grpSpPr>
          <a:xfrm>
            <a:off x="8196313" y="2862579"/>
            <a:ext cx="3699972" cy="793519"/>
            <a:chOff x="7742163" y="2983865"/>
            <a:chExt cx="3816000" cy="793519"/>
          </a:xfrm>
        </p:grpSpPr>
        <p:sp>
          <p:nvSpPr>
            <p:cNvPr id="837" name="Google Shape;837;p5"/>
            <p:cNvSpPr txBox="1"/>
            <p:nvPr/>
          </p:nvSpPr>
          <p:spPr>
            <a:xfrm>
              <a:off x="7742163" y="2983865"/>
              <a:ext cx="3816000" cy="307777"/>
            </a:xfrm>
            <a:prstGeom prst="rect">
              <a:avLst/>
            </a:prstGeom>
            <a:noFill/>
            <a:ln>
              <a:noFill/>
            </a:ln>
          </p:spPr>
          <p:txBody>
            <a:bodyPr spcFirstLastPara="1" wrap="square" lIns="0"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A0C82F"/>
                </a:buClr>
                <a:buSzPts val="1400"/>
                <a:buFont typeface="Arial"/>
                <a:buNone/>
                <a:tabLst/>
                <a:defRPr/>
              </a:pPr>
              <a:r>
                <a:rPr lang="bg-BG" sz="1400" b="1" kern="0" dirty="0">
                  <a:latin typeface="Ubuntu"/>
                  <a:ea typeface="Ubuntu"/>
                  <a:cs typeface="Ubuntu"/>
                  <a:sym typeface="Ubuntu"/>
                </a:rPr>
                <a:t>СБОРНИК с добри </a:t>
              </a:r>
              <a:r>
                <a:rPr lang="en-US" sz="1400" b="1" kern="0" dirty="0">
                  <a:latin typeface="Ubuntu"/>
                  <a:ea typeface="Ubuntu"/>
                  <a:cs typeface="Ubuntu"/>
                  <a:sym typeface="Ubuntu"/>
                </a:rPr>
                <a:t>STEAM </a:t>
              </a:r>
              <a:r>
                <a:rPr lang="bg-BG" sz="1400" b="1" kern="0" dirty="0">
                  <a:latin typeface="Ubuntu"/>
                  <a:ea typeface="Ubuntu"/>
                  <a:cs typeface="Ubuntu"/>
                  <a:sym typeface="Ubuntu"/>
                </a:rPr>
                <a:t>практики</a:t>
              </a:r>
              <a:endParaRPr kumimoji="0" sz="1400" b="1" i="0" u="none" strike="noStrike" kern="0" cap="none" spc="0" normalizeH="0" baseline="0" noProof="0" dirty="0">
                <a:ln>
                  <a:noFill/>
                </a:ln>
                <a:effectLst/>
                <a:uLnTx/>
                <a:uFillTx/>
                <a:latin typeface="Ubuntu"/>
                <a:ea typeface="Ubuntu"/>
                <a:cs typeface="Ubuntu"/>
                <a:sym typeface="Ubuntu"/>
              </a:endParaRPr>
            </a:p>
          </p:txBody>
        </p:sp>
        <p:sp>
          <p:nvSpPr>
            <p:cNvPr id="838" name="Google Shape;838;p5"/>
            <p:cNvSpPr txBox="1"/>
            <p:nvPr/>
          </p:nvSpPr>
          <p:spPr>
            <a:xfrm>
              <a:off x="7742163" y="3254204"/>
              <a:ext cx="3816000" cy="523180"/>
            </a:xfrm>
            <a:prstGeom prst="rect">
              <a:avLst/>
            </a:prstGeom>
            <a:noFill/>
            <a:ln>
              <a:noFill/>
            </a:ln>
          </p:spPr>
          <p:txBody>
            <a:bodyPr spcFirstLastPara="1" wrap="square" lIns="0"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sr-Latn-CS" sz="1400" b="0" i="0" u="none" strike="noStrike" kern="0" cap="none" spc="0" normalizeH="0" baseline="0" noProof="0" dirty="0">
                  <a:ln>
                    <a:noFill/>
                  </a:ln>
                  <a:effectLst/>
                  <a:uLnTx/>
                  <a:uFillTx/>
                  <a:latin typeface="Ubuntu"/>
                  <a:ea typeface="Ubuntu"/>
                  <a:cs typeface="Ubuntu"/>
                  <a:sym typeface="Ubuntu"/>
                  <a:hlinkClick r:id="rId5">
                    <a:extLst>
                      <a:ext uri="{A12FA001-AC4F-418D-AE19-62706E023703}">
                        <ahyp:hlinkClr xmlns:ahyp="http://schemas.microsoft.com/office/drawing/2018/hyperlinkcolor" val="tx"/>
                      </a:ext>
                    </a:extLst>
                  </a:hlinkClick>
                </a:rPr>
                <a:t>https://www.dipku-sz.net/Bg/Sbornik-s-dobri-STEAM-praktiki/</a:t>
              </a:r>
              <a:r>
                <a:rPr kumimoji="0" lang="sr-Latn-CS" sz="1400" b="0" i="0" u="none" strike="noStrike" kern="0" cap="none" spc="0" normalizeH="0" baseline="0" noProof="0" dirty="0">
                  <a:ln>
                    <a:noFill/>
                  </a:ln>
                  <a:effectLst/>
                  <a:uLnTx/>
                  <a:uFillTx/>
                  <a:latin typeface="Ubuntu"/>
                  <a:ea typeface="Ubuntu"/>
                  <a:cs typeface="Ubuntu"/>
                  <a:sym typeface="Ubuntu"/>
                </a:rPr>
                <a:t>?</a:t>
              </a:r>
              <a:r>
                <a:rPr kumimoji="0" lang="bg-BG" sz="1400" b="0" i="0" u="none" strike="noStrike" kern="0" cap="none" spc="0" normalizeH="0" baseline="0" noProof="0" dirty="0">
                  <a:ln>
                    <a:noFill/>
                  </a:ln>
                  <a:effectLst/>
                  <a:uLnTx/>
                  <a:uFillTx/>
                  <a:latin typeface="Ubuntu"/>
                  <a:ea typeface="Ubuntu"/>
                  <a:cs typeface="Ubuntu"/>
                  <a:sym typeface="Ubuntu"/>
                </a:rPr>
                <a:t> </a:t>
              </a:r>
              <a:endParaRPr kumimoji="0" sz="1400" b="0" i="0" u="none" strike="noStrike" kern="0" cap="none" spc="0" normalizeH="0" baseline="0" noProof="0" dirty="0">
                <a:ln>
                  <a:noFill/>
                </a:ln>
                <a:effectLst/>
                <a:uLnTx/>
                <a:uFillTx/>
                <a:latin typeface="Ubuntu"/>
                <a:ea typeface="Ubuntu"/>
                <a:cs typeface="Ubuntu"/>
                <a:sym typeface="Ubuntu"/>
              </a:endParaRPr>
            </a:p>
          </p:txBody>
        </p:sp>
      </p:grpSp>
      <p:sp>
        <p:nvSpPr>
          <p:cNvPr id="839" name="Google Shape;839;p5"/>
          <p:cNvSpPr/>
          <p:nvPr/>
        </p:nvSpPr>
        <p:spPr>
          <a:xfrm>
            <a:off x="7227683" y="2843451"/>
            <a:ext cx="710084" cy="710084"/>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1" name="Google Shape;841;p5"/>
          <p:cNvSpPr txBox="1"/>
          <p:nvPr/>
        </p:nvSpPr>
        <p:spPr>
          <a:xfrm>
            <a:off x="6855056" y="20325"/>
            <a:ext cx="5337000" cy="15936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800"/>
              <a:buFont typeface="Arial"/>
              <a:buNone/>
              <a:tabLst/>
              <a:defRPr/>
            </a:pPr>
            <a:r>
              <a:rPr kumimoji="0" lang="bg-BG" sz="4800" b="1" i="0" u="none" strike="noStrike" kern="0" cap="none" spc="0" normalizeH="0" baseline="0" noProof="0" dirty="0">
                <a:ln>
                  <a:noFill/>
                </a:ln>
                <a:solidFill>
                  <a:srgbClr val="000000"/>
                </a:solidFill>
                <a:effectLst/>
                <a:uLnTx/>
                <a:uFillTx/>
                <a:latin typeface="Ubuntu"/>
                <a:ea typeface="Ubuntu"/>
                <a:cs typeface="Ubuntu"/>
                <a:sym typeface="Ubuntu"/>
              </a:rPr>
              <a:t>Ресурси</a:t>
            </a:r>
            <a:endParaRPr kumimoji="0" sz="4800" b="1" i="0" u="none" strike="noStrike" kern="0" cap="none" spc="0" normalizeH="0" baseline="0" noProof="0" dirty="0">
              <a:ln>
                <a:noFill/>
              </a:ln>
              <a:solidFill>
                <a:srgbClr val="000000"/>
              </a:solidFill>
              <a:effectLst/>
              <a:uLnTx/>
              <a:uFillTx/>
              <a:latin typeface="Ubuntu"/>
              <a:ea typeface="Ubuntu"/>
              <a:cs typeface="Ubuntu"/>
              <a:sym typeface="Ubuntu"/>
            </a:endParaRPr>
          </a:p>
        </p:txBody>
      </p:sp>
      <p:sp>
        <p:nvSpPr>
          <p:cNvPr id="842" name="Google Shape;842;p5"/>
          <p:cNvSpPr/>
          <p:nvPr/>
        </p:nvSpPr>
        <p:spPr>
          <a:xfrm>
            <a:off x="5988162" y="3067375"/>
            <a:ext cx="355487" cy="775056"/>
          </a:xfrm>
          <a:custGeom>
            <a:avLst/>
            <a:gdLst/>
            <a:ahLst/>
            <a:cxnLst/>
            <a:rect l="l" t="t" r="r" b="b"/>
            <a:pathLst>
              <a:path w="1492970" h="3255081" extrusionOk="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9" name="Google Shape;849;p5"/>
          <p:cNvSpPr/>
          <p:nvPr/>
        </p:nvSpPr>
        <p:spPr>
          <a:xfrm rot="5400000">
            <a:off x="7458062" y="5932957"/>
            <a:ext cx="249325" cy="249693"/>
          </a:xfrm>
          <a:custGeom>
            <a:avLst/>
            <a:gdLst/>
            <a:ahLst/>
            <a:cxnLst/>
            <a:rect l="l" t="t" r="r" b="b"/>
            <a:pathLst>
              <a:path w="721442" h="722507" extrusionOk="0">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701"/>
              <a:buFont typeface="Arial"/>
              <a:buNone/>
              <a:tabLst/>
              <a:defRPr/>
            </a:pPr>
            <a:endParaRPr kumimoji="0" sz="2701"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 name="Контейнер за картина 7" descr="Картина, която съдържа текст, книга, постер, екранна снимка&#10;&#10;Описанието е генерирано автоматично">
            <a:extLst>
              <a:ext uri="{FF2B5EF4-FFF2-40B4-BE49-F238E27FC236}">
                <a16:creationId xmlns:a16="http://schemas.microsoft.com/office/drawing/2014/main" id="{9799C0F5-8E5F-C962-EF57-4B913528FC9D}"/>
              </a:ext>
            </a:extLst>
          </p:cNvPr>
          <p:cNvPicPr>
            <a:picLocks noGrp="1" noChangeAspect="1"/>
          </p:cNvPicPr>
          <p:nvPr>
            <p:ph type="pic" idx="2"/>
          </p:nvPr>
        </p:nvPicPr>
        <p:blipFill>
          <a:blip r:embed="rId6">
            <a:extLst>
              <a:ext uri="{28A0092B-C50C-407E-A947-70E740481C1C}">
                <a14:useLocalDpi xmlns:a14="http://schemas.microsoft.com/office/drawing/2010/main" val="0"/>
              </a:ext>
            </a:extLst>
          </a:blip>
          <a:srcRect t="16451" b="16451"/>
          <a:stretch>
            <a:fillRect/>
          </a:stretch>
        </p:blipFill>
        <p:spPr/>
      </p:pic>
    </p:spTree>
    <p:extLst>
      <p:ext uri="{BB962C8B-B14F-4D97-AF65-F5344CB8AC3E}">
        <p14:creationId xmlns:p14="http://schemas.microsoft.com/office/powerpoint/2010/main" val="375439205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51">
      <a:dk1>
        <a:sysClr val="windowText" lastClr="000000"/>
      </a:dk1>
      <a:lt1>
        <a:sysClr val="window" lastClr="FFFFFF"/>
      </a:lt1>
      <a:dk2>
        <a:srgbClr val="44546A"/>
      </a:dk2>
      <a:lt2>
        <a:srgbClr val="BF2424"/>
      </a:lt2>
      <a:accent1>
        <a:srgbClr val="9762AA"/>
      </a:accent1>
      <a:accent2>
        <a:srgbClr val="0A9CCD"/>
      </a:accent2>
      <a:accent3>
        <a:srgbClr val="69AA43"/>
      </a:accent3>
      <a:accent4>
        <a:srgbClr val="FBAD4B"/>
      </a:accent4>
      <a:accent5>
        <a:srgbClr val="F25E3D"/>
      </a:accent5>
      <a:accent6>
        <a:srgbClr val="EA5A95"/>
      </a:accent6>
      <a:hlink>
        <a:srgbClr val="BF242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ice Veterinary Center by Slidesgo">
  <a:themeElements>
    <a:clrScheme name="SEEVAL">
      <a:dk1>
        <a:srgbClr val="191819"/>
      </a:dk1>
      <a:lt1>
        <a:srgbClr val="F0F0F0"/>
      </a:lt1>
      <a:dk2>
        <a:srgbClr val="503659"/>
      </a:dk2>
      <a:lt2>
        <a:srgbClr val="A865E6"/>
      </a:lt2>
      <a:accent1>
        <a:srgbClr val="50EBE4"/>
      </a:accent1>
      <a:accent2>
        <a:srgbClr val="47E65C"/>
      </a:accent2>
      <a:accent3>
        <a:srgbClr val="FF66B1"/>
      </a:accent3>
      <a:accent4>
        <a:srgbClr val="FF9919"/>
      </a:accent4>
      <a:accent5>
        <a:srgbClr val="FFE439"/>
      </a:accent5>
      <a:accent6>
        <a:srgbClr val="C3E52C"/>
      </a:accent6>
      <a:hlink>
        <a:srgbClr val="50EBE4"/>
      </a:hlink>
      <a:folHlink>
        <a:srgbClr val="0097A7"/>
      </a:folHlink>
    </a:clrScheme>
    <a:fontScheme name="Custom 4">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EVAL_Colorful_Minimal_Presentation_Template.potx" id="{EA6CEE9C-B2B6-4C99-9640-E1C26FCE6C24}" vid="{25ED613A-FD67-48D6-8BC4-9AA849594EE8}"/>
    </a:ext>
  </a:extLst>
</a:theme>
</file>

<file path=ppt/theme/theme5.xml><?xml version="1.0" encoding="utf-8"?>
<a:theme xmlns:a="http://schemas.openxmlformats.org/drawingml/2006/main" name="Сектори">
  <a:themeElements>
    <a:clrScheme name="Сектори">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и">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и">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411</Words>
  <Application>Microsoft Office PowerPoint</Application>
  <PresentationFormat>Широк екран</PresentationFormat>
  <Paragraphs>51</Paragraphs>
  <Slides>12</Slides>
  <Notes>5</Notes>
  <HiddenSlides>0</HiddenSlides>
  <MMClips>0</MMClips>
  <ScaleCrop>false</ScaleCrop>
  <HeadingPairs>
    <vt:vector size="6" baseType="variant">
      <vt:variant>
        <vt:lpstr>Използвани шрифтове</vt:lpstr>
      </vt:variant>
      <vt:variant>
        <vt:i4>20</vt:i4>
      </vt:variant>
      <vt:variant>
        <vt:lpstr>Тема</vt:lpstr>
      </vt:variant>
      <vt:variant>
        <vt:i4>5</vt:i4>
      </vt:variant>
      <vt:variant>
        <vt:lpstr>Заглавия на слайдовете</vt:lpstr>
      </vt:variant>
      <vt:variant>
        <vt:i4>12</vt:i4>
      </vt:variant>
    </vt:vector>
  </HeadingPairs>
  <TitlesOfParts>
    <vt:vector size="37" baseType="lpstr">
      <vt:lpstr>-apple-system</vt:lpstr>
      <vt:lpstr>Arial</vt:lpstr>
      <vt:lpstr>Bubblegum Sans</vt:lpstr>
      <vt:lpstr>Calibri</vt:lpstr>
      <vt:lpstr>Calibri Light</vt:lpstr>
      <vt:lpstr>Century Gothic</vt:lpstr>
      <vt:lpstr>Fredoka One</vt:lpstr>
      <vt:lpstr>Georgia</vt:lpstr>
      <vt:lpstr>Kanit Medium</vt:lpstr>
      <vt:lpstr>Lucida Sans Unicode</vt:lpstr>
      <vt:lpstr>Mukta</vt:lpstr>
      <vt:lpstr>Palanquin Dark</vt:lpstr>
      <vt:lpstr>Roboto</vt:lpstr>
      <vt:lpstr>Roboto Light</vt:lpstr>
      <vt:lpstr>Roboto Medium</vt:lpstr>
      <vt:lpstr>Ubuntu</vt:lpstr>
      <vt:lpstr>Verdana</vt:lpstr>
      <vt:lpstr>Wingdings</vt:lpstr>
      <vt:lpstr>Wingdings 2</vt:lpstr>
      <vt:lpstr>Wingdings 3</vt:lpstr>
      <vt:lpstr>Office Theme</vt:lpstr>
      <vt:lpstr>Concourse</vt:lpstr>
      <vt:lpstr>1_Office Theme</vt:lpstr>
      <vt:lpstr>Nice Veterinary Center by Slidesgo</vt:lpstr>
      <vt:lpstr>Сектори</vt:lpstr>
      <vt:lpstr>Социално емоционалната интелигентност и дигиталните Технологии в квалификацията на учителите</vt:lpstr>
      <vt:lpstr>STEAM център при ДИПКУ – Стара Загора</vt:lpstr>
      <vt:lpstr>Еднодневни и двудневни курсове</vt:lpstr>
      <vt:lpstr>Презентация на PowerPoint</vt:lpstr>
      <vt:lpstr>Презентация на PowerPoint</vt:lpstr>
      <vt:lpstr>Презентация на PowerPoint</vt:lpstr>
      <vt:lpstr>Предстоящо</vt:lpstr>
      <vt:lpstr>Международни  обучения</vt:lpstr>
      <vt:lpstr>Презентация на PowerPoint</vt:lpstr>
      <vt:lpstr>Презентация на PowerPoint</vt:lpstr>
      <vt:lpstr>Презентация на PowerPoint</vt:lpstr>
      <vt:lpstr>Благодаря Ви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Kavitha</dc:creator>
  <cp:lastModifiedBy>ВУ-Мария А. Желязкова</cp:lastModifiedBy>
  <cp:revision>33</cp:revision>
  <dcterms:created xsi:type="dcterms:W3CDTF">2020-08-29T07:03:19Z</dcterms:created>
  <dcterms:modified xsi:type="dcterms:W3CDTF">2023-08-28T10:30:09Z</dcterms:modified>
</cp:coreProperties>
</file>