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9" r:id="rId5"/>
    <p:sldId id="260" r:id="rId6"/>
    <p:sldId id="288" r:id="rId7"/>
    <p:sldId id="286" r:id="rId8"/>
    <p:sldId id="261" r:id="rId9"/>
    <p:sldId id="291" r:id="rId10"/>
    <p:sldId id="258" r:id="rId11"/>
    <p:sldId id="289" r:id="rId12"/>
    <p:sldId id="265" r:id="rId13"/>
    <p:sldId id="266" r:id="rId14"/>
    <p:sldId id="267" r:id="rId15"/>
    <p:sldId id="287" r:id="rId16"/>
    <p:sldId id="290" r:id="rId17"/>
    <p:sldId id="276" r:id="rId18"/>
    <p:sldId id="277" r:id="rId19"/>
  </p:sldIdLst>
  <p:sldSz cx="12192000" cy="6858000"/>
  <p:notesSz cx="6858000" cy="9144000"/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9CCFF"/>
    <a:srgbClr val="FF6699"/>
    <a:srgbClr val="CC66FF"/>
    <a:srgbClr val="0000FF"/>
    <a:srgbClr val="B7472A"/>
    <a:srgbClr val="9999FF"/>
    <a:srgbClr val="000000"/>
    <a:srgbClr val="00CC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BA05D-1F9A-4158-A041-C4C305A07DA8}" v="159" dt="2023-08-26T12:00:10.891"/>
    <p1510:client id="{AC8E1248-356A-48F7-A884-B182C0812F35}" v="23" dt="2023-08-26T12:58:41.009"/>
  </p1510:revLst>
</p1510:revInfo>
</file>

<file path=ppt/tableStyles.xml><?xml version="1.0" encoding="utf-8"?>
<a:tblStyleLst xmlns:a="http://schemas.openxmlformats.org/drawingml/2006/main" def="{0660B408-B3CF-4A94-85FC-2B1E0A45F4A2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6408" autoAdjust="0"/>
  </p:normalViewPr>
  <p:slideViewPr>
    <p:cSldViewPr snapToGrid="0">
      <p:cViewPr>
        <p:scale>
          <a:sx n="66" d="100"/>
          <a:sy n="66" d="100"/>
        </p:scale>
        <p:origin x="32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14584B-5CB8-4032-970E-43FEC6A0DF6B}" type="datetime1">
              <a:rPr lang="bg-BG" smtClean="0"/>
              <a:t>29.8.2023 г.</a:t>
            </a:fld>
            <a:endParaRPr lang="bg-BG" dirty="0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AF86F9-3C5A-4BCF-B008-9B01AD79177D}" type="datetime1">
              <a:rPr lang="bg-BG" noProof="0" smtClean="0"/>
              <a:t>29.8.2023 г.</a:t>
            </a:fld>
            <a:endParaRPr lang="bg-BG" noProof="0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46F86A-5537-4E34-A3CE-C64E83A14637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877740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5204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3691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5448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06810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8621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3642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3122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7209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6541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8177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5112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1067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E46F86A-5537-4E34-A3CE-C64E83A14637}" type="slidenum">
              <a:rPr lang="bg-BG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5730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 с изображение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онтейнер за картина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своята снимка тук</a:t>
            </a:r>
          </a:p>
        </p:txBody>
      </p:sp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Право съединение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аво съединение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аво съединение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аво съединение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ав конектор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ав конектор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ав конектор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ав конектор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ав конектор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аво съединение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аво съединение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аво съединение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аво съединение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ав конектор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аво съединение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ав конектор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ав конектор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ав конектор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аво съединение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аво съединение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аво съединение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аво съединение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434608"/>
            <a:ext cx="4680000" cy="3988784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bg-BG" noProof="0" dirty="0"/>
              <a:t>РЕДАКТИРАНЕ НА ВАШЕТО РЕТРО ЗАГЛАВИЕ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42" name="Равнобедрен триъгълник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3" name="Равнобедрен триъгълник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4" name="Равнобедрен триъгълник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 продукт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4081943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Цифрово заглавие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9" name="Контейнер за текст 11">
            <a:extLst>
              <a:ext uri="{FF2B5EF4-FFF2-40B4-BE49-F238E27FC236}">
                <a16:creationId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999" y="2685143"/>
            <a:ext cx="4161313" cy="969166"/>
          </a:xfrm>
        </p:spPr>
        <p:txBody>
          <a:bodyPr rtlCol="0"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4FE1332C-B45E-4383-ABAB-796AE201F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12" name="Контейнер за картина 10">
            <a:extLst>
              <a:ext uri="{FF2B5EF4-FFF2-40B4-BE49-F238E27FC236}">
                <a16:creationId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Вмъкнете или плъзнете и пуснете вашия проект на екран тук</a:t>
            </a:r>
          </a:p>
        </p:txBody>
      </p:sp>
    </p:spTree>
    <p:extLst>
      <p:ext uri="{BB962C8B-B14F-4D97-AF65-F5344CB8AC3E}">
        <p14:creationId xmlns:p14="http://schemas.microsoft.com/office/powerpoint/2010/main" val="377507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одещи символа дяс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0" name="Контейнер на съдържание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26400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6200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13" name="Контейнер за текст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2022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14" name="Контейнер за текст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2172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15" name="Контейнер за текст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7843" y="3637641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16" name="Контейнер за текст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7943" y="4114720"/>
            <a:ext cx="1620000" cy="99068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19" name="Заглавие 4">
            <a:extLst>
              <a:ext uri="{FF2B5EF4-FFF2-40B4-BE49-F238E27FC236}">
                <a16:creationId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21" name="Контейнер за картина 4">
            <a:extLst>
              <a:ext uri="{FF2B5EF4-FFF2-40B4-BE49-F238E27FC236}">
                <a16:creationId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своята снимка тук</a:t>
            </a:r>
          </a:p>
        </p:txBody>
      </p:sp>
      <p:sp>
        <p:nvSpPr>
          <p:cNvPr id="27" name="Контейнер за картина 5">
            <a:extLst>
              <a:ext uri="{FF2B5EF4-FFF2-40B4-BE49-F238E27FC236}">
                <a16:creationId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25304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28" name="Контейнер за картина 29">
            <a:extLst>
              <a:ext uri="{FF2B5EF4-FFF2-40B4-BE49-F238E27FC236}">
                <a16:creationId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11126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29" name="Контейнер за картина 31">
            <a:extLst>
              <a:ext uri="{FF2B5EF4-FFF2-40B4-BE49-F238E27FC236}">
                <a16:creationId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696947" y="258984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F433BD65-76FA-4699-AB42-310BFFF3C3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9111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35266935-E58D-4E6D-B2F5-9DF63E9290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933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ик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dirty="0"/>
              <a:t>1</a:t>
            </a:r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0" name="Контейнер за долен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11" name="Контейнер за номер на слайд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rtlCol="0"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2</a:t>
            </a:r>
          </a:p>
        </p:txBody>
      </p:sp>
      <p:sp>
        <p:nvSpPr>
          <p:cNvPr id="6" name="Контейнер за картина 5">
            <a:extLst>
              <a:ext uri="{FF2B5EF4-FFF2-40B4-BE49-F238E27FC236}">
                <a16:creationId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5411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bg-BG" noProof="0" dirty="0"/>
              <a:t>Икона</a:t>
            </a:r>
          </a:p>
        </p:txBody>
      </p:sp>
      <p:sp>
        <p:nvSpPr>
          <p:cNvPr id="13" name="Контейнер за картина 5">
            <a:extLst>
              <a:ext uri="{FF2B5EF4-FFF2-40B4-BE49-F238E27FC236}">
                <a16:creationId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36768" y="1468438"/>
            <a:ext cx="1023938" cy="102235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bg-BG" noProof="0" dirty="0"/>
              <a:t>Икона</a:t>
            </a:r>
          </a:p>
        </p:txBody>
      </p:sp>
      <p:cxnSp>
        <p:nvCxnSpPr>
          <p:cNvPr id="14" name="Право съединение 13">
            <a:extLst>
              <a:ext uri="{FF2B5EF4-FFF2-40B4-BE49-F238E27FC236}">
                <a16:creationId xmlns:a16="http://schemas.microsoft.com/office/drawing/2014/main" id="{FE4858EE-D2E3-4944-8356-8E309A985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997" y="2666635"/>
            <a:ext cx="0" cy="223260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зарна възможно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5" name="Контейнер за текст 3">
            <a:extLst>
              <a:ext uri="{FF2B5EF4-FFF2-40B4-BE49-F238E27FC236}">
                <a16:creationId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 dirty="0"/>
              <a:t>Заглавка на раздел</a:t>
            </a:r>
          </a:p>
        </p:txBody>
      </p:sp>
      <p:sp>
        <p:nvSpPr>
          <p:cNvPr id="8" name="Контейнер за текст 9">
            <a:extLst>
              <a:ext uri="{FF2B5EF4-FFF2-40B4-BE49-F238E27FC236}">
                <a16:creationId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bg-BG" noProof="0" dirty="0"/>
              <a:t>Заглавка на раздел</a:t>
            </a:r>
          </a:p>
        </p:txBody>
      </p:sp>
      <p:sp>
        <p:nvSpPr>
          <p:cNvPr id="9" name="Контейнер за текст 9">
            <a:extLst>
              <a:ext uri="{FF2B5EF4-FFF2-40B4-BE49-F238E27FC236}">
                <a16:creationId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bg-BG" noProof="0" dirty="0"/>
              <a:t>Заглавка на раздел</a:t>
            </a:r>
          </a:p>
        </p:txBody>
      </p:sp>
      <p:sp>
        <p:nvSpPr>
          <p:cNvPr id="10" name="Контейнер за текст 3">
            <a:extLst>
              <a:ext uri="{FF2B5EF4-FFF2-40B4-BE49-F238E27FC236}">
                <a16:creationId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 dirty="0"/>
              <a:t>1</a:t>
            </a:r>
          </a:p>
        </p:txBody>
      </p:sp>
      <p:sp>
        <p:nvSpPr>
          <p:cNvPr id="11" name="Контейнер за текст 9">
            <a:extLst>
              <a:ext uri="{FF2B5EF4-FFF2-40B4-BE49-F238E27FC236}">
                <a16:creationId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bg-BG" noProof="0" dirty="0"/>
              <a:t>2</a:t>
            </a:r>
          </a:p>
        </p:txBody>
      </p:sp>
      <p:sp>
        <p:nvSpPr>
          <p:cNvPr id="12" name="Контейнер за текст 9">
            <a:extLst>
              <a:ext uri="{FF2B5EF4-FFF2-40B4-BE49-F238E27FC236}">
                <a16:creationId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bg-BG" noProof="0" dirty="0"/>
              <a:t>3</a:t>
            </a:r>
          </a:p>
        </p:txBody>
      </p:sp>
      <p:sp>
        <p:nvSpPr>
          <p:cNvPr id="13" name="Контейнер на съдържание 3">
            <a:extLst>
              <a:ext uri="{FF2B5EF4-FFF2-40B4-BE49-F238E27FC236}">
                <a16:creationId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на раздел</a:t>
            </a:r>
          </a:p>
        </p:txBody>
      </p:sp>
      <p:sp>
        <p:nvSpPr>
          <p:cNvPr id="14" name="Контейнер за текст 5">
            <a:extLst>
              <a:ext uri="{FF2B5EF4-FFF2-40B4-BE49-F238E27FC236}">
                <a16:creationId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на раздел</a:t>
            </a:r>
          </a:p>
        </p:txBody>
      </p:sp>
      <p:sp>
        <p:nvSpPr>
          <p:cNvPr id="15" name="Контейнер за текст 9">
            <a:extLst>
              <a:ext uri="{FF2B5EF4-FFF2-40B4-BE49-F238E27FC236}">
                <a16:creationId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на раздел</a:t>
            </a:r>
          </a:p>
        </p:txBody>
      </p:sp>
      <p:sp>
        <p:nvSpPr>
          <p:cNvPr id="16" name="Контейнер за текст 5">
            <a:extLst>
              <a:ext uri="{FF2B5EF4-FFF2-40B4-BE49-F238E27FC236}">
                <a16:creationId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 dirty="0"/>
              <a:t>Подзаглавие</a:t>
            </a:r>
          </a:p>
        </p:txBody>
      </p:sp>
      <p:sp>
        <p:nvSpPr>
          <p:cNvPr id="17" name="Равнобедрен триъгълник 16" descr="Декоративен триъгълник">
            <a:extLst>
              <a:ext uri="{FF2B5EF4-FFF2-40B4-BE49-F238E27FC236}">
                <a16:creationId xmlns:a16="http://schemas.microsoft.com/office/drawing/2014/main" id="{554CFF06-D3FB-4428-8388-94C47717BADA}"/>
              </a:ext>
            </a:extLst>
          </p:cNvPr>
          <p:cNvSpPr/>
          <p:nvPr userDrawn="1"/>
        </p:nvSpPr>
        <p:spPr>
          <a:xfrm rot="10800000">
            <a:off x="9078735" y="1554524"/>
            <a:ext cx="1396065" cy="94849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8" name="Равнобедрен триъгълник 17" descr="Декоративен триъгълник">
            <a:extLst>
              <a:ext uri="{FF2B5EF4-FFF2-40B4-BE49-F238E27FC236}">
                <a16:creationId xmlns:a16="http://schemas.microsoft.com/office/drawing/2014/main" id="{31AC1D4A-7DB3-4D83-89C2-16E680FFCA92}"/>
              </a:ext>
            </a:extLst>
          </p:cNvPr>
          <p:cNvSpPr/>
          <p:nvPr userDrawn="1"/>
        </p:nvSpPr>
        <p:spPr>
          <a:xfrm>
            <a:off x="9503896" y="5182335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0578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кур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98238081-ACA8-444B-827D-A9FB57FEAD9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875"/>
            <a:ext cx="0" cy="44151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DDDFE2BB-EBBF-4A8F-8E01-A85443D03FB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452634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9" name="Контейнер за текст 5">
            <a:extLst>
              <a:ext uri="{FF2B5EF4-FFF2-40B4-BE49-F238E27FC236}">
                <a16:creationId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 на квадрант</a:t>
            </a:r>
          </a:p>
        </p:txBody>
      </p:sp>
      <p:sp>
        <p:nvSpPr>
          <p:cNvPr id="20" name="Контейнер за текст 5">
            <a:extLst>
              <a:ext uri="{FF2B5EF4-FFF2-40B4-BE49-F238E27FC236}">
                <a16:creationId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03856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 на квадрант</a:t>
            </a:r>
          </a:p>
        </p:txBody>
      </p:sp>
      <p:sp>
        <p:nvSpPr>
          <p:cNvPr id="21" name="Контейнер за текст 5">
            <a:extLst>
              <a:ext uri="{FF2B5EF4-FFF2-40B4-BE49-F238E27FC236}">
                <a16:creationId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095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 на квадрант</a:t>
            </a:r>
          </a:p>
        </p:txBody>
      </p:sp>
      <p:sp>
        <p:nvSpPr>
          <p:cNvPr id="22" name="Контейнер за текст 5">
            <a:extLst>
              <a:ext uri="{FF2B5EF4-FFF2-40B4-BE49-F238E27FC236}">
                <a16:creationId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095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 на квадрант</a:t>
            </a:r>
          </a:p>
        </p:txBody>
      </p:sp>
    </p:spTree>
    <p:extLst>
      <p:ext uri="{BB962C8B-B14F-4D97-AF65-F5344CB8AC3E}">
        <p14:creationId xmlns:p14="http://schemas.microsoft.com/office/powerpoint/2010/main" val="1754065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етоъгълник 5" descr="Декоративен петоъгълник">
            <a:extLst>
              <a:ext uri="{FF2B5EF4-FFF2-40B4-BE49-F238E27FC236}">
                <a16:creationId xmlns:a16="http://schemas.microsoft.com/office/drawing/2014/main" id="{07A909FD-77C6-47A3-B1B3-C0E7745ECD15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етоъгълник 8" descr="Декоративен петоъгълник">
            <a:extLst>
              <a:ext uri="{FF2B5EF4-FFF2-40B4-BE49-F238E27FC236}">
                <a16:creationId xmlns:a16="http://schemas.microsoft.com/office/drawing/2014/main" id="{3FD26FF9-DCDF-4AEA-9063-488FBE7D5AB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0" name="Петоъгълник 9" descr="Декоративен петоъгълник">
            <a:extLst>
              <a:ext uri="{FF2B5EF4-FFF2-40B4-BE49-F238E27FC236}">
                <a16:creationId xmlns:a16="http://schemas.microsoft.com/office/drawing/2014/main" id="{4540019E-3635-4416-AA39-1C537E671F0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1" name="Петоъгълник 10" descr="Декоративен петоъгълник">
            <a:extLst>
              <a:ext uri="{FF2B5EF4-FFF2-40B4-BE49-F238E27FC236}">
                <a16:creationId xmlns:a16="http://schemas.microsoft.com/office/drawing/2014/main" id="{DC84872F-746C-4203-BD67-4C7C818ACEA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2" name="Петоъгълник 11" descr="Декоративен петоъгълник">
            <a:extLst>
              <a:ext uri="{FF2B5EF4-FFF2-40B4-BE49-F238E27FC236}">
                <a16:creationId xmlns:a16="http://schemas.microsoft.com/office/drawing/2014/main" id="{592D0A34-0504-407C-9DEB-B641735D52F1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66907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етоъгълник 10" descr="Декоративен петоъгълник">
            <a:extLst>
              <a:ext uri="{FF2B5EF4-FFF2-40B4-BE49-F238E27FC236}">
                <a16:creationId xmlns:a16="http://schemas.microsoft.com/office/drawing/2014/main" id="{D5B999F8-A985-4FB9-A69D-5531CFAD213B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2" name="Петоъгълник 11" descr="Декоративен петоъгълник">
            <a:extLst>
              <a:ext uri="{FF2B5EF4-FFF2-40B4-BE49-F238E27FC236}">
                <a16:creationId xmlns:a16="http://schemas.microsoft.com/office/drawing/2014/main" id="{6DDA70A0-B819-4630-909F-9C748D6703E9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3" name="Петоъгълник 12" descr="Декоративен петоъгълник">
            <a:extLst>
              <a:ext uri="{FF2B5EF4-FFF2-40B4-BE49-F238E27FC236}">
                <a16:creationId xmlns:a16="http://schemas.microsoft.com/office/drawing/2014/main" id="{0E46B6BF-40F0-4856-A4E9-5C1EEFB0AD1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4" name="Петоъгълник 13" descr="Декоративен петоъгълник">
            <a:extLst>
              <a:ext uri="{FF2B5EF4-FFF2-40B4-BE49-F238E27FC236}">
                <a16:creationId xmlns:a16="http://schemas.microsoft.com/office/drawing/2014/main" id="{75FEDF0A-8B15-456B-93B9-4B380459888A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5" name="Петоъгълник 14" descr="Декоративен петоъгълник">
            <a:extLst>
              <a:ext uri="{FF2B5EF4-FFF2-40B4-BE49-F238E27FC236}">
                <a16:creationId xmlns:a16="http://schemas.microsoft.com/office/drawing/2014/main" id="{87E32DA8-B617-4F4D-AF32-FE86DC1E1ECF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8" name="Контейнер за долен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9" name="Контейнер за номер на слайд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7" name="Контейнер на съдържание 2">
            <a:extLst>
              <a:ext uri="{FF2B5EF4-FFF2-40B4-BE49-F238E27FC236}">
                <a16:creationId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0" name="Контейнер на съдържание 3">
            <a:extLst>
              <a:ext uri="{FF2B5EF4-FFF2-40B4-BE49-F238E27FC236}">
                <a16:creationId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и в рам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онтейнер на съдържание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1" name="Контейнер на съдържание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2" name="Контейнер на съдържание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на раздел 1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6" name="Контейнер на съдържание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на раздел 2</a:t>
            </a:r>
          </a:p>
        </p:txBody>
      </p:sp>
      <p:sp>
        <p:nvSpPr>
          <p:cNvPr id="9" name="Контейнер на съдържание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на раздел 3</a:t>
            </a:r>
          </a:p>
        </p:txBody>
      </p:sp>
      <p:sp>
        <p:nvSpPr>
          <p:cNvPr id="13" name="Контейнер за текст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 dirty="0"/>
              <a:t>Подзаглавие</a:t>
            </a:r>
          </a:p>
        </p:txBody>
      </p:sp>
    </p:spTree>
    <p:extLst>
      <p:ext uri="{BB962C8B-B14F-4D97-AF65-F5344CB8AC3E}">
        <p14:creationId xmlns:p14="http://schemas.microsoft.com/office/powerpoint/2010/main" val="2363641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ва линия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FC0C6D2B-0FF5-4A5F-A062-480FFA6DA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5" name="Контейнер за текст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 dirty="0"/>
              <a:t>Подзаглавие</a:t>
            </a:r>
          </a:p>
        </p:txBody>
      </p:sp>
      <p:cxnSp>
        <p:nvCxnSpPr>
          <p:cNvPr id="8" name="Съединител права стрелка 7">
            <a:extLst>
              <a:ext uri="{FF2B5EF4-FFF2-40B4-BE49-F238E27FC236}">
                <a16:creationId xmlns:a16="http://schemas.microsoft.com/office/drawing/2014/main" id="{B66BE87F-A588-41BE-A251-8940FFF7BDB0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текст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92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Година</a:t>
            </a:r>
          </a:p>
        </p:txBody>
      </p:sp>
      <p:sp>
        <p:nvSpPr>
          <p:cNvPr id="10" name="Контейнер за текст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12" name="Контейнер за текст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13" name="Контейнер за текст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14" name="Контейнер за текст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33469" y="3973125"/>
            <a:ext cx="502886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Година</a:t>
            </a:r>
          </a:p>
        </p:txBody>
      </p:sp>
      <p:sp>
        <p:nvSpPr>
          <p:cNvPr id="15" name="Контейнер за текст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16" name="Контейнер за текст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17" name="Контейнер за текст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18" name="Контейнер за текст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19" name="Контейнер за текст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0" name="Контейнер за текст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1" name="Контейнер за текст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2" name="Контейнер за текст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3" name="Контейнер за текст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4" name="Контейнер за текст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5" name="Контейнер за текст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6" name="Контейнер за текст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7" name="Контейнер за текст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8" name="Контейнер за текст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29" name="Контейнер за текст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30" name="Контейнер за текст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31" name="Контейнер за текст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32" name="Контейнер за текст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33" name="Контейнер за текст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34" name="Контейнер за текст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ММ</a:t>
            </a:r>
          </a:p>
        </p:txBody>
      </p:sp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 rtlCol="0" anchor="t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на елемент</a:t>
            </a:r>
          </a:p>
        </p:txBody>
      </p:sp>
      <p:sp>
        <p:nvSpPr>
          <p:cNvPr id="37" name="Контейнер за текст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Месец, година</a:t>
            </a:r>
          </a:p>
        </p:txBody>
      </p:sp>
    </p:spTree>
    <p:extLst>
      <p:ext uri="{BB962C8B-B14F-4D97-AF65-F5344CB8AC3E}">
        <p14:creationId xmlns:p14="http://schemas.microsoft.com/office/powerpoint/2010/main" val="321736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 с изображение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660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grpSp>
        <p:nvGrpSpPr>
          <p:cNvPr id="45" name="Група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775280" y="1707806"/>
            <a:ext cx="3442387" cy="3442387"/>
            <a:chOff x="2514599" y="1566862"/>
            <a:chExt cx="3810001" cy="3810001"/>
          </a:xfrm>
        </p:grpSpPr>
        <p:cxnSp>
          <p:nvCxnSpPr>
            <p:cNvPr id="46" name="Право съединение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аво съединение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аво съединение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аво съединение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аво съединение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аво съединение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аво съединение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аво съединение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аво съединение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аво съединение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аво съединение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аво съединение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аво съединение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аво съединение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аво съединение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аво съединение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аво съединение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аво съединение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аво съединение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аво съединение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аво съединение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аво съединение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Контейнер за картина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своята снимка тук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590049"/>
            <a:ext cx="4680000" cy="5677901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bg-BG" noProof="0" dirty="0"/>
              <a:t>РЕДАКТИРАНЕ НА ВАШЕТО РЕТРО ЗАГЛАВИЕ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69" name="Равнобедрен триъгълник 68">
            <a:extLst>
              <a:ext uri="{FF2B5EF4-FFF2-40B4-BE49-F238E27FC236}">
                <a16:creationId xmlns:a16="http://schemas.microsoft.com/office/drawing/2014/main" id="{8361B8AE-FA69-4D48-85CF-562C48593517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70" name="Равнобедрен триъгълник 69">
            <a:extLst>
              <a:ext uri="{FF2B5EF4-FFF2-40B4-BE49-F238E27FC236}">
                <a16:creationId xmlns:a16="http://schemas.microsoft.com/office/drawing/2014/main" id="{B6A1E932-3467-40C1-AEB3-BF71625C8310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71" name="Равнобедрен триъгълник 70">
            <a:extLst>
              <a:ext uri="{FF2B5EF4-FFF2-40B4-BE49-F238E27FC236}">
                <a16:creationId xmlns:a16="http://schemas.microsoft.com/office/drawing/2014/main" id="{7122E4D7-2A00-4656-AAD9-CFA98DD4E90E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291558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ове на екип 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5" name="Контейнер за картина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Снимка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4854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Име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4854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Кратка биография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 dirty="0"/>
              <a:t>Подзаглавие</a:t>
            </a:r>
          </a:p>
        </p:txBody>
      </p:sp>
      <p:sp>
        <p:nvSpPr>
          <p:cNvPr id="28" name="Контейнер за текст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74854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41" name="Контейнер за картина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Снимка</a:t>
            </a:r>
          </a:p>
        </p:txBody>
      </p:sp>
      <p:sp>
        <p:nvSpPr>
          <p:cNvPr id="42" name="Контейнер за текст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81108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Име</a:t>
            </a:r>
          </a:p>
        </p:txBody>
      </p:sp>
      <p:sp>
        <p:nvSpPr>
          <p:cNvPr id="43" name="Контейнер за текст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1108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Кратка биография</a:t>
            </a:r>
          </a:p>
        </p:txBody>
      </p:sp>
      <p:sp>
        <p:nvSpPr>
          <p:cNvPr id="44" name="Контейнер за текст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81108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45" name="Контейнер за картина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Снимка</a:t>
            </a:r>
          </a:p>
        </p:txBody>
      </p:sp>
      <p:sp>
        <p:nvSpPr>
          <p:cNvPr id="46" name="Контейнер за текст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47313" y="2485913"/>
            <a:ext cx="2124000" cy="701538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Име</a:t>
            </a:r>
          </a:p>
        </p:txBody>
      </p:sp>
      <p:sp>
        <p:nvSpPr>
          <p:cNvPr id="47" name="Контейнер за текст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47313" y="3904988"/>
            <a:ext cx="2124000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Кратка биография</a:t>
            </a:r>
          </a:p>
        </p:txBody>
      </p:sp>
      <p:sp>
        <p:nvSpPr>
          <p:cNvPr id="48" name="Контейнер за текст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647313" y="3461032"/>
            <a:ext cx="2124000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18" name="Равнобедрен триъгълник 17" descr="Декоративен триъгълник">
            <a:extLst>
              <a:ext uri="{FF2B5EF4-FFF2-40B4-BE49-F238E27FC236}">
                <a16:creationId xmlns:a16="http://schemas.microsoft.com/office/drawing/2014/main" id="{8E5A8457-1B30-4458-8A74-EBC7529A80AC}"/>
              </a:ext>
            </a:extLst>
          </p:cNvPr>
          <p:cNvSpPr/>
          <p:nvPr userDrawn="1"/>
        </p:nvSpPr>
        <p:spPr>
          <a:xfrm rot="17100000">
            <a:off x="9640541" y="579173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9" name="Равнобедрен триъгълник 18" descr="Декоративен триъгълник">
            <a:extLst>
              <a:ext uri="{FF2B5EF4-FFF2-40B4-BE49-F238E27FC236}">
                <a16:creationId xmlns:a16="http://schemas.microsoft.com/office/drawing/2014/main" id="{6D78DF42-080D-4A03-9896-A9F0EA96D14F}"/>
              </a:ext>
            </a:extLst>
          </p:cNvPr>
          <p:cNvSpPr/>
          <p:nvPr userDrawn="1"/>
        </p:nvSpPr>
        <p:spPr>
          <a:xfrm>
            <a:off x="9712271" y="1256650"/>
            <a:ext cx="545742" cy="3707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0" name="Равнобедрен триъгълник 19" descr="Декоративен триъгълник">
            <a:extLst>
              <a:ext uri="{FF2B5EF4-FFF2-40B4-BE49-F238E27FC236}">
                <a16:creationId xmlns:a16="http://schemas.microsoft.com/office/drawing/2014/main" id="{30AAC518-6301-4101-954B-FDD81D91F8B7}"/>
              </a:ext>
            </a:extLst>
          </p:cNvPr>
          <p:cNvSpPr/>
          <p:nvPr userDrawn="1"/>
        </p:nvSpPr>
        <p:spPr>
          <a:xfrm rot="10800000">
            <a:off x="10947905" y="73354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21" name="Право съединение 20">
            <a:extLst>
              <a:ext uri="{FF2B5EF4-FFF2-40B4-BE49-F238E27FC236}">
                <a16:creationId xmlns:a16="http://schemas.microsoft.com/office/drawing/2014/main" id="{BC93CC81-5594-46D3-8702-EA80661ECB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15334" y="3304412"/>
            <a:ext cx="16089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аво съединение 21">
            <a:extLst>
              <a:ext uri="{FF2B5EF4-FFF2-40B4-BE49-F238E27FC236}">
                <a16:creationId xmlns:a16="http://schemas.microsoft.com/office/drawing/2014/main" id="{86438FE2-2FFE-4509-910B-C664B9523A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1083" y="3304413"/>
            <a:ext cx="1608892" cy="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аво съединение 22">
            <a:extLst>
              <a:ext uri="{FF2B5EF4-FFF2-40B4-BE49-F238E27FC236}">
                <a16:creationId xmlns:a16="http://schemas.microsoft.com/office/drawing/2014/main" id="{EF389373-8813-47E5-8647-A58E018CB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647313" y="3304414"/>
            <a:ext cx="1610737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0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ленове на екип 6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D2E533DB-3399-4A25-BB80-899E9CC78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19A57786-309B-4137-8B30-4011FC0D4F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 dirty="0"/>
              <a:t>Подзаглавие</a:t>
            </a:r>
          </a:p>
        </p:txBody>
      </p:sp>
      <p:sp>
        <p:nvSpPr>
          <p:cNvPr id="49" name="Контейнер за текст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bg-BG" noProof="0" dirty="0"/>
              <a:t>Пълно име</a:t>
            </a:r>
          </a:p>
        </p:txBody>
      </p:sp>
      <p:sp>
        <p:nvSpPr>
          <p:cNvPr id="50" name="Контейнер за текст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51" name="Контейнер за текст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bg-BG" noProof="0" dirty="0"/>
              <a:t>Пълно име</a:t>
            </a:r>
          </a:p>
        </p:txBody>
      </p:sp>
      <p:sp>
        <p:nvSpPr>
          <p:cNvPr id="52" name="Контейнер за текст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53" name="Контейнер за текст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bg-BG" noProof="0" dirty="0"/>
              <a:t>Пълно име</a:t>
            </a:r>
          </a:p>
        </p:txBody>
      </p:sp>
      <p:sp>
        <p:nvSpPr>
          <p:cNvPr id="54" name="Контейнер за текст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55" name="Контейнер за текст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bg-BG" noProof="0" dirty="0"/>
              <a:t>Пълно име</a:t>
            </a:r>
          </a:p>
        </p:txBody>
      </p:sp>
      <p:sp>
        <p:nvSpPr>
          <p:cNvPr id="56" name="Контейнер за текст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57" name="Контейнер за текст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bg-BG" noProof="0" dirty="0"/>
              <a:t>Пълно име</a:t>
            </a:r>
          </a:p>
        </p:txBody>
      </p:sp>
      <p:sp>
        <p:nvSpPr>
          <p:cNvPr id="58" name="Контейнер за текст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16" name="Контейнер за картина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картина</a:t>
            </a:r>
          </a:p>
        </p:txBody>
      </p:sp>
      <p:sp>
        <p:nvSpPr>
          <p:cNvPr id="59" name="Контейнер за картина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картина</a:t>
            </a:r>
          </a:p>
        </p:txBody>
      </p:sp>
      <p:sp>
        <p:nvSpPr>
          <p:cNvPr id="60" name="Контейнер за картина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картина</a:t>
            </a:r>
          </a:p>
        </p:txBody>
      </p:sp>
      <p:sp>
        <p:nvSpPr>
          <p:cNvPr id="61" name="Контейнер за картина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картина</a:t>
            </a:r>
          </a:p>
        </p:txBody>
      </p:sp>
      <p:sp>
        <p:nvSpPr>
          <p:cNvPr id="62" name="Контейнер за картина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картина</a:t>
            </a:r>
          </a:p>
        </p:txBody>
      </p:sp>
      <p:sp>
        <p:nvSpPr>
          <p:cNvPr id="21" name="Контейнер за текст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3996234"/>
            <a:ext cx="1620000" cy="496292"/>
          </a:xfrm>
        </p:spPr>
        <p:txBody>
          <a:bodyPr rtlCol="0"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 rtl="0"/>
            <a:r>
              <a:rPr lang="bg-BG" noProof="0" dirty="0"/>
              <a:t>Пълно име</a:t>
            </a:r>
          </a:p>
        </p:txBody>
      </p:sp>
      <p:sp>
        <p:nvSpPr>
          <p:cNvPr id="22" name="Контейнер за текст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624545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bg-BG" noProof="0" dirty="0"/>
              <a:t>Заглавие</a:t>
            </a:r>
          </a:p>
        </p:txBody>
      </p:sp>
      <p:sp>
        <p:nvSpPr>
          <p:cNvPr id="23" name="Контейнер за картина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bg-BG" noProof="0" dirty="0"/>
              <a:t>картина</a:t>
            </a:r>
          </a:p>
        </p:txBody>
      </p:sp>
    </p:spTree>
    <p:extLst>
      <p:ext uri="{BB962C8B-B14F-4D97-AF65-F5344CB8AC3E}">
        <p14:creationId xmlns:p14="http://schemas.microsoft.com/office/powerpoint/2010/main" val="2482454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5" name="Контейнер за 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7" name="Контейнер за 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под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6" name="Контейнер за долен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5" name="Контейнер за текст 5">
            <a:extLst>
              <a:ext uri="{FF2B5EF4-FFF2-40B4-BE49-F238E27FC236}">
                <a16:creationId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bg-BG" noProof="0" dirty="0"/>
              <a:t>Подзаглавие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агодаря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вободна линия: Фигура 45">
            <a:extLst>
              <a:ext uri="{FF2B5EF4-FFF2-40B4-BE49-F238E27FC236}">
                <a16:creationId xmlns:a16="http://schemas.microsoft.com/office/drawing/2014/main" id="{0A91D902-B83C-4440-B743-224DF1A5EF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Право съединение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аво съединение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аво съединение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аво съединение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ав конектор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ав конектор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ав конектор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ав конектор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ав конектор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аво съединение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аво съединение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аво съединение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аво съединение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ав конектор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аво съединение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ав конектор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ав конектор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ав конектор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аво съединение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аво съединение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аво съединение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аво съединение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27226" y="2930402"/>
            <a:ext cx="4680000" cy="997196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bg-BG" noProof="0" dirty="0"/>
              <a:t>БЛАГОДАРЯ!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 dirty="0"/>
              <a:t>Пълно име</a:t>
            </a:r>
          </a:p>
        </p:txBody>
      </p:sp>
      <p:sp>
        <p:nvSpPr>
          <p:cNvPr id="42" name="Равнобедрен триъгълник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5596970" y="680116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3" name="Равнобедрен триъгълник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5122607" y="1540171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4" name="Равнобедрен триъгълник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5694355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bg-BG" noProof="0" dirty="0"/>
              <a:t>Номер за връзка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bg-BG" noProof="0" dirty="0"/>
              <a:t>Манипулатор за имейл или социални мрежи</a:t>
            </a:r>
          </a:p>
        </p:txBody>
      </p:sp>
      <p:sp>
        <p:nvSpPr>
          <p:cNvPr id="45" name="Контейнер за текст 8">
            <a:extLst>
              <a:ext uri="{FF2B5EF4-FFF2-40B4-BE49-F238E27FC236}">
                <a16:creationId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rtl="0"/>
            <a:r>
              <a:rPr lang="bg-BG" noProof="0" dirty="0"/>
              <a:t>Уеб сайт</a:t>
            </a:r>
          </a:p>
        </p:txBody>
      </p:sp>
    </p:spTree>
    <p:extLst>
      <p:ext uri="{BB962C8B-B14F-4D97-AF65-F5344CB8AC3E}">
        <p14:creationId xmlns:p14="http://schemas.microsoft.com/office/powerpoint/2010/main" val="285238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71501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Право съединение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аво съединение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аво съединение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аво съединение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ав конектор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ав конектор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ав конектор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ав конектор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ав конектор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аво съединение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аво съединение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аво съединение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аво съединение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ав конектор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аво съединение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ав конектор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ав конектор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ав конектор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аво съединение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аво съединение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аво съединение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аво съединение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434608"/>
            <a:ext cx="4680000" cy="3988784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bg-BG" noProof="0" dirty="0"/>
              <a:t>РЕДАКТИРАНЕ НА ВАШЕТО РЕТРО ЗАГЛАВИЕ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42" name="Равнобедрен триъгълник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2803689" y="2040344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3" name="Равнобедрен триъгълник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2324207" y="2900399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4" name="Равнобедрен триъгълник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3748124" y="4263551"/>
            <a:ext cx="545742" cy="370779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129971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лавка на разде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вободна линия: Фигура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pic>
        <p:nvPicPr>
          <p:cNvPr id="10" name="Картина 9" descr="Звезда на фона&#10;&#10;Описание, генерирано с голяма достоверност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Група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Право съединение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аво съединение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аво съединение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аво съединение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аво съединение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аво съединение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аво съединение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аво съединение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аво съединение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аво съединение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аво съединение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аво съединение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аво съединение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аво съединение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аво съединение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аво съединение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аво съединение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аво съединение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аво съединение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аво съединение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аво съединение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аво съединение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590049"/>
            <a:ext cx="4680000" cy="5677901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bg-BG" noProof="0" dirty="0"/>
              <a:t>РЕДАКТИРАНЕ НА ВАШЕТО РЕТРО ЗАГЛАВИЕ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42" name="Равнобедрен триъгълник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3" name="Равнобедрен триъгълник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4" name="Равнобедрен триъгълник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049397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10" name="Контейнер за долен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11" name="Контейнер за номер на слайд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9" name="Петоъгълник 8" descr="Декоративен петоъгълник">
            <a:extLst>
              <a:ext uri="{FF2B5EF4-FFF2-40B4-BE49-F238E27FC236}">
                <a16:creationId xmlns:a16="http://schemas.microsoft.com/office/drawing/2014/main" id="{9CFDF63F-F228-483C-86A1-DA0EC8FF6AFA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3" name="Петоъгълник 12" descr="Декоративен петоъгълник">
            <a:extLst>
              <a:ext uri="{FF2B5EF4-FFF2-40B4-BE49-F238E27FC236}">
                <a16:creationId xmlns:a16="http://schemas.microsoft.com/office/drawing/2014/main" id="{C67F7F63-2B40-4EA2-AAA1-0C079C3CAE8B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4" name="Петоъгълник 13" descr="Декоративен петоъгълник">
            <a:extLst>
              <a:ext uri="{FF2B5EF4-FFF2-40B4-BE49-F238E27FC236}">
                <a16:creationId xmlns:a16="http://schemas.microsoft.com/office/drawing/2014/main" id="{A8DAE09D-74D4-443E-BAE5-7F5C4C87E346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5" name="Петоъгълник 14" descr="Декоративен петоъгълник">
            <a:extLst>
              <a:ext uri="{FF2B5EF4-FFF2-40B4-BE49-F238E27FC236}">
                <a16:creationId xmlns:a16="http://schemas.microsoft.com/office/drawing/2014/main" id="{38616A45-E00B-4F8A-9731-69E7E8979C7C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6" name="Петоъгълник 15" descr="Декоративен петоъгълник">
            <a:extLst>
              <a:ext uri="{FF2B5EF4-FFF2-40B4-BE49-F238E27FC236}">
                <a16:creationId xmlns:a16="http://schemas.microsoft.com/office/drawing/2014/main" id="{7AFDA987-4A5F-43E3-9E79-4B55AB7F27A7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BFCA193A-09AA-4164-9400-3CD9F4ACE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1943" y="1978147"/>
            <a:ext cx="0" cy="2368624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Контейнер за текст 4">
            <a:extLst>
              <a:ext uri="{FF2B5EF4-FFF2-40B4-BE49-F238E27FC236}">
                <a16:creationId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sz="2400" b="1"/>
            </a:lvl1pPr>
          </a:lstStyle>
          <a:p>
            <a:pPr marL="0" lvl="0" indent="0" rtl="0">
              <a:buNone/>
            </a:pPr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19" name="Контейнер на съдържание 5">
            <a:extLst>
              <a:ext uri="{FF2B5EF4-FFF2-40B4-BE49-F238E27FC236}">
                <a16:creationId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 rtlCol="0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153525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етоъгълник 6" descr="Декоративен петоъгълник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8" name="Петоъгълник 7" descr="Декоративен петоъгълник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етоъгълник 8" descr="Декоративен петоъгълник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0" name="Петоъгълник 9" descr="Декоративен петоъгълник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1" name="Петоъгълник 10" descr="Декоративен петоъгълник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25549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етоъгълник 6" descr="Декоративен петоъгълник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8" name="Петоъгълник 7" descr="Декоративен петоъгълник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етоъгълник 8" descr="Декоративен петоъгълник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0" name="Петоъгълник 9" descr="Декоративен петоъгълник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1" name="Петоъгълник 10" descr="Декоративен петоъгълник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2" name="Заглавие 1">
            <a:extLst>
              <a:ext uri="{FF2B5EF4-FFF2-40B4-BE49-F238E27FC236}">
                <a16:creationId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13" name="Контейнер за текст 3">
            <a:extLst>
              <a:ext uri="{FF2B5EF4-FFF2-40B4-BE49-F238E27FC236}">
                <a16:creationId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14" name="Контейнер на съдържание 2">
            <a:extLst>
              <a:ext uri="{FF2B5EF4-FFF2-40B4-BE49-F238E27FC236}">
                <a16:creationId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4151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ен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вободна линия: Фигура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pic>
        <p:nvPicPr>
          <p:cNvPr id="10" name="Картина 9" descr="Звезда на фона&#10;&#10;Описание, генерирано с голяма достоверност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5439" y="108745"/>
            <a:ext cx="5417792" cy="6635005"/>
          </a:xfrm>
          <a:prstGeom prst="rect">
            <a:avLst/>
          </a:prstGeom>
        </p:spPr>
      </p:pic>
      <p:grpSp>
        <p:nvGrpSpPr>
          <p:cNvPr id="45" name="Група 44">
            <a:extLst>
              <a:ext uri="{FF2B5EF4-FFF2-40B4-BE49-F238E27FC236}">
                <a16:creationId xmlns:a16="http://schemas.microsoft.com/office/drawing/2014/main" id="{00D551C8-4BF9-413C-A7A0-7C874EA0C1EB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46" name="Право съединение 45">
              <a:extLst>
                <a:ext uri="{FF2B5EF4-FFF2-40B4-BE49-F238E27FC236}">
                  <a16:creationId xmlns:a16="http://schemas.microsoft.com/office/drawing/2014/main" id="{9B40F6CC-7795-4615-90F1-11497899DD3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аво съединение 46">
              <a:extLst>
                <a:ext uri="{FF2B5EF4-FFF2-40B4-BE49-F238E27FC236}">
                  <a16:creationId xmlns:a16="http://schemas.microsoft.com/office/drawing/2014/main" id="{189DD442-0FCD-4DA1-84E0-2E386C66959A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аво съединение 47">
              <a:extLst>
                <a:ext uri="{FF2B5EF4-FFF2-40B4-BE49-F238E27FC236}">
                  <a16:creationId xmlns:a16="http://schemas.microsoft.com/office/drawing/2014/main" id="{6794EC30-C68F-4F8F-A11C-8A12D4C4435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аво съединение 48">
              <a:extLst>
                <a:ext uri="{FF2B5EF4-FFF2-40B4-BE49-F238E27FC236}">
                  <a16:creationId xmlns:a16="http://schemas.microsoft.com/office/drawing/2014/main" id="{299D75E9-9ABA-49DA-8C08-01690B2048D6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аво съединение 49">
              <a:extLst>
                <a:ext uri="{FF2B5EF4-FFF2-40B4-BE49-F238E27FC236}">
                  <a16:creationId xmlns:a16="http://schemas.microsoft.com/office/drawing/2014/main" id="{DEF629BA-5818-4F68-84E0-9709E53CCE1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аво съединение 50">
              <a:extLst>
                <a:ext uri="{FF2B5EF4-FFF2-40B4-BE49-F238E27FC236}">
                  <a16:creationId xmlns:a16="http://schemas.microsoft.com/office/drawing/2014/main" id="{BE66E45C-2D7B-4E77-AB2D-087DD07929C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аво съединение 51">
              <a:extLst>
                <a:ext uri="{FF2B5EF4-FFF2-40B4-BE49-F238E27FC236}">
                  <a16:creationId xmlns:a16="http://schemas.microsoft.com/office/drawing/2014/main" id="{AC559F57-DF51-477A-9664-F0A6E4593345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аво съединение 52">
              <a:extLst>
                <a:ext uri="{FF2B5EF4-FFF2-40B4-BE49-F238E27FC236}">
                  <a16:creationId xmlns:a16="http://schemas.microsoft.com/office/drawing/2014/main" id="{D81DE1A2-6CF2-4830-836F-E2B649B096A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аво съединение 53">
              <a:extLst>
                <a:ext uri="{FF2B5EF4-FFF2-40B4-BE49-F238E27FC236}">
                  <a16:creationId xmlns:a16="http://schemas.microsoft.com/office/drawing/2014/main" id="{022986E8-9A85-40DF-88CF-4589415D68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аво съединение 54">
              <a:extLst>
                <a:ext uri="{FF2B5EF4-FFF2-40B4-BE49-F238E27FC236}">
                  <a16:creationId xmlns:a16="http://schemas.microsoft.com/office/drawing/2014/main" id="{6A6F3BC4-5CDA-4ADE-8C98-B45EEEA9E822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аво съединение 55">
              <a:extLst>
                <a:ext uri="{FF2B5EF4-FFF2-40B4-BE49-F238E27FC236}">
                  <a16:creationId xmlns:a16="http://schemas.microsoft.com/office/drawing/2014/main" id="{ABB92487-E701-4906-B242-5E896B1FC96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аво съединение 56">
              <a:extLst>
                <a:ext uri="{FF2B5EF4-FFF2-40B4-BE49-F238E27FC236}">
                  <a16:creationId xmlns:a16="http://schemas.microsoft.com/office/drawing/2014/main" id="{8FFED390-C005-488A-801D-51F5E5D5E636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аво съединение 57">
              <a:extLst>
                <a:ext uri="{FF2B5EF4-FFF2-40B4-BE49-F238E27FC236}">
                  <a16:creationId xmlns:a16="http://schemas.microsoft.com/office/drawing/2014/main" id="{C0ECF5DE-7D63-4E09-A990-9EFE8F3E2444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аво съединение 58">
              <a:extLst>
                <a:ext uri="{FF2B5EF4-FFF2-40B4-BE49-F238E27FC236}">
                  <a16:creationId xmlns:a16="http://schemas.microsoft.com/office/drawing/2014/main" id="{66F82FBE-68FB-4DEB-8029-66924BDA4D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аво съединение 59">
              <a:extLst>
                <a:ext uri="{FF2B5EF4-FFF2-40B4-BE49-F238E27FC236}">
                  <a16:creationId xmlns:a16="http://schemas.microsoft.com/office/drawing/2014/main" id="{D9E1BB4E-09B6-4106-BDE3-A38644EF47E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аво съединение 60">
              <a:extLst>
                <a:ext uri="{FF2B5EF4-FFF2-40B4-BE49-F238E27FC236}">
                  <a16:creationId xmlns:a16="http://schemas.microsoft.com/office/drawing/2014/main" id="{48FE8515-C6DF-47C8-B17B-D1488CFB34E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аво съединение 61">
              <a:extLst>
                <a:ext uri="{FF2B5EF4-FFF2-40B4-BE49-F238E27FC236}">
                  <a16:creationId xmlns:a16="http://schemas.microsoft.com/office/drawing/2014/main" id="{E7D81FB4-C78B-4F71-83FF-F3BA73E121E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аво съединение 62">
              <a:extLst>
                <a:ext uri="{FF2B5EF4-FFF2-40B4-BE49-F238E27FC236}">
                  <a16:creationId xmlns:a16="http://schemas.microsoft.com/office/drawing/2014/main" id="{FC6C6E5D-0A27-4FFE-8A9F-0B4550BE631B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аво съединение 63">
              <a:extLst>
                <a:ext uri="{FF2B5EF4-FFF2-40B4-BE49-F238E27FC236}">
                  <a16:creationId xmlns:a16="http://schemas.microsoft.com/office/drawing/2014/main" id="{E9C5B91D-89A8-4C76-B499-BEA540B1F25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аво съединение 64">
              <a:extLst>
                <a:ext uri="{FF2B5EF4-FFF2-40B4-BE49-F238E27FC236}">
                  <a16:creationId xmlns:a16="http://schemas.microsoft.com/office/drawing/2014/main" id="{A66B5249-941F-4ED5-8297-FB24511B0114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аво съединение 65">
              <a:extLst>
                <a:ext uri="{FF2B5EF4-FFF2-40B4-BE49-F238E27FC236}">
                  <a16:creationId xmlns:a16="http://schemas.microsoft.com/office/drawing/2014/main" id="{4B647CA6-2EEA-4936-AC3F-369D8F873A1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аво съединение 66">
              <a:extLst>
                <a:ext uri="{FF2B5EF4-FFF2-40B4-BE49-F238E27FC236}">
                  <a16:creationId xmlns:a16="http://schemas.microsoft.com/office/drawing/2014/main" id="{8CDA9DB4-338F-40E7-96CE-4D323CD63D2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590049"/>
            <a:ext cx="4680000" cy="5677901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bg-BG" noProof="0" dirty="0"/>
              <a:t>РЕДАКТИРАНЕ НА ВАШЕТО РЕТРО ЗАГЛАВИЕ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42" name="Равнобедрен триъгълник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33704" y="321681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3" name="Равнобедрен триъгълник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0800000">
            <a:off x="8559341" y="1181736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4" name="Равнобедрен триъгълник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9131089" y="6105745"/>
            <a:ext cx="545742" cy="37077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0" name="Контейнер за картина 4">
            <a:extLst>
              <a:ext uri="{FF2B5EF4-FFF2-40B4-BE49-F238E27FC236}">
                <a16:creationId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своята снимка тук</a:t>
            </a:r>
          </a:p>
        </p:txBody>
      </p:sp>
    </p:spTree>
    <p:extLst>
      <p:ext uri="{BB962C8B-B14F-4D97-AF65-F5344CB8AC3E}">
        <p14:creationId xmlns:p14="http://schemas.microsoft.com/office/powerpoint/2010/main" val="1313221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етоъгълник 6" descr="Декоративен петоъгълник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8" name="Петоъгълник 7" descr="Декоративен петоъгълник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етоъгълник 8" descr="Декоративен петоъгълник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0" name="Петоъгълник 9" descr="Декоративен петоъгълник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1" name="Петоъгълник 10" descr="Декоративен петоъгълник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2" name="Заглавие 1">
            <a:extLst>
              <a:ext uri="{FF2B5EF4-FFF2-40B4-BE49-F238E27FC236}">
                <a16:creationId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13" name="Контейнер за текст 3">
            <a:extLst>
              <a:ext uri="{FF2B5EF4-FFF2-40B4-BE49-F238E27FC236}">
                <a16:creationId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</p:txBody>
      </p:sp>
      <p:sp>
        <p:nvSpPr>
          <p:cNvPr id="14" name="Контейнер за картина 2">
            <a:extLst>
              <a:ext uri="{FF2B5EF4-FFF2-40B4-BE49-F238E27FC236}">
                <a16:creationId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/>
              <a:t>Щракнете върху иконата, за да добавите картина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929266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етоъгълник 6" descr="Декоративен петоъгълник">
            <a:extLst>
              <a:ext uri="{FF2B5EF4-FFF2-40B4-BE49-F238E27FC236}">
                <a16:creationId xmlns:a16="http://schemas.microsoft.com/office/drawing/2014/main" id="{9C883D39-C546-456C-929E-786641BD7381}"/>
              </a:ext>
            </a:extLst>
          </p:cNvPr>
          <p:cNvSpPr/>
          <p:nvPr userDrawn="1"/>
        </p:nvSpPr>
        <p:spPr>
          <a:xfrm rot="20343812">
            <a:off x="4203000" y="4958316"/>
            <a:ext cx="1756955" cy="1673292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8" name="Петоъгълник 7" descr="Декоративен петоъгълник">
            <a:extLst>
              <a:ext uri="{FF2B5EF4-FFF2-40B4-BE49-F238E27FC236}">
                <a16:creationId xmlns:a16="http://schemas.microsoft.com/office/drawing/2014/main" id="{BEA967A8-A437-4F5D-B257-FD192612A24C}"/>
              </a:ext>
            </a:extLst>
          </p:cNvPr>
          <p:cNvSpPr/>
          <p:nvPr userDrawn="1"/>
        </p:nvSpPr>
        <p:spPr>
          <a:xfrm rot="9580640">
            <a:off x="5319672" y="4767992"/>
            <a:ext cx="1189880" cy="1133219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етоъгълник 8" descr="Декоративен петоъгълник">
            <a:extLst>
              <a:ext uri="{FF2B5EF4-FFF2-40B4-BE49-F238E27FC236}">
                <a16:creationId xmlns:a16="http://schemas.microsoft.com/office/drawing/2014/main" id="{342ADD6F-D7B3-466A-BC8C-AA5089DC8B49}"/>
              </a:ext>
            </a:extLst>
          </p:cNvPr>
          <p:cNvSpPr/>
          <p:nvPr userDrawn="1"/>
        </p:nvSpPr>
        <p:spPr>
          <a:xfrm rot="14352768">
            <a:off x="10166922" y="839584"/>
            <a:ext cx="757111" cy="721058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0" name="Петоъгълник 9" descr="Декоративен петоъгълник">
            <a:extLst>
              <a:ext uri="{FF2B5EF4-FFF2-40B4-BE49-F238E27FC236}">
                <a16:creationId xmlns:a16="http://schemas.microsoft.com/office/drawing/2014/main" id="{9B25C1BD-0E4D-4C06-9457-D52D1FC5A67F}"/>
              </a:ext>
            </a:extLst>
          </p:cNvPr>
          <p:cNvSpPr/>
          <p:nvPr userDrawn="1"/>
        </p:nvSpPr>
        <p:spPr>
          <a:xfrm rot="6795563">
            <a:off x="10691432" y="717562"/>
            <a:ext cx="406272" cy="386926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1" name="Петоъгълник 10" descr="Декоративен петоъгълник">
            <a:extLst>
              <a:ext uri="{FF2B5EF4-FFF2-40B4-BE49-F238E27FC236}">
                <a16:creationId xmlns:a16="http://schemas.microsoft.com/office/drawing/2014/main" id="{9404625F-67F0-48C0-AB4A-0D13E571D24B}"/>
              </a:ext>
            </a:extLst>
          </p:cNvPr>
          <p:cNvSpPr/>
          <p:nvPr userDrawn="1"/>
        </p:nvSpPr>
        <p:spPr>
          <a:xfrm rot="6795563">
            <a:off x="11499862" y="319403"/>
            <a:ext cx="139300" cy="132667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олямо заглавие и съдържание 1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1EB78F37-ED4C-4686-AFCC-BF511BA52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439" y="110679"/>
            <a:ext cx="5417792" cy="6636642"/>
          </a:xfrm>
          <a:prstGeom prst="rect">
            <a:avLst/>
          </a:prstGeom>
        </p:spPr>
      </p:pic>
      <p:grpSp>
        <p:nvGrpSpPr>
          <p:cNvPr id="87" name="Група 86">
            <a:extLst>
              <a:ext uri="{FF2B5EF4-FFF2-40B4-BE49-F238E27FC236}">
                <a16:creationId xmlns:a16="http://schemas.microsoft.com/office/drawing/2014/main" id="{07C054AA-E3A3-42AB-8B37-40834D37CF6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88" name="Право съединение 87">
              <a:extLst>
                <a:ext uri="{FF2B5EF4-FFF2-40B4-BE49-F238E27FC236}">
                  <a16:creationId xmlns:a16="http://schemas.microsoft.com/office/drawing/2014/main" id="{105F05A7-19D8-47E9-8E1E-EBF5BEE63F8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аво съединение 88">
              <a:extLst>
                <a:ext uri="{FF2B5EF4-FFF2-40B4-BE49-F238E27FC236}">
                  <a16:creationId xmlns:a16="http://schemas.microsoft.com/office/drawing/2014/main" id="{EF76C999-384E-4CDF-B067-20C266C20929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аво съединение 89">
              <a:extLst>
                <a:ext uri="{FF2B5EF4-FFF2-40B4-BE49-F238E27FC236}">
                  <a16:creationId xmlns:a16="http://schemas.microsoft.com/office/drawing/2014/main" id="{DB0A4509-C1E6-41C0-A445-D594BD9AF279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аво съединение 90">
              <a:extLst>
                <a:ext uri="{FF2B5EF4-FFF2-40B4-BE49-F238E27FC236}">
                  <a16:creationId xmlns:a16="http://schemas.microsoft.com/office/drawing/2014/main" id="{BD6427C7-F7B1-4DDE-BB21-F4EB36854E3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ав конектор 91">
              <a:extLst>
                <a:ext uri="{FF2B5EF4-FFF2-40B4-BE49-F238E27FC236}">
                  <a16:creationId xmlns:a16="http://schemas.microsoft.com/office/drawing/2014/main" id="{B94D566B-C3C1-4BA4-A9A2-0C3A1383D1A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ав конектор 92">
              <a:extLst>
                <a:ext uri="{FF2B5EF4-FFF2-40B4-BE49-F238E27FC236}">
                  <a16:creationId xmlns:a16="http://schemas.microsoft.com/office/drawing/2014/main" id="{029B55C6-A101-4ED1-82B0-93D9A4F19D2D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ав конектор 93">
              <a:extLst>
                <a:ext uri="{FF2B5EF4-FFF2-40B4-BE49-F238E27FC236}">
                  <a16:creationId xmlns:a16="http://schemas.microsoft.com/office/drawing/2014/main" id="{A44AF71C-2AEF-48FC-AE7A-4E04420C10D0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аво съединение 94">
              <a:extLst>
                <a:ext uri="{FF2B5EF4-FFF2-40B4-BE49-F238E27FC236}">
                  <a16:creationId xmlns:a16="http://schemas.microsoft.com/office/drawing/2014/main" id="{657E18E4-21A4-4BA0-8A56-89F9E768DB2E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аво съединение 95">
              <a:extLst>
                <a:ext uri="{FF2B5EF4-FFF2-40B4-BE49-F238E27FC236}">
                  <a16:creationId xmlns:a16="http://schemas.microsoft.com/office/drawing/2014/main" id="{71B1CA4C-DFF2-4679-B140-C9CC5F527ECC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аво съединение 96">
              <a:extLst>
                <a:ext uri="{FF2B5EF4-FFF2-40B4-BE49-F238E27FC236}">
                  <a16:creationId xmlns:a16="http://schemas.microsoft.com/office/drawing/2014/main" id="{7A03AAD7-6E9C-423B-AD9D-5225648A8D8F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аво съединение 97">
              <a:extLst>
                <a:ext uri="{FF2B5EF4-FFF2-40B4-BE49-F238E27FC236}">
                  <a16:creationId xmlns:a16="http://schemas.microsoft.com/office/drawing/2014/main" id="{2EAFE3DB-13F9-40B6-B1C1-AB299A21223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аво съединение 98">
              <a:extLst>
                <a:ext uri="{FF2B5EF4-FFF2-40B4-BE49-F238E27FC236}">
                  <a16:creationId xmlns:a16="http://schemas.microsoft.com/office/drawing/2014/main" id="{B1DD5846-BA52-4D9E-AA8C-E712BE8D50C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аво съединение 99">
              <a:extLst>
                <a:ext uri="{FF2B5EF4-FFF2-40B4-BE49-F238E27FC236}">
                  <a16:creationId xmlns:a16="http://schemas.microsoft.com/office/drawing/2014/main" id="{126970FC-C34A-48F9-83EA-B82AB3301B9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аво съединение 100">
              <a:extLst>
                <a:ext uri="{FF2B5EF4-FFF2-40B4-BE49-F238E27FC236}">
                  <a16:creationId xmlns:a16="http://schemas.microsoft.com/office/drawing/2014/main" id="{4E11F40C-BF39-48A9-8E70-101DD63299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аво съединение 101">
              <a:extLst>
                <a:ext uri="{FF2B5EF4-FFF2-40B4-BE49-F238E27FC236}">
                  <a16:creationId xmlns:a16="http://schemas.microsoft.com/office/drawing/2014/main" id="{1C56504D-B531-4D70-B7D7-C7421C75ABD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аво съединение 102">
              <a:extLst>
                <a:ext uri="{FF2B5EF4-FFF2-40B4-BE49-F238E27FC236}">
                  <a16:creationId xmlns:a16="http://schemas.microsoft.com/office/drawing/2014/main" id="{2B9812CE-305D-4B1E-9949-6227300ECF0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аво съединение 103">
              <a:extLst>
                <a:ext uri="{FF2B5EF4-FFF2-40B4-BE49-F238E27FC236}">
                  <a16:creationId xmlns:a16="http://schemas.microsoft.com/office/drawing/2014/main" id="{885C97CA-C940-4A78-B7D0-B818C5F001B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аво съединение 104">
              <a:extLst>
                <a:ext uri="{FF2B5EF4-FFF2-40B4-BE49-F238E27FC236}">
                  <a16:creationId xmlns:a16="http://schemas.microsoft.com/office/drawing/2014/main" id="{ADCA6B46-0180-42D4-83FC-91D23A4BDC9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аво съединение 105">
              <a:extLst>
                <a:ext uri="{FF2B5EF4-FFF2-40B4-BE49-F238E27FC236}">
                  <a16:creationId xmlns:a16="http://schemas.microsoft.com/office/drawing/2014/main" id="{33D60C92-0CDD-4013-AD1F-B86A31EC6D97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аво съединение 106">
              <a:extLst>
                <a:ext uri="{FF2B5EF4-FFF2-40B4-BE49-F238E27FC236}">
                  <a16:creationId xmlns:a16="http://schemas.microsoft.com/office/drawing/2014/main" id="{135FEE4F-EAAB-4D51-A1C5-5817482F60B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аво съединение 107">
              <a:extLst>
                <a:ext uri="{FF2B5EF4-FFF2-40B4-BE49-F238E27FC236}">
                  <a16:creationId xmlns:a16="http://schemas.microsoft.com/office/drawing/2014/main" id="{014D892D-5497-40B1-9C03-40900E9AFF6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аво съединение 108">
              <a:extLst>
                <a:ext uri="{FF2B5EF4-FFF2-40B4-BE49-F238E27FC236}">
                  <a16:creationId xmlns:a16="http://schemas.microsoft.com/office/drawing/2014/main" id="{ACA80F2A-2EA1-48B5-95FE-DDC9E7A9A111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а 35">
            <a:extLst>
              <a:ext uri="{FF2B5EF4-FFF2-40B4-BE49-F238E27FC236}">
                <a16:creationId xmlns:a16="http://schemas.microsoft.com/office/drawing/2014/main" id="{6E0FDE0C-41D3-4C98-AD25-4AE80A396C45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7" name="Право съединение 36">
              <a:extLst>
                <a:ext uri="{FF2B5EF4-FFF2-40B4-BE49-F238E27FC236}">
                  <a16:creationId xmlns:a16="http://schemas.microsoft.com/office/drawing/2014/main" id="{D9CFF04F-0D8B-45D8-9B05-AD26DEC36FCC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аво съединение 37">
              <a:extLst>
                <a:ext uri="{FF2B5EF4-FFF2-40B4-BE49-F238E27FC236}">
                  <a16:creationId xmlns:a16="http://schemas.microsoft.com/office/drawing/2014/main" id="{6315BA41-326B-42D4-A1D8-05F4608975CF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аво съединение 38">
              <a:extLst>
                <a:ext uri="{FF2B5EF4-FFF2-40B4-BE49-F238E27FC236}">
                  <a16:creationId xmlns:a16="http://schemas.microsoft.com/office/drawing/2014/main" id="{11B81AE0-0B3E-4B97-94DD-360E3A6C9CFA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аво съединение 40">
              <a:extLst>
                <a:ext uri="{FF2B5EF4-FFF2-40B4-BE49-F238E27FC236}">
                  <a16:creationId xmlns:a16="http://schemas.microsoft.com/office/drawing/2014/main" id="{04830BA5-AF14-4971-A1B3-D9F9AC506F5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аво съединение 68">
              <a:extLst>
                <a:ext uri="{FF2B5EF4-FFF2-40B4-BE49-F238E27FC236}">
                  <a16:creationId xmlns:a16="http://schemas.microsoft.com/office/drawing/2014/main" id="{D2D32018-5E3A-423F-965D-5CAC37E87FB8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аво съединение 69">
              <a:extLst>
                <a:ext uri="{FF2B5EF4-FFF2-40B4-BE49-F238E27FC236}">
                  <a16:creationId xmlns:a16="http://schemas.microsoft.com/office/drawing/2014/main" id="{55C2D65A-2276-4A8E-8938-C9902AEBFDF3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аво съединение 70">
              <a:extLst>
                <a:ext uri="{FF2B5EF4-FFF2-40B4-BE49-F238E27FC236}">
                  <a16:creationId xmlns:a16="http://schemas.microsoft.com/office/drawing/2014/main" id="{AC5894B0-BA94-472F-9DE6-66719F59E06A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ав конектор 71">
              <a:extLst>
                <a:ext uri="{FF2B5EF4-FFF2-40B4-BE49-F238E27FC236}">
                  <a16:creationId xmlns:a16="http://schemas.microsoft.com/office/drawing/2014/main" id="{CD333D5E-763D-41D0-9EB6-04AEB55E5870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ав конектор 72">
              <a:extLst>
                <a:ext uri="{FF2B5EF4-FFF2-40B4-BE49-F238E27FC236}">
                  <a16:creationId xmlns:a16="http://schemas.microsoft.com/office/drawing/2014/main" id="{058C2B7D-73D8-4AE7-92FE-56BD7B98907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ав конектор 73">
              <a:extLst>
                <a:ext uri="{FF2B5EF4-FFF2-40B4-BE49-F238E27FC236}">
                  <a16:creationId xmlns:a16="http://schemas.microsoft.com/office/drawing/2014/main" id="{E2CB4F42-BF09-4A04-9B2C-4C0D7C397A4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аво съединение 74">
              <a:extLst>
                <a:ext uri="{FF2B5EF4-FFF2-40B4-BE49-F238E27FC236}">
                  <a16:creationId xmlns:a16="http://schemas.microsoft.com/office/drawing/2014/main" id="{6A738B72-F45F-45E1-8786-3677E5DE0E13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аво съединение 75">
              <a:extLst>
                <a:ext uri="{FF2B5EF4-FFF2-40B4-BE49-F238E27FC236}">
                  <a16:creationId xmlns:a16="http://schemas.microsoft.com/office/drawing/2014/main" id="{ACC49675-3B9B-43DA-BC6D-31D6DDC252FA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аво съединение 76">
              <a:extLst>
                <a:ext uri="{FF2B5EF4-FFF2-40B4-BE49-F238E27FC236}">
                  <a16:creationId xmlns:a16="http://schemas.microsoft.com/office/drawing/2014/main" id="{918218CA-9F67-4796-829A-CA3F8B1822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аво съединение 77">
              <a:extLst>
                <a:ext uri="{FF2B5EF4-FFF2-40B4-BE49-F238E27FC236}">
                  <a16:creationId xmlns:a16="http://schemas.microsoft.com/office/drawing/2014/main" id="{123386D0-309D-4E98-A831-2F6662E2D93B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аво съединение 78">
              <a:extLst>
                <a:ext uri="{FF2B5EF4-FFF2-40B4-BE49-F238E27FC236}">
                  <a16:creationId xmlns:a16="http://schemas.microsoft.com/office/drawing/2014/main" id="{C93684FC-99F2-49BD-9E9E-D05016FC2F2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аво съединение 79">
              <a:extLst>
                <a:ext uri="{FF2B5EF4-FFF2-40B4-BE49-F238E27FC236}">
                  <a16:creationId xmlns:a16="http://schemas.microsoft.com/office/drawing/2014/main" id="{C4A0A0CC-9933-4960-8F04-F325B76CEA59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аво съединение 80">
              <a:extLst>
                <a:ext uri="{FF2B5EF4-FFF2-40B4-BE49-F238E27FC236}">
                  <a16:creationId xmlns:a16="http://schemas.microsoft.com/office/drawing/2014/main" id="{DBEEC793-4555-4EAC-B53D-FD4916374A99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аво съединение 81">
              <a:extLst>
                <a:ext uri="{FF2B5EF4-FFF2-40B4-BE49-F238E27FC236}">
                  <a16:creationId xmlns:a16="http://schemas.microsoft.com/office/drawing/2014/main" id="{C5D6FE50-17F4-4669-BF3C-D1919C73813F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аво съединение 82">
              <a:extLst>
                <a:ext uri="{FF2B5EF4-FFF2-40B4-BE49-F238E27FC236}">
                  <a16:creationId xmlns:a16="http://schemas.microsoft.com/office/drawing/2014/main" id="{C5EFC99B-1126-48DC-AF65-1EE6748D497C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аво съединение 83">
              <a:extLst>
                <a:ext uri="{FF2B5EF4-FFF2-40B4-BE49-F238E27FC236}">
                  <a16:creationId xmlns:a16="http://schemas.microsoft.com/office/drawing/2014/main" id="{8024C302-8061-4BCA-9674-3806C60BA83D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аво съединение 84">
              <a:extLst>
                <a:ext uri="{FF2B5EF4-FFF2-40B4-BE49-F238E27FC236}">
                  <a16:creationId xmlns:a16="http://schemas.microsoft.com/office/drawing/2014/main" id="{72162FDB-F5E2-4368-884C-26EB84F6C014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аво съединение 85">
              <a:extLst>
                <a:ext uri="{FF2B5EF4-FFF2-40B4-BE49-F238E27FC236}">
                  <a16:creationId xmlns:a16="http://schemas.microsoft.com/office/drawing/2014/main" id="{EFC0AE33-1FED-49D7-A92C-F53F0BBCAEA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Свободна линия: Фигура 67">
            <a:extLst>
              <a:ext uri="{FF2B5EF4-FFF2-40B4-BE49-F238E27FC236}">
                <a16:creationId xmlns:a16="http://schemas.microsoft.com/office/drawing/2014/main" id="{2836D779-B379-4EF2-899C-33A74B679EEF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590049"/>
            <a:ext cx="4680000" cy="5677901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lnSpc>
                <a:spcPts val="9000"/>
              </a:lnSpc>
            </a:pPr>
            <a:r>
              <a:rPr lang="bg-BG" noProof="0" dirty="0"/>
              <a:t>РЕДАКТИРАНЕ НА ВАШЕТО РЕТРО ЗАГЛАВИЕ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43" name="Равнобедрен триъгълник 42">
            <a:extLst>
              <a:ext uri="{FF2B5EF4-FFF2-40B4-BE49-F238E27FC236}">
                <a16:creationId xmlns:a16="http://schemas.microsoft.com/office/drawing/2014/main" id="{A3FE7ACA-32BB-4E3D-B271-8F185C3CD0EE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44" name="Равнобедрен триъгълник 43">
            <a:extLst>
              <a:ext uri="{FF2B5EF4-FFF2-40B4-BE49-F238E27FC236}">
                <a16:creationId xmlns:a16="http://schemas.microsoft.com/office/drawing/2014/main" id="{22823DFC-317B-4932-ABC6-21D5B262D756}"/>
              </a:ext>
            </a:extLst>
          </p:cNvPr>
          <p:cNvSpPr/>
          <p:nvPr userDrawn="1"/>
        </p:nvSpPr>
        <p:spPr>
          <a:xfrm>
            <a:off x="8492289" y="1144167"/>
            <a:ext cx="545742" cy="370779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33" name="Контейнер за текст 7">
            <a:extLst>
              <a:ext uri="{FF2B5EF4-FFF2-40B4-BE49-F238E27FC236}">
                <a16:creationId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42" name="Равнобедрен триъгълник 41">
            <a:extLst>
              <a:ext uri="{FF2B5EF4-FFF2-40B4-BE49-F238E27FC236}">
                <a16:creationId xmlns:a16="http://schemas.microsoft.com/office/drawing/2014/main" id="{F4E64290-5ADA-4894-8496-DE46331C2910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56" name="Петоъгълник 55" descr="Декоративен петоъгълник">
            <a:extLst>
              <a:ext uri="{FF2B5EF4-FFF2-40B4-BE49-F238E27FC236}">
                <a16:creationId xmlns:a16="http://schemas.microsoft.com/office/drawing/2014/main" id="{D15BB2C0-BD5B-4059-B6DD-D4F308F67614}"/>
              </a:ext>
            </a:extLst>
          </p:cNvPr>
          <p:cNvSpPr/>
          <p:nvPr userDrawn="1"/>
        </p:nvSpPr>
        <p:spPr>
          <a:xfrm rot="9580640">
            <a:off x="6481222" y="2964189"/>
            <a:ext cx="757111" cy="721058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57" name="Петоъгълник 56" descr="Декоративен петоъгълник">
            <a:extLst>
              <a:ext uri="{FF2B5EF4-FFF2-40B4-BE49-F238E27FC236}">
                <a16:creationId xmlns:a16="http://schemas.microsoft.com/office/drawing/2014/main" id="{5952E374-4F31-499D-AE65-70BE93A687B1}"/>
              </a:ext>
            </a:extLst>
          </p:cNvPr>
          <p:cNvSpPr/>
          <p:nvPr userDrawn="1"/>
        </p:nvSpPr>
        <p:spPr>
          <a:xfrm rot="2023435">
            <a:off x="6293127" y="2835173"/>
            <a:ext cx="406272" cy="386926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58" name="Петоъгълник 57" descr="Декоративен петоъгълник">
            <a:extLst>
              <a:ext uri="{FF2B5EF4-FFF2-40B4-BE49-F238E27FC236}">
                <a16:creationId xmlns:a16="http://schemas.microsoft.com/office/drawing/2014/main" id="{0AD25D5C-1169-4033-9219-1AF667F17F0B}"/>
              </a:ext>
            </a:extLst>
          </p:cNvPr>
          <p:cNvSpPr/>
          <p:nvPr userDrawn="1"/>
        </p:nvSpPr>
        <p:spPr>
          <a:xfrm rot="5080640">
            <a:off x="4738201" y="1787439"/>
            <a:ext cx="688283" cy="65550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3781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олямо заглавие и съдържание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Право съединение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аво съединение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аво съединение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аво съединение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ав конектор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ав конектор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ав конектор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ав конектор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ав конектор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аво съединение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аво съединение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аво съединение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аво съединение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ав конектор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аво съединение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ав конектор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ав конектор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ав конектор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аво съединение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аво съединение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аво съединение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аво съединение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434608"/>
            <a:ext cx="4680000" cy="3988784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bg-BG" noProof="0" dirty="0"/>
              <a:t>РЕДАКТИРАНЕ НА ВАШЕТО РЕТРО ЗАГЛАВИЕ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marL="0" indent="0" algn="l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marL="266700" lvl="0" indent="-266700" algn="ctr" rtl="0"/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FF1B57FF-E36C-4DEA-BDDC-99E2F2562F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rtlCol="0" anchor="b"/>
          <a:lstStyle/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92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картина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своята снимка тук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wrap="square" numCol="1" spcCol="0" rtl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bg-BG" noProof="0"/>
              <a:t>Редактиране на стиловете на текста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  <a:endParaRPr lang="bg-BG" noProof="0" dirty="0"/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дещи символи на изображения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15BEFB43-ACFA-458E-95C9-894ED14FB0B8}"/>
              </a:ext>
            </a:extLst>
          </p:cNvPr>
          <p:cNvSpPr/>
          <p:nvPr userDrawn="1"/>
        </p:nvSpPr>
        <p:spPr>
          <a:xfrm>
            <a:off x="108000" y="108001"/>
            <a:ext cx="11976000" cy="38036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C150FBDB-A24F-4F9F-A64F-74B00594AFC2}"/>
              </a:ext>
            </a:extLst>
          </p:cNvPr>
          <p:cNvSpPr/>
          <p:nvPr userDrawn="1"/>
        </p:nvSpPr>
        <p:spPr>
          <a:xfrm>
            <a:off x="108000" y="3911600"/>
            <a:ext cx="1197922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6" name="Контейнер за картина 5">
            <a:extLst>
              <a:ext uri="{FF2B5EF4-FFF2-40B4-BE49-F238E27FC236}">
                <a16:creationId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95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2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14" name="Контейнер за текст 13">
            <a:extLst>
              <a:ext uri="{FF2B5EF4-FFF2-40B4-BE49-F238E27FC236}">
                <a16:creationId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2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16" name="Контейнер за текст 15">
            <a:extLst>
              <a:ext uri="{FF2B5EF4-FFF2-40B4-BE49-F238E27FC236}">
                <a16:creationId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1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18" name="Контейнер за текст 17">
            <a:extLst>
              <a:ext uri="{FF2B5EF4-FFF2-40B4-BE49-F238E27FC236}">
                <a16:creationId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93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20" name="Контейнер за текст 19">
            <a:extLst>
              <a:ext uri="{FF2B5EF4-FFF2-40B4-BE49-F238E27FC236}">
                <a16:creationId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22" name="Контейнер за текст 21">
            <a:extLst>
              <a:ext uri="{FF2B5EF4-FFF2-40B4-BE49-F238E27FC236}">
                <a16:creationId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38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24" name="Контейнер за текст 23">
            <a:extLst>
              <a:ext uri="{FF2B5EF4-FFF2-40B4-BE49-F238E27FC236}">
                <a16:creationId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04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26" name="Контейнер за текст 25">
            <a:extLst>
              <a:ext uri="{FF2B5EF4-FFF2-40B4-BE49-F238E27FC236}">
                <a16:creationId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9438" y="4222328"/>
            <a:ext cx="1785124" cy="288000"/>
          </a:xfrm>
        </p:spPr>
        <p:txBody>
          <a:bodyPr rtlCol="0"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28" name="Контейнер за текст 27">
            <a:extLst>
              <a:ext uri="{FF2B5EF4-FFF2-40B4-BE49-F238E27FC236}">
                <a16:creationId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9438" y="4699407"/>
            <a:ext cx="1785124" cy="1307693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30" name="Контейнер за картина 29">
            <a:extLst>
              <a:ext uri="{FF2B5EF4-FFF2-40B4-BE49-F238E27FC236}">
                <a16:creationId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945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32" name="Контейнер за картина 31">
            <a:extLst>
              <a:ext uri="{FF2B5EF4-FFF2-40B4-BE49-F238E27FC236}">
                <a16:creationId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7896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34" name="Контейнер за картина 33">
            <a:extLst>
              <a:ext uri="{FF2B5EF4-FFF2-40B4-BE49-F238E27FC236}">
                <a16:creationId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8466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36" name="Контейнер за картина 35">
            <a:extLst>
              <a:ext uri="{FF2B5EF4-FFF2-40B4-BE49-F238E27FC236}">
                <a16:creationId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79710" y="2502002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cxnSp>
        <p:nvCxnSpPr>
          <p:cNvPr id="23" name="Право съединение 22">
            <a:extLst>
              <a:ext uri="{FF2B5EF4-FFF2-40B4-BE49-F238E27FC236}">
                <a16:creationId xmlns:a16="http://schemas.microsoft.com/office/drawing/2014/main" id="{8DD25A4B-413E-4F3B-A6B1-FB87ABA399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аво съединение 24">
            <a:extLst>
              <a:ext uri="{FF2B5EF4-FFF2-40B4-BE49-F238E27FC236}">
                <a16:creationId xmlns:a16="http://schemas.microsoft.com/office/drawing/2014/main" id="{297EC0C2-B526-47F7-B368-62FAF6AC56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аво съединение 26">
            <a:extLst>
              <a:ext uri="{FF2B5EF4-FFF2-40B4-BE49-F238E27FC236}">
                <a16:creationId xmlns:a16="http://schemas.microsoft.com/office/drawing/2014/main" id="{348E637F-ACCC-4022-8AE0-75FA2B0A9C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аво съединение 28">
            <a:extLst>
              <a:ext uri="{FF2B5EF4-FFF2-40B4-BE49-F238E27FC236}">
                <a16:creationId xmlns:a16="http://schemas.microsoft.com/office/drawing/2014/main" id="{27372FDE-7F88-43EF-B037-C5C6B320C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213"/>
            <a:ext cx="0" cy="20623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3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одещи симво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нтейнер за картина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bg-BG" noProof="0" dirty="0"/>
              <a:t>Вмъкнете или плъзнете и пуснете своята снимка тук</a:t>
            </a:r>
          </a:p>
        </p:txBody>
      </p:sp>
      <p:sp>
        <p:nvSpPr>
          <p:cNvPr id="19" name="Заглавие 4">
            <a:extLst>
              <a:ext uri="{FF2B5EF4-FFF2-40B4-BE49-F238E27FC236}">
                <a16:creationId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vert="horz" lIns="0" tIns="0" rIns="0" bIns="0" rtlCol="0" anchor="ctr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bg-BG" noProof="0"/>
              <a:t>Редакт. стил загл. образец</a:t>
            </a:r>
            <a:endParaRPr lang="bg-BG" noProof="0" dirty="0"/>
          </a:p>
        </p:txBody>
      </p:sp>
      <p:sp>
        <p:nvSpPr>
          <p:cNvPr id="7" name="Контейнер за долен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8" name="Контейнер за номер на слайд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10" name="Контейнер на съдържание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27401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7201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13" name="Контейнер за текст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3023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14" name="Контейнер за текст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3173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15" name="Контейнер за текст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8844" y="3955716"/>
            <a:ext cx="162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16" name="Контейнер за текст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98944" y="4432795"/>
            <a:ext cx="1620000" cy="1019255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20" name="Контейнер за картина 5">
            <a:extLst>
              <a:ext uri="{FF2B5EF4-FFF2-40B4-BE49-F238E27FC236}">
                <a16:creationId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226305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21" name="Контейнер за картина 29">
            <a:extLst>
              <a:ext uri="{FF2B5EF4-FFF2-40B4-BE49-F238E27FC236}">
                <a16:creationId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112127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22" name="Контейнер за картина 31">
            <a:extLst>
              <a:ext uri="{FF2B5EF4-FFF2-40B4-BE49-F238E27FC236}">
                <a16:creationId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997948" y="3069267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cxnSp>
        <p:nvCxnSpPr>
          <p:cNvPr id="17" name="Право съединение 16">
            <a:extLst>
              <a:ext uri="{FF2B5EF4-FFF2-40B4-BE49-F238E27FC236}">
                <a16:creationId xmlns:a16="http://schemas.microsoft.com/office/drawing/2014/main" id="{DCB492DF-015F-4763-8E2B-9FCAC5137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аво съединение 17">
            <a:extLst>
              <a:ext uri="{FF2B5EF4-FFF2-40B4-BE49-F238E27FC236}">
                <a16:creationId xmlns:a16="http://schemas.microsoft.com/office/drawing/2014/main" id="{E4C92078-CAC9-4E77-A670-543037FD1A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8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водещи символа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A945F115-22EA-452C-BEFF-B86EC6B0D0B2}"/>
              </a:ext>
            </a:extLst>
          </p:cNvPr>
          <p:cNvSpPr/>
          <p:nvPr userDrawn="1"/>
        </p:nvSpPr>
        <p:spPr>
          <a:xfrm>
            <a:off x="6677617" y="107999"/>
            <a:ext cx="5400000" cy="60840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grpSp>
        <p:nvGrpSpPr>
          <p:cNvPr id="16" name="Група 15">
            <a:extLst>
              <a:ext uri="{FF2B5EF4-FFF2-40B4-BE49-F238E27FC236}">
                <a16:creationId xmlns:a16="http://schemas.microsoft.com/office/drawing/2014/main" id="{FCBD139D-0699-4BC5-B75A-A53F7BE6D9A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20" name="Право съединение 19">
              <a:extLst>
                <a:ext uri="{FF2B5EF4-FFF2-40B4-BE49-F238E27FC236}">
                  <a16:creationId xmlns:a16="http://schemas.microsoft.com/office/drawing/2014/main" id="{75EAAF49-5654-4DCE-84C0-E8336BC12BD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аво съединение 20">
              <a:extLst>
                <a:ext uri="{FF2B5EF4-FFF2-40B4-BE49-F238E27FC236}">
                  <a16:creationId xmlns:a16="http://schemas.microsoft.com/office/drawing/2014/main" id="{D9401B41-6E13-4546-8AAC-2728F89FAF7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аво съединение 21">
              <a:extLst>
                <a:ext uri="{FF2B5EF4-FFF2-40B4-BE49-F238E27FC236}">
                  <a16:creationId xmlns:a16="http://schemas.microsoft.com/office/drawing/2014/main" id="{B7A76080-8F75-4B32-9114-880C87646FE2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аво съединение 22">
              <a:extLst>
                <a:ext uri="{FF2B5EF4-FFF2-40B4-BE49-F238E27FC236}">
                  <a16:creationId xmlns:a16="http://schemas.microsoft.com/office/drawing/2014/main" id="{BE2A1F8C-0406-4CB3-9869-26BA7E734D0F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ав конектор 23">
              <a:extLst>
                <a:ext uri="{FF2B5EF4-FFF2-40B4-BE49-F238E27FC236}">
                  <a16:creationId xmlns:a16="http://schemas.microsoft.com/office/drawing/2014/main" id="{1C78EEFE-6C2B-4D69-B0E3-B2BF7632517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ав конектор 24">
              <a:extLst>
                <a:ext uri="{FF2B5EF4-FFF2-40B4-BE49-F238E27FC236}">
                  <a16:creationId xmlns:a16="http://schemas.microsoft.com/office/drawing/2014/main" id="{43325AD3-62C5-4A8B-872A-F165A03A1635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ав конектор 25">
              <a:extLst>
                <a:ext uri="{FF2B5EF4-FFF2-40B4-BE49-F238E27FC236}">
                  <a16:creationId xmlns:a16="http://schemas.microsoft.com/office/drawing/2014/main" id="{9493D3B8-5A11-4C86-B38B-627413AAB973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ав конектор 26">
              <a:extLst>
                <a:ext uri="{FF2B5EF4-FFF2-40B4-BE49-F238E27FC236}">
                  <a16:creationId xmlns:a16="http://schemas.microsoft.com/office/drawing/2014/main" id="{81801A13-B692-41ED-AFEC-E95D85AE8016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ав конектор 27">
              <a:extLst>
                <a:ext uri="{FF2B5EF4-FFF2-40B4-BE49-F238E27FC236}">
                  <a16:creationId xmlns:a16="http://schemas.microsoft.com/office/drawing/2014/main" id="{28895529-45F9-4DF2-926F-48ACB4710FB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аво съединение 28">
              <a:extLst>
                <a:ext uri="{FF2B5EF4-FFF2-40B4-BE49-F238E27FC236}">
                  <a16:creationId xmlns:a16="http://schemas.microsoft.com/office/drawing/2014/main" id="{897502D6-D65B-4CA1-90E3-765715D26AF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аво съединение 29">
              <a:extLst>
                <a:ext uri="{FF2B5EF4-FFF2-40B4-BE49-F238E27FC236}">
                  <a16:creationId xmlns:a16="http://schemas.microsoft.com/office/drawing/2014/main" id="{522FCDB9-11E7-4962-A63D-DBBBE2AFE5FB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аво съединение 30">
              <a:extLst>
                <a:ext uri="{FF2B5EF4-FFF2-40B4-BE49-F238E27FC236}">
                  <a16:creationId xmlns:a16="http://schemas.microsoft.com/office/drawing/2014/main" id="{AA5E4EA5-3CAD-4CBC-BDAA-2218A53D6A09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аво съединение 31">
              <a:extLst>
                <a:ext uri="{FF2B5EF4-FFF2-40B4-BE49-F238E27FC236}">
                  <a16:creationId xmlns:a16="http://schemas.microsoft.com/office/drawing/2014/main" id="{2B6971A7-8CB7-4298-84D5-AFC5ACB3E97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ав конектор 32">
              <a:extLst>
                <a:ext uri="{FF2B5EF4-FFF2-40B4-BE49-F238E27FC236}">
                  <a16:creationId xmlns:a16="http://schemas.microsoft.com/office/drawing/2014/main" id="{23D783FA-8529-4E60-926E-CD074AF08F80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аво съединение 33">
              <a:extLst>
                <a:ext uri="{FF2B5EF4-FFF2-40B4-BE49-F238E27FC236}">
                  <a16:creationId xmlns:a16="http://schemas.microsoft.com/office/drawing/2014/main" id="{CEEAF4AE-F667-4B32-BA58-C301ED6E8E15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ав конектор 34">
              <a:extLst>
                <a:ext uri="{FF2B5EF4-FFF2-40B4-BE49-F238E27FC236}">
                  <a16:creationId xmlns:a16="http://schemas.microsoft.com/office/drawing/2014/main" id="{2B2D9C25-6081-4F9D-B4AC-59725F0DD9B3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ав конектор 35">
              <a:extLst>
                <a:ext uri="{FF2B5EF4-FFF2-40B4-BE49-F238E27FC236}">
                  <a16:creationId xmlns:a16="http://schemas.microsoft.com/office/drawing/2014/main" id="{52BF68F2-24DA-4128-9232-1F53DB96F07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ав конектор 36">
              <a:extLst>
                <a:ext uri="{FF2B5EF4-FFF2-40B4-BE49-F238E27FC236}">
                  <a16:creationId xmlns:a16="http://schemas.microsoft.com/office/drawing/2014/main" id="{9ECFB08D-85AF-471B-AD33-A0BBF6F266AC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аво съединение 37">
              <a:extLst>
                <a:ext uri="{FF2B5EF4-FFF2-40B4-BE49-F238E27FC236}">
                  <a16:creationId xmlns:a16="http://schemas.microsoft.com/office/drawing/2014/main" id="{E44B948A-1F29-4324-953B-E0D09728B75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аво съединение 38">
              <a:extLst>
                <a:ext uri="{FF2B5EF4-FFF2-40B4-BE49-F238E27FC236}">
                  <a16:creationId xmlns:a16="http://schemas.microsoft.com/office/drawing/2014/main" id="{C92E399E-43AF-4109-9D48-54C8E19777B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аво съединение 39">
              <a:extLst>
                <a:ext uri="{FF2B5EF4-FFF2-40B4-BE49-F238E27FC236}">
                  <a16:creationId xmlns:a16="http://schemas.microsoft.com/office/drawing/2014/main" id="{AB01A614-15A0-4C2E-AB23-5989288BDFA9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аво съединение 40">
              <a:extLst>
                <a:ext uri="{FF2B5EF4-FFF2-40B4-BE49-F238E27FC236}">
                  <a16:creationId xmlns:a16="http://schemas.microsoft.com/office/drawing/2014/main" id="{B7CA8B13-21A9-4FD3-9002-18139B20E06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37617" y="1434608"/>
            <a:ext cx="4680000" cy="3988784"/>
          </a:xfrm>
          <a:noFill/>
        </p:spPr>
        <p:txBody>
          <a:bodyPr wrap="square"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bg-BG" noProof="0" dirty="0"/>
              <a:t>РЕДАКТИРАНЕ НА ВАШЕТО РЕТРО ЗАГЛАВИЕ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vert="horz"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 algn="ctr" rtl="0">
              <a:buNone/>
            </a:pPr>
            <a:r>
              <a:rPr lang="bg-BG" noProof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5491172A-F087-4B05-BBF5-B59D05196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921849D9-E4F1-44D4-A304-70B21F3B3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45" name="Контейнер на съдържание 2">
            <a:extLst>
              <a:ext uri="{FF2B5EF4-FFF2-40B4-BE49-F238E27FC236}">
                <a16:creationId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29447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47" name="Контейнер за текст 11">
            <a:extLst>
              <a:ext uri="{FF2B5EF4-FFF2-40B4-BE49-F238E27FC236}">
                <a16:creationId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9447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48" name="Контейнер за текст 13">
            <a:extLst>
              <a:ext uri="{FF2B5EF4-FFF2-40B4-BE49-F238E27FC236}">
                <a16:creationId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4472" y="1517113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49" name="Контейнер за текст 15">
            <a:extLst>
              <a:ext uri="{FF2B5EF4-FFF2-40B4-BE49-F238E27FC236}">
                <a16:creationId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4472" y="1994192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50" name="Контейнер за текст 17">
            <a:extLst>
              <a:ext uri="{FF2B5EF4-FFF2-40B4-BE49-F238E27FC236}">
                <a16:creationId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447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51" name="Контейнер за текст 19">
            <a:extLst>
              <a:ext uri="{FF2B5EF4-FFF2-40B4-BE49-F238E27FC236}">
                <a16:creationId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9447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52" name="Контейнер за текст 21">
            <a:extLst>
              <a:ext uri="{FF2B5EF4-FFF2-40B4-BE49-F238E27FC236}">
                <a16:creationId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24472" y="4446394"/>
            <a:ext cx="2160000" cy="288000"/>
          </a:xfrm>
        </p:spPr>
        <p:txBody>
          <a:bodyPr rtlCol="0"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bg-BG" noProof="0" dirty="0"/>
              <a:t>Заглавие с водещ символ</a:t>
            </a:r>
          </a:p>
        </p:txBody>
      </p:sp>
      <p:sp>
        <p:nvSpPr>
          <p:cNvPr id="53" name="Контейнер за текст 23">
            <a:extLst>
              <a:ext uri="{FF2B5EF4-FFF2-40B4-BE49-F238E27FC236}">
                <a16:creationId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24472" y="4923473"/>
            <a:ext cx="216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bg-BG" noProof="0" dirty="0"/>
              <a:t>Описание с водещ символ</a:t>
            </a:r>
          </a:p>
        </p:txBody>
      </p:sp>
      <p:sp>
        <p:nvSpPr>
          <p:cNvPr id="42" name="Контейнер за картина 5">
            <a:extLst>
              <a:ext uri="{FF2B5EF4-FFF2-40B4-BE49-F238E27FC236}">
                <a16:creationId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98551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43" name="Контейнер за картина 29">
            <a:extLst>
              <a:ext uri="{FF2B5EF4-FFF2-40B4-BE49-F238E27FC236}">
                <a16:creationId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93576" y="536795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44" name="Контейнер за картина 5">
            <a:extLst>
              <a:ext uri="{FF2B5EF4-FFF2-40B4-BE49-F238E27FC236}">
                <a16:creationId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698551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sp>
        <p:nvSpPr>
          <p:cNvPr id="57" name="Контейнер за картина 29">
            <a:extLst>
              <a:ext uri="{FF2B5EF4-FFF2-40B4-BE49-F238E27FC236}">
                <a16:creationId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993576" y="3447303"/>
            <a:ext cx="621792" cy="621792"/>
          </a:xfrm>
        </p:spPr>
        <p:txBody>
          <a:bodyPr rtlCol="0" anchor="ctr"/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 dirty="0"/>
              <a:t>Икона на вмъкване</a:t>
            </a:r>
          </a:p>
        </p:txBody>
      </p:sp>
      <p:cxnSp>
        <p:nvCxnSpPr>
          <p:cNvPr id="46" name="Право съединение 45">
            <a:extLst>
              <a:ext uri="{FF2B5EF4-FFF2-40B4-BE49-F238E27FC236}">
                <a16:creationId xmlns:a16="http://schemas.microsoft.com/office/drawing/2014/main" id="{CDF7DB65-3C5B-4EDB-A955-ABBDB1E9B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473682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аво съединение 53">
            <a:extLst>
              <a:ext uri="{FF2B5EF4-FFF2-40B4-BE49-F238E27FC236}">
                <a16:creationId xmlns:a16="http://schemas.microsoft.com/office/drawing/2014/main" id="{B94532BF-8ADC-4104-B50B-62223D310A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47" y="3429000"/>
            <a:ext cx="0" cy="2232601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4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ADCF6BE8-6FC0-4B2E-8502-B24A8E5B2BF7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bg-BG" noProof="0" dirty="0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751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5" name="Контейнер за долен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009" y="6339682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8417" y="6243638"/>
            <a:ext cx="370573" cy="5572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7" name="Свободна линия: Фигура 6">
            <a:extLst>
              <a:ext uri="{FF2B5EF4-FFF2-40B4-BE49-F238E27FC236}">
                <a16:creationId xmlns:a16="http://schemas.microsoft.com/office/drawing/2014/main" id="{12EA82FD-0EBA-44E1-8BA8-6DA38DEA7F36}"/>
              </a:ext>
            </a:extLst>
          </p:cNvPr>
          <p:cNvSpPr/>
          <p:nvPr userDrawn="1"/>
        </p:nvSpPr>
        <p:spPr>
          <a:xfrm>
            <a:off x="-2" y="-508000"/>
            <a:ext cx="12192002" cy="7365999"/>
          </a:xfrm>
          <a:custGeom>
            <a:avLst/>
            <a:gdLst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2084002 w 12207886"/>
              <a:gd name="connsiteY4" fmla="*/ 0 h 6858000"/>
              <a:gd name="connsiteX5" fmla="*/ 12192002 w 12207886"/>
              <a:gd name="connsiteY5" fmla="*/ 0 h 6858000"/>
              <a:gd name="connsiteX6" fmla="*/ 12192002 w 12207886"/>
              <a:gd name="connsiteY6" fmla="*/ 1 h 6858000"/>
              <a:gd name="connsiteX7" fmla="*/ 12207884 w 12207886"/>
              <a:gd name="connsiteY7" fmla="*/ 1 h 6858000"/>
              <a:gd name="connsiteX8" fmla="*/ 12207884 w 12207886"/>
              <a:gd name="connsiteY8" fmla="*/ 10800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207884 w 12207886"/>
              <a:gd name="connsiteY8" fmla="*/ 1 h 6858000"/>
              <a:gd name="connsiteX9" fmla="*/ 12192002 w 12207886"/>
              <a:gd name="connsiteY9" fmla="*/ 108001 h 6858000"/>
              <a:gd name="connsiteX10" fmla="*/ 12192002 w 12207886"/>
              <a:gd name="connsiteY10" fmla="*/ 6750000 h 6858000"/>
              <a:gd name="connsiteX11" fmla="*/ 12207886 w 12207886"/>
              <a:gd name="connsiteY11" fmla="*/ 6750000 h 6858000"/>
              <a:gd name="connsiteX12" fmla="*/ 12207886 w 12207886"/>
              <a:gd name="connsiteY12" fmla="*/ 6858000 h 6858000"/>
              <a:gd name="connsiteX13" fmla="*/ 12192002 w 12207886"/>
              <a:gd name="connsiteY13" fmla="*/ 6858000 h 6858000"/>
              <a:gd name="connsiteX14" fmla="*/ 12192002 w 12207886"/>
              <a:gd name="connsiteY14" fmla="*/ 6858000 h 6858000"/>
              <a:gd name="connsiteX15" fmla="*/ 12084002 w 12207886"/>
              <a:gd name="connsiteY15" fmla="*/ 6858000 h 6858000"/>
              <a:gd name="connsiteX16" fmla="*/ 12084002 w 12207886"/>
              <a:gd name="connsiteY16" fmla="*/ 6858000 h 6858000"/>
              <a:gd name="connsiteX17" fmla="*/ 108003 w 12207886"/>
              <a:gd name="connsiteY17" fmla="*/ 6858000 h 6858000"/>
              <a:gd name="connsiteX18" fmla="*/ 108003 w 12207886"/>
              <a:gd name="connsiteY18" fmla="*/ 6858000 h 6858000"/>
              <a:gd name="connsiteX19" fmla="*/ 3 w 12207886"/>
              <a:gd name="connsiteY19" fmla="*/ 6858000 h 6858000"/>
              <a:gd name="connsiteX20" fmla="*/ 3 w 12207886"/>
              <a:gd name="connsiteY20" fmla="*/ 6858000 h 6858000"/>
              <a:gd name="connsiteX21" fmla="*/ 1 w 12207886"/>
              <a:gd name="connsiteY21" fmla="*/ 6858000 h 6858000"/>
              <a:gd name="connsiteX22" fmla="*/ 1 w 12207886"/>
              <a:gd name="connsiteY22" fmla="*/ 6750000 h 6858000"/>
              <a:gd name="connsiteX23" fmla="*/ 3 w 12207886"/>
              <a:gd name="connsiteY23" fmla="*/ 6750000 h 6858000"/>
              <a:gd name="connsiteX24" fmla="*/ 3 w 12207886"/>
              <a:gd name="connsiteY24" fmla="*/ 108001 h 6858000"/>
              <a:gd name="connsiteX25" fmla="*/ 0 w 12207886"/>
              <a:gd name="connsiteY25" fmla="*/ 108001 h 6858000"/>
              <a:gd name="connsiteX26" fmla="*/ 0 w 12207886"/>
              <a:gd name="connsiteY26" fmla="*/ 1 h 6858000"/>
              <a:gd name="connsiteX27" fmla="*/ 3 w 12207886"/>
              <a:gd name="connsiteY27" fmla="*/ 1 h 6858000"/>
              <a:gd name="connsiteX28" fmla="*/ 3 w 12207886"/>
              <a:gd name="connsiteY28" fmla="*/ 0 h 6858000"/>
              <a:gd name="connsiteX29" fmla="*/ 108003 w 12207886"/>
              <a:gd name="connsiteY29" fmla="*/ 0 h 6858000"/>
              <a:gd name="connsiteX30" fmla="*/ 108003 w 12207886"/>
              <a:gd name="connsiteY30" fmla="*/ 1 h 6858000"/>
              <a:gd name="connsiteX31" fmla="*/ 12084002 w 12207886"/>
              <a:gd name="connsiteY31" fmla="*/ 1 h 6858000"/>
              <a:gd name="connsiteX32" fmla="*/ 12084002 w 12207886"/>
              <a:gd name="connsiteY32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108001 h 6858000"/>
              <a:gd name="connsiteX9" fmla="*/ 12192002 w 12207886"/>
              <a:gd name="connsiteY9" fmla="*/ 6750000 h 6858000"/>
              <a:gd name="connsiteX10" fmla="*/ 12207886 w 12207886"/>
              <a:gd name="connsiteY10" fmla="*/ 6750000 h 6858000"/>
              <a:gd name="connsiteX11" fmla="*/ 12207886 w 12207886"/>
              <a:gd name="connsiteY11" fmla="*/ 6858000 h 6858000"/>
              <a:gd name="connsiteX12" fmla="*/ 12192002 w 12207886"/>
              <a:gd name="connsiteY12" fmla="*/ 6858000 h 6858000"/>
              <a:gd name="connsiteX13" fmla="*/ 12192002 w 12207886"/>
              <a:gd name="connsiteY13" fmla="*/ 6858000 h 6858000"/>
              <a:gd name="connsiteX14" fmla="*/ 12084002 w 12207886"/>
              <a:gd name="connsiteY14" fmla="*/ 6858000 h 6858000"/>
              <a:gd name="connsiteX15" fmla="*/ 12084002 w 12207886"/>
              <a:gd name="connsiteY15" fmla="*/ 6858000 h 6858000"/>
              <a:gd name="connsiteX16" fmla="*/ 108003 w 12207886"/>
              <a:gd name="connsiteY16" fmla="*/ 6858000 h 6858000"/>
              <a:gd name="connsiteX17" fmla="*/ 108003 w 12207886"/>
              <a:gd name="connsiteY17" fmla="*/ 6858000 h 6858000"/>
              <a:gd name="connsiteX18" fmla="*/ 3 w 12207886"/>
              <a:gd name="connsiteY18" fmla="*/ 6858000 h 6858000"/>
              <a:gd name="connsiteX19" fmla="*/ 3 w 12207886"/>
              <a:gd name="connsiteY19" fmla="*/ 6858000 h 6858000"/>
              <a:gd name="connsiteX20" fmla="*/ 1 w 12207886"/>
              <a:gd name="connsiteY20" fmla="*/ 6858000 h 6858000"/>
              <a:gd name="connsiteX21" fmla="*/ 1 w 12207886"/>
              <a:gd name="connsiteY21" fmla="*/ 6750000 h 6858000"/>
              <a:gd name="connsiteX22" fmla="*/ 3 w 12207886"/>
              <a:gd name="connsiteY22" fmla="*/ 6750000 h 6858000"/>
              <a:gd name="connsiteX23" fmla="*/ 3 w 12207886"/>
              <a:gd name="connsiteY23" fmla="*/ 108001 h 6858000"/>
              <a:gd name="connsiteX24" fmla="*/ 0 w 12207886"/>
              <a:gd name="connsiteY24" fmla="*/ 108001 h 6858000"/>
              <a:gd name="connsiteX25" fmla="*/ 0 w 12207886"/>
              <a:gd name="connsiteY25" fmla="*/ 1 h 6858000"/>
              <a:gd name="connsiteX26" fmla="*/ 3 w 12207886"/>
              <a:gd name="connsiteY26" fmla="*/ 1 h 6858000"/>
              <a:gd name="connsiteX27" fmla="*/ 3 w 12207886"/>
              <a:gd name="connsiteY27" fmla="*/ 0 h 6858000"/>
              <a:gd name="connsiteX28" fmla="*/ 108003 w 12207886"/>
              <a:gd name="connsiteY28" fmla="*/ 0 h 6858000"/>
              <a:gd name="connsiteX29" fmla="*/ 108003 w 12207886"/>
              <a:gd name="connsiteY29" fmla="*/ 1 h 6858000"/>
              <a:gd name="connsiteX30" fmla="*/ 12084002 w 12207886"/>
              <a:gd name="connsiteY30" fmla="*/ 1 h 6858000"/>
              <a:gd name="connsiteX31" fmla="*/ 12084002 w 12207886"/>
              <a:gd name="connsiteY31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0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30" fmla="*/ 12084002 w 12207886"/>
              <a:gd name="connsiteY30" fmla="*/ 0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750000 h 6858000"/>
              <a:gd name="connsiteX10" fmla="*/ 12207886 w 12207886"/>
              <a:gd name="connsiteY10" fmla="*/ 6858000 h 6858000"/>
              <a:gd name="connsiteX11" fmla="*/ 12192002 w 12207886"/>
              <a:gd name="connsiteY11" fmla="*/ 6858000 h 6858000"/>
              <a:gd name="connsiteX12" fmla="*/ 12192002 w 12207886"/>
              <a:gd name="connsiteY12" fmla="*/ 6858000 h 6858000"/>
              <a:gd name="connsiteX13" fmla="*/ 12084002 w 12207886"/>
              <a:gd name="connsiteY13" fmla="*/ 6858000 h 6858000"/>
              <a:gd name="connsiteX14" fmla="*/ 12084002 w 12207886"/>
              <a:gd name="connsiteY14" fmla="*/ 6858000 h 6858000"/>
              <a:gd name="connsiteX15" fmla="*/ 108003 w 12207886"/>
              <a:gd name="connsiteY15" fmla="*/ 6858000 h 6858000"/>
              <a:gd name="connsiteX16" fmla="*/ 108003 w 12207886"/>
              <a:gd name="connsiteY16" fmla="*/ 6858000 h 6858000"/>
              <a:gd name="connsiteX17" fmla="*/ 3 w 12207886"/>
              <a:gd name="connsiteY17" fmla="*/ 6858000 h 6858000"/>
              <a:gd name="connsiteX18" fmla="*/ 3 w 12207886"/>
              <a:gd name="connsiteY18" fmla="*/ 6858000 h 6858000"/>
              <a:gd name="connsiteX19" fmla="*/ 1 w 12207886"/>
              <a:gd name="connsiteY19" fmla="*/ 6858000 h 6858000"/>
              <a:gd name="connsiteX20" fmla="*/ 1 w 12207886"/>
              <a:gd name="connsiteY20" fmla="*/ 6750000 h 6858000"/>
              <a:gd name="connsiteX21" fmla="*/ 3 w 12207886"/>
              <a:gd name="connsiteY21" fmla="*/ 6750000 h 6858000"/>
              <a:gd name="connsiteX22" fmla="*/ 3 w 12207886"/>
              <a:gd name="connsiteY22" fmla="*/ 108001 h 6858000"/>
              <a:gd name="connsiteX23" fmla="*/ 0 w 12207886"/>
              <a:gd name="connsiteY23" fmla="*/ 108001 h 6858000"/>
              <a:gd name="connsiteX24" fmla="*/ 0 w 12207886"/>
              <a:gd name="connsiteY24" fmla="*/ 1 h 6858000"/>
              <a:gd name="connsiteX25" fmla="*/ 3 w 12207886"/>
              <a:gd name="connsiteY25" fmla="*/ 1 h 6858000"/>
              <a:gd name="connsiteX26" fmla="*/ 3 w 12207886"/>
              <a:gd name="connsiteY26" fmla="*/ 0 h 6858000"/>
              <a:gd name="connsiteX27" fmla="*/ 108003 w 12207886"/>
              <a:gd name="connsiteY27" fmla="*/ 0 h 6858000"/>
              <a:gd name="connsiteX28" fmla="*/ 108003 w 12207886"/>
              <a:gd name="connsiteY28" fmla="*/ 1 h 6858000"/>
              <a:gd name="connsiteX29" fmla="*/ 12084002 w 12207886"/>
              <a:gd name="connsiteY29" fmla="*/ 1 h 6858000"/>
              <a:gd name="connsiteX0" fmla="*/ 108003 w 12207886"/>
              <a:gd name="connsiteY0" fmla="*/ 108001 h 6858000"/>
              <a:gd name="connsiteX1" fmla="*/ 108003 w 12207886"/>
              <a:gd name="connsiteY1" fmla="*/ 6750000 h 6858000"/>
              <a:gd name="connsiteX2" fmla="*/ 12084002 w 12207886"/>
              <a:gd name="connsiteY2" fmla="*/ 6750000 h 6858000"/>
              <a:gd name="connsiteX3" fmla="*/ 12084002 w 12207886"/>
              <a:gd name="connsiteY3" fmla="*/ 108001 h 6858000"/>
              <a:gd name="connsiteX4" fmla="*/ 108003 w 12207886"/>
              <a:gd name="connsiteY4" fmla="*/ 108001 h 6858000"/>
              <a:gd name="connsiteX5" fmla="*/ 12084002 w 12207886"/>
              <a:gd name="connsiteY5" fmla="*/ 1 h 6858000"/>
              <a:gd name="connsiteX6" fmla="*/ 12192002 w 12207886"/>
              <a:gd name="connsiteY6" fmla="*/ 0 h 6858000"/>
              <a:gd name="connsiteX7" fmla="*/ 12192002 w 12207886"/>
              <a:gd name="connsiteY7" fmla="*/ 1 h 6858000"/>
              <a:gd name="connsiteX8" fmla="*/ 12192002 w 12207886"/>
              <a:gd name="connsiteY8" fmla="*/ 6750000 h 6858000"/>
              <a:gd name="connsiteX9" fmla="*/ 12207886 w 12207886"/>
              <a:gd name="connsiteY9" fmla="*/ 6858000 h 6858000"/>
              <a:gd name="connsiteX10" fmla="*/ 12192002 w 12207886"/>
              <a:gd name="connsiteY10" fmla="*/ 6858000 h 6858000"/>
              <a:gd name="connsiteX11" fmla="*/ 12192002 w 12207886"/>
              <a:gd name="connsiteY11" fmla="*/ 6858000 h 6858000"/>
              <a:gd name="connsiteX12" fmla="*/ 12084002 w 12207886"/>
              <a:gd name="connsiteY12" fmla="*/ 6858000 h 6858000"/>
              <a:gd name="connsiteX13" fmla="*/ 12084002 w 12207886"/>
              <a:gd name="connsiteY13" fmla="*/ 6858000 h 6858000"/>
              <a:gd name="connsiteX14" fmla="*/ 108003 w 12207886"/>
              <a:gd name="connsiteY14" fmla="*/ 6858000 h 6858000"/>
              <a:gd name="connsiteX15" fmla="*/ 108003 w 12207886"/>
              <a:gd name="connsiteY15" fmla="*/ 6858000 h 6858000"/>
              <a:gd name="connsiteX16" fmla="*/ 3 w 12207886"/>
              <a:gd name="connsiteY16" fmla="*/ 6858000 h 6858000"/>
              <a:gd name="connsiteX17" fmla="*/ 3 w 12207886"/>
              <a:gd name="connsiteY17" fmla="*/ 6858000 h 6858000"/>
              <a:gd name="connsiteX18" fmla="*/ 1 w 12207886"/>
              <a:gd name="connsiteY18" fmla="*/ 6858000 h 6858000"/>
              <a:gd name="connsiteX19" fmla="*/ 1 w 12207886"/>
              <a:gd name="connsiteY19" fmla="*/ 6750000 h 6858000"/>
              <a:gd name="connsiteX20" fmla="*/ 3 w 12207886"/>
              <a:gd name="connsiteY20" fmla="*/ 6750000 h 6858000"/>
              <a:gd name="connsiteX21" fmla="*/ 3 w 12207886"/>
              <a:gd name="connsiteY21" fmla="*/ 108001 h 6858000"/>
              <a:gd name="connsiteX22" fmla="*/ 0 w 12207886"/>
              <a:gd name="connsiteY22" fmla="*/ 108001 h 6858000"/>
              <a:gd name="connsiteX23" fmla="*/ 0 w 12207886"/>
              <a:gd name="connsiteY23" fmla="*/ 1 h 6858000"/>
              <a:gd name="connsiteX24" fmla="*/ 3 w 12207886"/>
              <a:gd name="connsiteY24" fmla="*/ 1 h 6858000"/>
              <a:gd name="connsiteX25" fmla="*/ 3 w 12207886"/>
              <a:gd name="connsiteY25" fmla="*/ 0 h 6858000"/>
              <a:gd name="connsiteX26" fmla="*/ 108003 w 12207886"/>
              <a:gd name="connsiteY26" fmla="*/ 0 h 6858000"/>
              <a:gd name="connsiteX27" fmla="*/ 108003 w 12207886"/>
              <a:gd name="connsiteY27" fmla="*/ 1 h 6858000"/>
              <a:gd name="connsiteX28" fmla="*/ 12084002 w 12207886"/>
              <a:gd name="connsiteY28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750000 h 6858000"/>
              <a:gd name="connsiteX9" fmla="*/ 12192002 w 12192002"/>
              <a:gd name="connsiteY9" fmla="*/ 6858000 h 6858000"/>
              <a:gd name="connsiteX10" fmla="*/ 12192002 w 12192002"/>
              <a:gd name="connsiteY10" fmla="*/ 6858000 h 6858000"/>
              <a:gd name="connsiteX11" fmla="*/ 12084002 w 12192002"/>
              <a:gd name="connsiteY11" fmla="*/ 6858000 h 6858000"/>
              <a:gd name="connsiteX12" fmla="*/ 12084002 w 12192002"/>
              <a:gd name="connsiteY12" fmla="*/ 6858000 h 6858000"/>
              <a:gd name="connsiteX13" fmla="*/ 108003 w 12192002"/>
              <a:gd name="connsiteY13" fmla="*/ 6858000 h 6858000"/>
              <a:gd name="connsiteX14" fmla="*/ 108003 w 12192002"/>
              <a:gd name="connsiteY14" fmla="*/ 6858000 h 6858000"/>
              <a:gd name="connsiteX15" fmla="*/ 3 w 12192002"/>
              <a:gd name="connsiteY15" fmla="*/ 6858000 h 6858000"/>
              <a:gd name="connsiteX16" fmla="*/ 3 w 12192002"/>
              <a:gd name="connsiteY16" fmla="*/ 6858000 h 6858000"/>
              <a:gd name="connsiteX17" fmla="*/ 1 w 12192002"/>
              <a:gd name="connsiteY17" fmla="*/ 6858000 h 6858000"/>
              <a:gd name="connsiteX18" fmla="*/ 1 w 12192002"/>
              <a:gd name="connsiteY18" fmla="*/ 6750000 h 6858000"/>
              <a:gd name="connsiteX19" fmla="*/ 3 w 12192002"/>
              <a:gd name="connsiteY19" fmla="*/ 6750000 h 6858000"/>
              <a:gd name="connsiteX20" fmla="*/ 3 w 12192002"/>
              <a:gd name="connsiteY20" fmla="*/ 108001 h 6858000"/>
              <a:gd name="connsiteX21" fmla="*/ 0 w 12192002"/>
              <a:gd name="connsiteY21" fmla="*/ 108001 h 6858000"/>
              <a:gd name="connsiteX22" fmla="*/ 0 w 12192002"/>
              <a:gd name="connsiteY22" fmla="*/ 1 h 6858000"/>
              <a:gd name="connsiteX23" fmla="*/ 3 w 12192002"/>
              <a:gd name="connsiteY23" fmla="*/ 1 h 6858000"/>
              <a:gd name="connsiteX24" fmla="*/ 3 w 12192002"/>
              <a:gd name="connsiteY24" fmla="*/ 0 h 6858000"/>
              <a:gd name="connsiteX25" fmla="*/ 108003 w 12192002"/>
              <a:gd name="connsiteY25" fmla="*/ 0 h 6858000"/>
              <a:gd name="connsiteX26" fmla="*/ 108003 w 12192002"/>
              <a:gd name="connsiteY26" fmla="*/ 1 h 6858000"/>
              <a:gd name="connsiteX27" fmla="*/ 12084002 w 12192002"/>
              <a:gd name="connsiteY27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2084002 w 12192002"/>
              <a:gd name="connsiteY11" fmla="*/ 6858000 h 6858000"/>
              <a:gd name="connsiteX12" fmla="*/ 108003 w 12192002"/>
              <a:gd name="connsiteY12" fmla="*/ 6858000 h 6858000"/>
              <a:gd name="connsiteX13" fmla="*/ 108003 w 12192002"/>
              <a:gd name="connsiteY13" fmla="*/ 6858000 h 6858000"/>
              <a:gd name="connsiteX14" fmla="*/ 3 w 12192002"/>
              <a:gd name="connsiteY14" fmla="*/ 6858000 h 6858000"/>
              <a:gd name="connsiteX15" fmla="*/ 3 w 12192002"/>
              <a:gd name="connsiteY15" fmla="*/ 6858000 h 6858000"/>
              <a:gd name="connsiteX16" fmla="*/ 1 w 12192002"/>
              <a:gd name="connsiteY16" fmla="*/ 6858000 h 6858000"/>
              <a:gd name="connsiteX17" fmla="*/ 1 w 12192002"/>
              <a:gd name="connsiteY17" fmla="*/ 6750000 h 6858000"/>
              <a:gd name="connsiteX18" fmla="*/ 3 w 12192002"/>
              <a:gd name="connsiteY18" fmla="*/ 6750000 h 6858000"/>
              <a:gd name="connsiteX19" fmla="*/ 3 w 12192002"/>
              <a:gd name="connsiteY19" fmla="*/ 108001 h 6858000"/>
              <a:gd name="connsiteX20" fmla="*/ 0 w 12192002"/>
              <a:gd name="connsiteY20" fmla="*/ 108001 h 6858000"/>
              <a:gd name="connsiteX21" fmla="*/ 0 w 12192002"/>
              <a:gd name="connsiteY21" fmla="*/ 1 h 6858000"/>
              <a:gd name="connsiteX22" fmla="*/ 3 w 12192002"/>
              <a:gd name="connsiteY22" fmla="*/ 1 h 6858000"/>
              <a:gd name="connsiteX23" fmla="*/ 3 w 12192002"/>
              <a:gd name="connsiteY23" fmla="*/ 0 h 6858000"/>
              <a:gd name="connsiteX24" fmla="*/ 108003 w 12192002"/>
              <a:gd name="connsiteY24" fmla="*/ 0 h 6858000"/>
              <a:gd name="connsiteX25" fmla="*/ 108003 w 12192002"/>
              <a:gd name="connsiteY25" fmla="*/ 1 h 6858000"/>
              <a:gd name="connsiteX26" fmla="*/ 12084002 w 12192002"/>
              <a:gd name="connsiteY26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2084002 w 12192002"/>
              <a:gd name="connsiteY10" fmla="*/ 6858000 h 6858000"/>
              <a:gd name="connsiteX11" fmla="*/ 108003 w 12192002"/>
              <a:gd name="connsiteY11" fmla="*/ 6858000 h 6858000"/>
              <a:gd name="connsiteX12" fmla="*/ 108003 w 12192002"/>
              <a:gd name="connsiteY12" fmla="*/ 6858000 h 6858000"/>
              <a:gd name="connsiteX13" fmla="*/ 3 w 12192002"/>
              <a:gd name="connsiteY13" fmla="*/ 6858000 h 6858000"/>
              <a:gd name="connsiteX14" fmla="*/ 3 w 12192002"/>
              <a:gd name="connsiteY14" fmla="*/ 6858000 h 6858000"/>
              <a:gd name="connsiteX15" fmla="*/ 1 w 12192002"/>
              <a:gd name="connsiteY15" fmla="*/ 6858000 h 6858000"/>
              <a:gd name="connsiteX16" fmla="*/ 1 w 12192002"/>
              <a:gd name="connsiteY16" fmla="*/ 6750000 h 6858000"/>
              <a:gd name="connsiteX17" fmla="*/ 3 w 12192002"/>
              <a:gd name="connsiteY17" fmla="*/ 6750000 h 6858000"/>
              <a:gd name="connsiteX18" fmla="*/ 3 w 12192002"/>
              <a:gd name="connsiteY18" fmla="*/ 108001 h 6858000"/>
              <a:gd name="connsiteX19" fmla="*/ 0 w 12192002"/>
              <a:gd name="connsiteY19" fmla="*/ 108001 h 6858000"/>
              <a:gd name="connsiteX20" fmla="*/ 0 w 12192002"/>
              <a:gd name="connsiteY20" fmla="*/ 1 h 6858000"/>
              <a:gd name="connsiteX21" fmla="*/ 3 w 12192002"/>
              <a:gd name="connsiteY21" fmla="*/ 1 h 6858000"/>
              <a:gd name="connsiteX22" fmla="*/ 3 w 12192002"/>
              <a:gd name="connsiteY22" fmla="*/ 0 h 6858000"/>
              <a:gd name="connsiteX23" fmla="*/ 108003 w 12192002"/>
              <a:gd name="connsiteY23" fmla="*/ 0 h 6858000"/>
              <a:gd name="connsiteX24" fmla="*/ 108003 w 12192002"/>
              <a:gd name="connsiteY24" fmla="*/ 1 h 6858000"/>
              <a:gd name="connsiteX25" fmla="*/ 12084002 w 12192002"/>
              <a:gd name="connsiteY25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108003 w 12192002"/>
              <a:gd name="connsiteY11" fmla="*/ 6858000 h 6858000"/>
              <a:gd name="connsiteX12" fmla="*/ 3 w 12192002"/>
              <a:gd name="connsiteY12" fmla="*/ 6858000 h 6858000"/>
              <a:gd name="connsiteX13" fmla="*/ 3 w 12192002"/>
              <a:gd name="connsiteY13" fmla="*/ 6858000 h 6858000"/>
              <a:gd name="connsiteX14" fmla="*/ 1 w 12192002"/>
              <a:gd name="connsiteY14" fmla="*/ 6858000 h 6858000"/>
              <a:gd name="connsiteX15" fmla="*/ 1 w 12192002"/>
              <a:gd name="connsiteY15" fmla="*/ 6750000 h 6858000"/>
              <a:gd name="connsiteX16" fmla="*/ 3 w 12192002"/>
              <a:gd name="connsiteY16" fmla="*/ 6750000 h 6858000"/>
              <a:gd name="connsiteX17" fmla="*/ 3 w 12192002"/>
              <a:gd name="connsiteY17" fmla="*/ 108001 h 6858000"/>
              <a:gd name="connsiteX18" fmla="*/ 0 w 12192002"/>
              <a:gd name="connsiteY18" fmla="*/ 108001 h 6858000"/>
              <a:gd name="connsiteX19" fmla="*/ 0 w 12192002"/>
              <a:gd name="connsiteY19" fmla="*/ 1 h 6858000"/>
              <a:gd name="connsiteX20" fmla="*/ 3 w 12192002"/>
              <a:gd name="connsiteY20" fmla="*/ 1 h 6858000"/>
              <a:gd name="connsiteX21" fmla="*/ 3 w 12192002"/>
              <a:gd name="connsiteY21" fmla="*/ 0 h 6858000"/>
              <a:gd name="connsiteX22" fmla="*/ 108003 w 12192002"/>
              <a:gd name="connsiteY22" fmla="*/ 0 h 6858000"/>
              <a:gd name="connsiteX23" fmla="*/ 108003 w 12192002"/>
              <a:gd name="connsiteY23" fmla="*/ 1 h 6858000"/>
              <a:gd name="connsiteX24" fmla="*/ 12084002 w 12192002"/>
              <a:gd name="connsiteY24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6750000 h 6858000"/>
              <a:gd name="connsiteX16" fmla="*/ 3 w 12192002"/>
              <a:gd name="connsiteY16" fmla="*/ 108001 h 6858000"/>
              <a:gd name="connsiteX17" fmla="*/ 0 w 12192002"/>
              <a:gd name="connsiteY17" fmla="*/ 108001 h 6858000"/>
              <a:gd name="connsiteX18" fmla="*/ 0 w 12192002"/>
              <a:gd name="connsiteY18" fmla="*/ 1 h 6858000"/>
              <a:gd name="connsiteX19" fmla="*/ 3 w 12192002"/>
              <a:gd name="connsiteY19" fmla="*/ 1 h 6858000"/>
              <a:gd name="connsiteX20" fmla="*/ 3 w 12192002"/>
              <a:gd name="connsiteY20" fmla="*/ 0 h 6858000"/>
              <a:gd name="connsiteX21" fmla="*/ 108003 w 12192002"/>
              <a:gd name="connsiteY21" fmla="*/ 0 h 6858000"/>
              <a:gd name="connsiteX22" fmla="*/ 108003 w 12192002"/>
              <a:gd name="connsiteY22" fmla="*/ 1 h 6858000"/>
              <a:gd name="connsiteX23" fmla="*/ 12084002 w 12192002"/>
              <a:gd name="connsiteY23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108003 w 12192002"/>
              <a:gd name="connsiteY10" fmla="*/ 6858000 h 6858000"/>
              <a:gd name="connsiteX11" fmla="*/ 3 w 12192002"/>
              <a:gd name="connsiteY11" fmla="*/ 6858000 h 6858000"/>
              <a:gd name="connsiteX12" fmla="*/ 3 w 12192002"/>
              <a:gd name="connsiteY12" fmla="*/ 6858000 h 6858000"/>
              <a:gd name="connsiteX13" fmla="*/ 1 w 12192002"/>
              <a:gd name="connsiteY13" fmla="*/ 6858000 h 6858000"/>
              <a:gd name="connsiteX14" fmla="*/ 1 w 12192002"/>
              <a:gd name="connsiteY14" fmla="*/ 6750000 h 6858000"/>
              <a:gd name="connsiteX15" fmla="*/ 3 w 12192002"/>
              <a:gd name="connsiteY15" fmla="*/ 108001 h 6858000"/>
              <a:gd name="connsiteX16" fmla="*/ 0 w 12192002"/>
              <a:gd name="connsiteY16" fmla="*/ 108001 h 6858000"/>
              <a:gd name="connsiteX17" fmla="*/ 0 w 12192002"/>
              <a:gd name="connsiteY17" fmla="*/ 1 h 6858000"/>
              <a:gd name="connsiteX18" fmla="*/ 3 w 12192002"/>
              <a:gd name="connsiteY18" fmla="*/ 1 h 6858000"/>
              <a:gd name="connsiteX19" fmla="*/ 3 w 12192002"/>
              <a:gd name="connsiteY19" fmla="*/ 0 h 6858000"/>
              <a:gd name="connsiteX20" fmla="*/ 108003 w 12192002"/>
              <a:gd name="connsiteY20" fmla="*/ 0 h 6858000"/>
              <a:gd name="connsiteX21" fmla="*/ 108003 w 12192002"/>
              <a:gd name="connsiteY21" fmla="*/ 1 h 6858000"/>
              <a:gd name="connsiteX22" fmla="*/ 12084002 w 12192002"/>
              <a:gd name="connsiteY22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1 w 12192002"/>
              <a:gd name="connsiteY13" fmla="*/ 6750000 h 6858000"/>
              <a:gd name="connsiteX14" fmla="*/ 3 w 12192002"/>
              <a:gd name="connsiteY14" fmla="*/ 108001 h 6858000"/>
              <a:gd name="connsiteX15" fmla="*/ 0 w 12192002"/>
              <a:gd name="connsiteY15" fmla="*/ 108001 h 6858000"/>
              <a:gd name="connsiteX16" fmla="*/ 0 w 12192002"/>
              <a:gd name="connsiteY16" fmla="*/ 1 h 6858000"/>
              <a:gd name="connsiteX17" fmla="*/ 3 w 12192002"/>
              <a:gd name="connsiteY17" fmla="*/ 1 h 6858000"/>
              <a:gd name="connsiteX18" fmla="*/ 3 w 12192002"/>
              <a:gd name="connsiteY18" fmla="*/ 0 h 6858000"/>
              <a:gd name="connsiteX19" fmla="*/ 108003 w 12192002"/>
              <a:gd name="connsiteY19" fmla="*/ 0 h 6858000"/>
              <a:gd name="connsiteX20" fmla="*/ 108003 w 12192002"/>
              <a:gd name="connsiteY20" fmla="*/ 1 h 6858000"/>
              <a:gd name="connsiteX21" fmla="*/ 12084002 w 12192002"/>
              <a:gd name="connsiteY21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08001 h 6858000"/>
              <a:gd name="connsiteX15" fmla="*/ 0 w 12192002"/>
              <a:gd name="connsiteY15" fmla="*/ 1 h 6858000"/>
              <a:gd name="connsiteX16" fmla="*/ 3 w 12192002"/>
              <a:gd name="connsiteY16" fmla="*/ 1 h 6858000"/>
              <a:gd name="connsiteX17" fmla="*/ 3 w 12192002"/>
              <a:gd name="connsiteY17" fmla="*/ 0 h 6858000"/>
              <a:gd name="connsiteX18" fmla="*/ 108003 w 12192002"/>
              <a:gd name="connsiteY18" fmla="*/ 0 h 6858000"/>
              <a:gd name="connsiteX19" fmla="*/ 108003 w 12192002"/>
              <a:gd name="connsiteY19" fmla="*/ 1 h 6858000"/>
              <a:gd name="connsiteX20" fmla="*/ 12084002 w 12192002"/>
              <a:gd name="connsiteY20" fmla="*/ 1 h 6858000"/>
              <a:gd name="connsiteX0" fmla="*/ 108003 w 12192002"/>
              <a:gd name="connsiteY0" fmla="*/ 108001 h 6858000"/>
              <a:gd name="connsiteX1" fmla="*/ 108003 w 12192002"/>
              <a:gd name="connsiteY1" fmla="*/ 6750000 h 6858000"/>
              <a:gd name="connsiteX2" fmla="*/ 12084002 w 12192002"/>
              <a:gd name="connsiteY2" fmla="*/ 6750000 h 6858000"/>
              <a:gd name="connsiteX3" fmla="*/ 12084002 w 12192002"/>
              <a:gd name="connsiteY3" fmla="*/ 108001 h 6858000"/>
              <a:gd name="connsiteX4" fmla="*/ 108003 w 12192002"/>
              <a:gd name="connsiteY4" fmla="*/ 108001 h 6858000"/>
              <a:gd name="connsiteX5" fmla="*/ 12084002 w 12192002"/>
              <a:gd name="connsiteY5" fmla="*/ 1 h 6858000"/>
              <a:gd name="connsiteX6" fmla="*/ 12192002 w 12192002"/>
              <a:gd name="connsiteY6" fmla="*/ 0 h 6858000"/>
              <a:gd name="connsiteX7" fmla="*/ 12192002 w 12192002"/>
              <a:gd name="connsiteY7" fmla="*/ 1 h 6858000"/>
              <a:gd name="connsiteX8" fmla="*/ 12192002 w 12192002"/>
              <a:gd name="connsiteY8" fmla="*/ 6858000 h 6858000"/>
              <a:gd name="connsiteX9" fmla="*/ 12192002 w 12192002"/>
              <a:gd name="connsiteY9" fmla="*/ 6858000 h 6858000"/>
              <a:gd name="connsiteX10" fmla="*/ 3 w 12192002"/>
              <a:gd name="connsiteY10" fmla="*/ 6858000 h 6858000"/>
              <a:gd name="connsiteX11" fmla="*/ 3 w 12192002"/>
              <a:gd name="connsiteY11" fmla="*/ 6858000 h 6858000"/>
              <a:gd name="connsiteX12" fmla="*/ 1 w 12192002"/>
              <a:gd name="connsiteY12" fmla="*/ 6858000 h 6858000"/>
              <a:gd name="connsiteX13" fmla="*/ 3 w 12192002"/>
              <a:gd name="connsiteY13" fmla="*/ 108001 h 6858000"/>
              <a:gd name="connsiteX14" fmla="*/ 0 w 12192002"/>
              <a:gd name="connsiteY14" fmla="*/ 1 h 6858000"/>
              <a:gd name="connsiteX15" fmla="*/ 3 w 12192002"/>
              <a:gd name="connsiteY15" fmla="*/ 1 h 6858000"/>
              <a:gd name="connsiteX16" fmla="*/ 3 w 12192002"/>
              <a:gd name="connsiteY16" fmla="*/ 0 h 6858000"/>
              <a:gd name="connsiteX17" fmla="*/ 108003 w 12192002"/>
              <a:gd name="connsiteY17" fmla="*/ 0 h 6858000"/>
              <a:gd name="connsiteX18" fmla="*/ 108003 w 12192002"/>
              <a:gd name="connsiteY18" fmla="*/ 1 h 6858000"/>
              <a:gd name="connsiteX19" fmla="*/ 12084002 w 12192002"/>
              <a:gd name="connsiteY19" fmla="*/ 1 h 6858000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08003 w 12192002"/>
              <a:gd name="connsiteY17" fmla="*/ 508000 h 7365999"/>
              <a:gd name="connsiteX18" fmla="*/ 12084002 w 12192002"/>
              <a:gd name="connsiteY18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08003 w 12192002"/>
              <a:gd name="connsiteY16" fmla="*/ 507999 h 7365999"/>
              <a:gd name="connsiteX17" fmla="*/ 12084002 w 12192002"/>
              <a:gd name="connsiteY17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12084002 w 12192002"/>
              <a:gd name="connsiteY5" fmla="*/ 508000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  <a:gd name="connsiteX16" fmla="*/ 12084002 w 12192002"/>
              <a:gd name="connsiteY16" fmla="*/ 508000 h 7365999"/>
              <a:gd name="connsiteX0" fmla="*/ 108003 w 12192002"/>
              <a:gd name="connsiteY0" fmla="*/ 616000 h 7365999"/>
              <a:gd name="connsiteX1" fmla="*/ 108003 w 12192002"/>
              <a:gd name="connsiteY1" fmla="*/ 7257999 h 7365999"/>
              <a:gd name="connsiteX2" fmla="*/ 12084002 w 12192002"/>
              <a:gd name="connsiteY2" fmla="*/ 7257999 h 7365999"/>
              <a:gd name="connsiteX3" fmla="*/ 12084002 w 12192002"/>
              <a:gd name="connsiteY3" fmla="*/ 616000 h 7365999"/>
              <a:gd name="connsiteX4" fmla="*/ 108003 w 12192002"/>
              <a:gd name="connsiteY4" fmla="*/ 616000 h 7365999"/>
              <a:gd name="connsiteX5" fmla="*/ 3 w 12192002"/>
              <a:gd name="connsiteY5" fmla="*/ 507999 h 7365999"/>
              <a:gd name="connsiteX6" fmla="*/ 12192002 w 12192002"/>
              <a:gd name="connsiteY6" fmla="*/ 507999 h 7365999"/>
              <a:gd name="connsiteX7" fmla="*/ 12192002 w 12192002"/>
              <a:gd name="connsiteY7" fmla="*/ 508000 h 7365999"/>
              <a:gd name="connsiteX8" fmla="*/ 12192002 w 12192002"/>
              <a:gd name="connsiteY8" fmla="*/ 7365999 h 7365999"/>
              <a:gd name="connsiteX9" fmla="*/ 12192002 w 12192002"/>
              <a:gd name="connsiteY9" fmla="*/ 7365999 h 7365999"/>
              <a:gd name="connsiteX10" fmla="*/ 3 w 12192002"/>
              <a:gd name="connsiteY10" fmla="*/ 7365999 h 7365999"/>
              <a:gd name="connsiteX11" fmla="*/ 3 w 12192002"/>
              <a:gd name="connsiteY11" fmla="*/ 7365999 h 7365999"/>
              <a:gd name="connsiteX12" fmla="*/ 1 w 12192002"/>
              <a:gd name="connsiteY12" fmla="*/ 7365999 h 7365999"/>
              <a:gd name="connsiteX13" fmla="*/ 0 w 12192002"/>
              <a:gd name="connsiteY13" fmla="*/ 508000 h 7365999"/>
              <a:gd name="connsiteX14" fmla="*/ 3 w 12192002"/>
              <a:gd name="connsiteY14" fmla="*/ 508000 h 7365999"/>
              <a:gd name="connsiteX15" fmla="*/ 3 w 12192002"/>
              <a:gd name="connsiteY15" fmla="*/ 507999 h 736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2" h="7365999">
                <a:moveTo>
                  <a:pt x="108003" y="616000"/>
                </a:moveTo>
                <a:lnTo>
                  <a:pt x="108003" y="7257999"/>
                </a:lnTo>
                <a:lnTo>
                  <a:pt x="12084002" y="7257999"/>
                </a:lnTo>
                <a:lnTo>
                  <a:pt x="12084002" y="616000"/>
                </a:lnTo>
                <a:lnTo>
                  <a:pt x="108003" y="616000"/>
                </a:lnTo>
                <a:close/>
                <a:moveTo>
                  <a:pt x="3" y="507999"/>
                </a:moveTo>
                <a:lnTo>
                  <a:pt x="12192002" y="507999"/>
                </a:lnTo>
                <a:lnTo>
                  <a:pt x="12192002" y="508000"/>
                </a:lnTo>
                <a:lnTo>
                  <a:pt x="12192002" y="7365999"/>
                </a:lnTo>
                <a:lnTo>
                  <a:pt x="12192002" y="7365999"/>
                </a:lnTo>
                <a:lnTo>
                  <a:pt x="3" y="7365999"/>
                </a:lnTo>
                <a:lnTo>
                  <a:pt x="3" y="7365999"/>
                </a:lnTo>
                <a:lnTo>
                  <a:pt x="1" y="7365999"/>
                </a:lnTo>
                <a:cubicBezTo>
                  <a:pt x="1" y="6222999"/>
                  <a:pt x="0" y="1651000"/>
                  <a:pt x="0" y="508000"/>
                </a:cubicBezTo>
                <a:cubicBezTo>
                  <a:pt x="0" y="-635000"/>
                  <a:pt x="2" y="508000"/>
                  <a:pt x="3" y="508000"/>
                </a:cubicBezTo>
                <a:lnTo>
                  <a:pt x="3" y="50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065C8860-F80D-4015-B6F2-FD0E18003E6A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700" y="6231442"/>
            <a:ext cx="1207870" cy="6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76" r:id="rId4"/>
    <p:sldLayoutId id="2147483675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68" r:id="rId13"/>
    <p:sldLayoutId id="2147483669" r:id="rId14"/>
    <p:sldLayoutId id="2147483661" r:id="rId15"/>
    <p:sldLayoutId id="2147483652" r:id="rId16"/>
    <p:sldLayoutId id="2147483656" r:id="rId17"/>
    <p:sldLayoutId id="2147483670" r:id="rId18"/>
    <p:sldLayoutId id="2147483671" r:id="rId19"/>
    <p:sldLayoutId id="2147483672" r:id="rId20"/>
    <p:sldLayoutId id="2147483673" r:id="rId21"/>
    <p:sldLayoutId id="2147483657" r:id="rId22"/>
    <p:sldLayoutId id="2147483654" r:id="rId23"/>
    <p:sldLayoutId id="2147483674" r:id="rId24"/>
    <p:sldLayoutId id="2147483677" r:id="rId25"/>
    <p:sldLayoutId id="2147483678" r:id="rId26"/>
    <p:sldLayoutId id="2147483667" r:id="rId27"/>
    <p:sldLayoutId id="2147483679" r:id="rId28"/>
    <p:sldLayoutId id="2147483680" r:id="rId29"/>
    <p:sldLayoutId id="2147483681" r:id="rId30"/>
    <p:sldLayoutId id="2147483655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31.sv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11" Type="http://schemas.openxmlformats.org/officeDocument/2006/relationships/image" Target="../media/image9.png"/><Relationship Id="rId5" Type="http://schemas.openxmlformats.org/officeDocument/2006/relationships/image" Target="../media/image42.svg"/><Relationship Id="rId10" Type="http://schemas.openxmlformats.org/officeDocument/2006/relationships/image" Target="../media/image8.png"/><Relationship Id="rId4" Type="http://schemas.openxmlformats.org/officeDocument/2006/relationships/image" Target="../media/image30.png"/><Relationship Id="rId9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17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Контейнер за картина 10" descr="Предно колело на велосипед пред сградата, вижда се един крак в маратонка&#10;">
            <a:extLst>
              <a:ext uri="{FF2B5EF4-FFF2-40B4-BE49-F238E27FC236}">
                <a16:creationId xmlns:a16="http://schemas.microsoft.com/office/drawing/2014/main" id="{4148EE3D-B18F-4050-A0E4-BB79AF76A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000" y="108000"/>
            <a:ext cx="6573838" cy="6635750"/>
          </a:xfrm>
        </p:spPr>
      </p:pic>
      <p:grpSp>
        <p:nvGrpSpPr>
          <p:cNvPr id="4" name="Група 3" descr="Три триъгълника, които акцентират изображението">
            <a:extLst>
              <a:ext uri="{FF2B5EF4-FFF2-40B4-BE49-F238E27FC236}">
                <a16:creationId xmlns:a16="http://schemas.microsoft.com/office/drawing/2014/main" id="{2D5C8341-DC6A-4348-90C6-7D96336E23A4}"/>
              </a:ext>
            </a:extLst>
          </p:cNvPr>
          <p:cNvGrpSpPr/>
          <p:nvPr/>
        </p:nvGrpSpPr>
        <p:grpSpPr>
          <a:xfrm>
            <a:off x="2259641" y="2040344"/>
            <a:ext cx="1969659" cy="2593986"/>
            <a:chOff x="2259641" y="2040344"/>
            <a:chExt cx="1969659" cy="2593986"/>
          </a:xfrm>
        </p:grpSpPr>
        <p:sp>
          <p:nvSpPr>
            <p:cNvPr id="21" name="Равнобедрен триъгълник 20" descr="Декоративен триъгълник">
              <a:extLst>
                <a:ext uri="{FF2B5EF4-FFF2-40B4-BE49-F238E27FC236}">
                  <a16:creationId xmlns:a16="http://schemas.microsoft.com/office/drawing/2014/main" id="{842A5801-9929-4849-BB70-665479BCAD9F}"/>
                </a:ext>
              </a:extLst>
            </p:cNvPr>
            <p:cNvSpPr/>
            <p:nvPr/>
          </p:nvSpPr>
          <p:spPr>
            <a:xfrm rot="10800000">
              <a:off x="2739123" y="2040344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2" name="Равнобедрен триъгълник 21" descr="Декоративен триъгълник">
              <a:extLst>
                <a:ext uri="{FF2B5EF4-FFF2-40B4-BE49-F238E27FC236}">
                  <a16:creationId xmlns:a16="http://schemas.microsoft.com/office/drawing/2014/main" id="{C55A5A72-BCE3-43E5-B9EC-133727EDFE71}"/>
                </a:ext>
              </a:extLst>
            </p:cNvPr>
            <p:cNvSpPr/>
            <p:nvPr/>
          </p:nvSpPr>
          <p:spPr>
            <a:xfrm rot="10800000">
              <a:off x="2259641" y="2900399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3" name="Равнобедрен триъгълник 22" descr="Декоративен триъгълник">
              <a:extLst>
                <a:ext uri="{FF2B5EF4-FFF2-40B4-BE49-F238E27FC236}">
                  <a16:creationId xmlns:a16="http://schemas.microsoft.com/office/drawing/2014/main" id="{655C0B66-681D-4015-BBF2-03DAF6FB834F}"/>
                </a:ext>
              </a:extLst>
            </p:cNvPr>
            <p:cNvSpPr/>
            <p:nvPr/>
          </p:nvSpPr>
          <p:spPr>
            <a:xfrm>
              <a:off x="3683558" y="4263551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85DE16E-1A6B-4502-BE86-BD1EA651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7938" y="1804385"/>
            <a:ext cx="4964062" cy="2243691"/>
          </a:xfrm>
        </p:spPr>
        <p:txBody>
          <a:bodyPr rtlCol="0"/>
          <a:lstStyle/>
          <a:p>
            <a:pPr rtl="0"/>
            <a:r>
              <a:rPr lang="bg-BG" sz="5400" dirty="0"/>
              <a:t/>
            </a:r>
            <a:br>
              <a:rPr lang="bg-BG" sz="5400" dirty="0"/>
            </a:br>
            <a:r>
              <a:rPr lang="bg-BG" sz="5400" dirty="0"/>
              <a:t/>
            </a:r>
            <a:br>
              <a:rPr lang="bg-BG" sz="5400" dirty="0"/>
            </a:br>
            <a:endParaRPr lang="bg-BG" sz="5400" dirty="0"/>
          </a:p>
        </p:txBody>
      </p:sp>
      <p:sp>
        <p:nvSpPr>
          <p:cNvPr id="42" name="Заглавие 1">
            <a:extLst>
              <a:ext uri="{FF2B5EF4-FFF2-40B4-BE49-F238E27FC236}">
                <a16:creationId xmlns:a16="http://schemas.microsoft.com/office/drawing/2014/main" id="{D2A66A00-2AF9-4C25-8355-C424244C6BC4}"/>
              </a:ext>
            </a:extLst>
          </p:cNvPr>
          <p:cNvSpPr txBox="1">
            <a:spLocks/>
          </p:cNvSpPr>
          <p:nvPr/>
        </p:nvSpPr>
        <p:spPr>
          <a:xfrm>
            <a:off x="6924696" y="1626961"/>
            <a:ext cx="5219876" cy="1994392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</p:spPr>
        <p:txBody>
          <a:bodyPr vert="horz" wrap="square" lIns="0" tIns="0" rIns="0" bIns="0" rtlCol="0" anchor="ctr">
            <a:spAutoFit/>
            <a:scene3d>
              <a:camera prst="isometricOffAxis2Left"/>
              <a:lightRig rig="freezing" dir="t">
                <a:rot lat="0" lon="0" rev="600000"/>
              </a:lightRig>
            </a:scene3d>
            <a:sp3d extrusionH="196850" contourW="25400" prstMaterial="clear"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 rtl="0"/>
            <a:r>
              <a:rPr lang="bg-BG" sz="4800" i="1" spc="300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ИНОВАТИВНИ</a:t>
            </a:r>
            <a:r>
              <a:rPr lang="bg-BG" sz="4800" i="1" spc="3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</a:rPr>
              <a:t>  УПРАВЛЕНСКИ  ПРАКТИКИ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252320BC-C906-49F3-BFB7-80139C42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348" y="5197150"/>
            <a:ext cx="4736077" cy="1427584"/>
          </a:xfrm>
          <a:solidFill>
            <a:schemeClr val="bg1"/>
          </a:solidFill>
          <a:ln>
            <a:noFill/>
          </a:ln>
        </p:spPr>
        <p:txBody>
          <a:bodyPr rtlCol="0"/>
          <a:lstStyle/>
          <a:p>
            <a:pPr rtl="0"/>
            <a:r>
              <a:rPr lang="bg-BG" sz="3600" b="1" noProof="1">
                <a:solidFill>
                  <a:srgbClr val="0000FF"/>
                </a:solidFill>
                <a:latin typeface="Gabriola" panose="04040605051002020D02" pitchFamily="82" charset="0"/>
              </a:rPr>
              <a:t>Ив. Харбалиева </a:t>
            </a:r>
          </a:p>
          <a:p>
            <a:pPr rtl="0"/>
            <a:r>
              <a:rPr lang="bg-BG" sz="3600" b="1" noProof="1">
                <a:solidFill>
                  <a:srgbClr val="0000FF"/>
                </a:solidFill>
                <a:latin typeface="Gabriola" panose="04040605051002020D02" pitchFamily="82" charset="0"/>
              </a:rPr>
              <a:t> Съпредседател на СДСОРБ </a:t>
            </a:r>
            <a:r>
              <a:rPr lang="bg-BG" sz="3600" b="1" noProof="1" smtClean="0">
                <a:solidFill>
                  <a:srgbClr val="0000FF"/>
                </a:solidFill>
                <a:latin typeface="Gabriola" panose="04040605051002020D02" pitchFamily="82" charset="0"/>
              </a:rPr>
              <a:t>Директор на ДГ 99</a:t>
            </a:r>
            <a:endParaRPr lang="bg-BG" sz="3600" b="1" noProof="1">
              <a:solidFill>
                <a:srgbClr val="0000FF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CFC2CA53-F96E-2D12-C74C-F69B07482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3716" y="126661"/>
            <a:ext cx="1280284" cy="585481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F03C47D-7AF9-FECE-6230-3D9999AEA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838" y="126661"/>
            <a:ext cx="94496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3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88B09DC-253D-4A42-A653-39120CD5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703" y="358248"/>
            <a:ext cx="11340000" cy="738832"/>
          </a:xfrm>
        </p:spPr>
        <p:txBody>
          <a:bodyPr rtlCol="0"/>
          <a:lstStyle/>
          <a:p>
            <a:pPr algn="ctr" rtl="0"/>
            <a:r>
              <a:rPr lang="bg-BG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ПЕДАГОГИЧЕСКИ МОДЕЛИ, </a:t>
            </a:r>
            <a:br>
              <a:rPr lang="bg-BG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bg-BG" b="1" dirty="0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ОПЦИЯ 2</a:t>
            </a:r>
          </a:p>
        </p:txBody>
      </p:sp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id="{C3165717-6988-4EBD-BF3A-EACB6A2110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bg-BG" sz="24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ВЪЗМОЖНОСТ ЗА ИЗГРАЖДАНЕ</a:t>
            </a:r>
          </a:p>
        </p:txBody>
      </p:sp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DA7BBDE7-9A70-4A71-8059-D8AD4D6B46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58929" y="1992324"/>
            <a:ext cx="2811618" cy="1030794"/>
          </a:xfrm>
        </p:spPr>
        <p:txBody>
          <a:bodyPr rtlCol="0"/>
          <a:lstStyle/>
          <a:p>
            <a:r>
              <a:rPr lang="bg-BG" dirty="0">
                <a:solidFill>
                  <a:srgbClr val="CC66FF"/>
                </a:solidFill>
              </a:rPr>
              <a:t>1</a:t>
            </a:r>
          </a:p>
        </p:txBody>
      </p:sp>
      <p:sp>
        <p:nvSpPr>
          <p:cNvPr id="10" name="Контейнер на съдържание 9">
            <a:extLst>
              <a:ext uri="{FF2B5EF4-FFF2-40B4-BE49-F238E27FC236}">
                <a16:creationId xmlns:a16="http://schemas.microsoft.com/office/drawing/2014/main" id="{75DEC460-719A-498D-A00A-DF43649DB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7781" y="4117450"/>
            <a:ext cx="2593913" cy="720000"/>
          </a:xfrm>
        </p:spPr>
        <p:txBody>
          <a:bodyPr rtlCol="0"/>
          <a:lstStyle/>
          <a:p>
            <a:pPr rtl="0"/>
            <a:r>
              <a:rPr lang="bg-BG" sz="3200" b="1" noProof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учители със знания и опит</a:t>
            </a:r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B50088B1-A6C2-4542-921E-3722C7B377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39330" y="1554523"/>
            <a:ext cx="3998591" cy="3998591"/>
          </a:xfrm>
        </p:spPr>
        <p:txBody>
          <a:bodyPr rtlCol="0"/>
          <a:lstStyle/>
          <a:p>
            <a:pPr rtl="0"/>
            <a:r>
              <a:rPr lang="bg-BG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СВОБОДА ЗА ИЗОБРЕТЯВАНЕ</a:t>
            </a:r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0B38E6C8-7618-4320-B12B-1CAF3976532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32816" y="1675083"/>
            <a:ext cx="2811618" cy="1440000"/>
          </a:xfrm>
        </p:spPr>
        <p:txBody>
          <a:bodyPr rtlCol="0"/>
          <a:lstStyle/>
          <a:p>
            <a:r>
              <a:rPr lang="bg-BG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24B3DB1A-5328-4D3E-87D4-3105A22192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8039" y="4029969"/>
            <a:ext cx="2910183" cy="720000"/>
          </a:xfrm>
        </p:spPr>
        <p:txBody>
          <a:bodyPr rtlCol="0"/>
          <a:lstStyle/>
          <a:p>
            <a:pPr rtl="0"/>
            <a:r>
              <a:rPr lang="bg-BG" sz="28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Свобода за работа с различни изразни средства 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39E24BA7-CB8A-44D5-8804-21F2A5AD2AB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38481" y="1993699"/>
            <a:ext cx="3266164" cy="3120238"/>
          </a:xfrm>
        </p:spPr>
        <p:txBody>
          <a:bodyPr rtlCol="0"/>
          <a:lstStyle/>
          <a:p>
            <a:pPr rtl="0"/>
            <a:r>
              <a:rPr lang="bg-BG" sz="2400" b="1" dirty="0">
                <a:solidFill>
                  <a:srgbClr val="B74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МАЛКО КОНКУРЕНТИ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4532B58E-034F-4AFA-AA9C-C2F87E0105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00078" y="1679987"/>
            <a:ext cx="2597043" cy="1440000"/>
          </a:xfrm>
        </p:spPr>
        <p:txBody>
          <a:bodyPr rtlCol="0"/>
          <a:lstStyle/>
          <a:p>
            <a:r>
              <a:rPr lang="bg-BG" dirty="0">
                <a:solidFill>
                  <a:srgbClr val="B7472A"/>
                </a:solidFill>
              </a:rPr>
              <a:t>3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0E51389C-FA2C-4D31-B011-A146EFF7B6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3260" y="3889686"/>
            <a:ext cx="2288521" cy="720000"/>
          </a:xfrm>
        </p:spPr>
        <p:txBody>
          <a:bodyPr rtlCol="0"/>
          <a:lstStyle/>
          <a:p>
            <a:pPr rtl="0"/>
            <a:r>
              <a:rPr lang="bg-BG" sz="2800" b="1" noProof="1">
                <a:solidFill>
                  <a:srgbClr val="B747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Конкуренция в здравословен план</a:t>
            </a:r>
          </a:p>
        </p:txBody>
      </p:sp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09EB4D5C-77DA-467B-AFFC-4AB213618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10</a:t>
            </a:fld>
            <a:endParaRPr lang="bg-BG" dirty="0"/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E2B8DC6B-E0F8-CEF5-89FF-0E869A1D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964"/>
            <a:ext cx="944962" cy="969348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9CC1E6DA-BB4D-E426-EBF1-E94480C96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текст 2">
            <a:extLst>
              <a:ext uri="{FF2B5EF4-FFF2-40B4-BE49-F238E27FC236}">
                <a16:creationId xmlns:a16="http://schemas.microsoft.com/office/drawing/2014/main" id="{E6412758-3A48-4125-9949-522605950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902065"/>
            <a:ext cx="5472000" cy="360000"/>
          </a:xfrm>
        </p:spPr>
        <p:txBody>
          <a:bodyPr rtlCol="0"/>
          <a:lstStyle/>
          <a:p>
            <a:pPr rtl="0"/>
            <a:r>
              <a:rPr lang="bg-BG" sz="28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  ДЕТСКАТА ГРАДИНА</a:t>
            </a:r>
          </a:p>
        </p:txBody>
      </p:sp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id="{50FEF168-A4F8-4B1A-8B8E-2BC17365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520059"/>
            <a:ext cx="5472000" cy="2035650"/>
          </a:xfrm>
        </p:spPr>
        <p:txBody>
          <a:bodyPr rtlCol="0"/>
          <a:lstStyle/>
          <a:p>
            <a:pPr rtl="0"/>
            <a:r>
              <a:rPr lang="bg-BG" sz="2400" b="1" noProof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Знам и давам най- доброто на децата </a:t>
            </a:r>
          </a:p>
          <a:p>
            <a:pPr rtl="0"/>
            <a:r>
              <a:rPr lang="bg-BG" sz="2400" b="1" noProof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Имам подкрепа зад гърба си – ръковоство, подкрепящ екип , общността </a:t>
            </a:r>
          </a:p>
          <a:p>
            <a:pPr rtl="0"/>
            <a:r>
              <a:rPr lang="bg-BG" sz="2400" b="1" noProof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Имам платформи за изява </a:t>
            </a:r>
          </a:p>
          <a:p>
            <a:pPr rtl="0"/>
            <a:r>
              <a:rPr lang="bg-BG" sz="2400" b="1" noProof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Получавам удовлетвореност и признание</a:t>
            </a:r>
          </a:p>
        </p:txBody>
      </p:sp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914AC5DE-E4D3-4B8C-B033-553AD989DA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75445" y="1915427"/>
            <a:ext cx="5296554" cy="345938"/>
          </a:xfrm>
        </p:spPr>
        <p:txBody>
          <a:bodyPr rtlCol="0"/>
          <a:lstStyle/>
          <a:p>
            <a:pPr marL="0" indent="0" rtl="0">
              <a:buNone/>
            </a:pPr>
            <a:r>
              <a:rPr lang="bg-BG" sz="28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ДЕЦАТА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75B85C47-1421-43A5-B78B-9178CF5406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99886" y="2411412"/>
            <a:ext cx="5472113" cy="2035175"/>
          </a:xfrm>
        </p:spPr>
        <p:txBody>
          <a:bodyPr rtlCol="0"/>
          <a:lstStyle/>
          <a:p>
            <a:pPr rtl="0"/>
            <a:r>
              <a:rPr lang="bg-BG" sz="24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Ценя и зачитам достойнството на всяко дете</a:t>
            </a:r>
          </a:p>
          <a:p>
            <a:pPr rtl="0"/>
            <a:r>
              <a:rPr lang="bg-BG" sz="24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Давам възможност за изява на добрите и на не до там успешните деца</a:t>
            </a:r>
          </a:p>
          <a:p>
            <a:pPr rtl="0"/>
            <a:r>
              <a:rPr lang="bg-BG" sz="24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Имам възможност и инструменти за оценка  израстването на децата</a:t>
            </a:r>
          </a:p>
          <a:p>
            <a:pPr rtl="0"/>
            <a:r>
              <a:rPr lang="bg-BG" sz="24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Осъществявам индивидуална подкрепа при нуобходимост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498D9352-DAF3-4598-89EF-19A90B5B3A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11</a:t>
            </a:fld>
            <a:endParaRPr lang="bg-BG" dirty="0"/>
          </a:p>
        </p:txBody>
      </p:sp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76219994-5F25-9C3E-D3E2-39FE1A95B0CF}"/>
              </a:ext>
            </a:extLst>
          </p:cNvPr>
          <p:cNvSpPr/>
          <p:nvPr/>
        </p:nvSpPr>
        <p:spPr>
          <a:xfrm>
            <a:off x="3598721" y="284107"/>
            <a:ext cx="4610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9525">
                  <a:solidFill>
                    <a:srgbClr val="CC66FF"/>
                  </a:solidFill>
                  <a:prstDash val="solid"/>
                </a:ln>
                <a:solidFill>
                  <a:srgbClr val="FF99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ramond" panose="02020404030301010803" pitchFamily="18" charset="0"/>
              </a:rPr>
              <a:t>УВЕРЕНОСТ</a:t>
            </a:r>
            <a:endParaRPr lang="bg-BG" sz="5400" b="1" cap="none" spc="0" dirty="0">
              <a:ln w="9525">
                <a:solidFill>
                  <a:srgbClr val="CC66FF"/>
                </a:solidFill>
                <a:prstDash val="solid"/>
              </a:ln>
              <a:solidFill>
                <a:srgbClr val="FF99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DEFF0C52-8AE5-FA9F-7054-8BC4314CD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8964"/>
            <a:ext cx="944962" cy="969348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CA02F48C-B198-7C87-2EF7-EF8626DCE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94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4"/>
          </p:nvPr>
        </p:nvSpPr>
        <p:spPr>
          <a:xfrm>
            <a:off x="326571" y="2594332"/>
            <a:ext cx="3975429" cy="3631338"/>
          </a:xfrm>
        </p:spPr>
        <p:txBody>
          <a:bodyPr/>
          <a:lstStyle/>
          <a:p>
            <a:pPr marL="0" indent="0">
              <a:buNone/>
            </a:pPr>
            <a:r>
              <a:rPr lang="bg-BG" sz="2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Създаване на работещи вътрешни документи за реакция при различни ситуации от практиката в ДГ</a:t>
            </a:r>
          </a:p>
          <a:p>
            <a:pPr marL="0" indent="0">
              <a:buNone/>
            </a:pPr>
            <a:r>
              <a:rPr lang="bg-BG" sz="2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Квалификация, съгласно идентифицирани потребности на екипа на детската градина</a:t>
            </a:r>
          </a:p>
          <a:p>
            <a:pPr marL="0" indent="0">
              <a:buNone/>
            </a:pPr>
            <a:r>
              <a:rPr lang="bg-BG" sz="2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Вътрешна квалификация от учители за учители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5"/>
          </p:nvPr>
        </p:nvSpPr>
        <p:spPr>
          <a:xfrm>
            <a:off x="4302000" y="2643671"/>
            <a:ext cx="3600000" cy="3631338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Институционална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Методическа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От родителската общност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6"/>
          </p:nvPr>
        </p:nvSpPr>
        <p:spPr>
          <a:xfrm>
            <a:off x="8172000" y="2697637"/>
            <a:ext cx="3886990" cy="3631338"/>
          </a:xfrm>
        </p:spPr>
        <p:txBody>
          <a:bodyPr/>
          <a:lstStyle/>
          <a:p>
            <a:pPr marL="0" indent="0">
              <a:buNone/>
            </a:pPr>
            <a:r>
              <a:rPr lang="bg-BG" sz="2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Какво очаква институцията от мен?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Какво искам аз да постигна?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Как ще раста кариерно?</a:t>
            </a:r>
          </a:p>
          <a:p>
            <a:pPr marL="0" indent="0">
              <a:buNone/>
            </a:pPr>
            <a:r>
              <a:rPr lang="bg-BG" sz="24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Какви конкретни цели – професионални и финансови си поставям?</a:t>
            </a:r>
          </a:p>
        </p:txBody>
      </p:sp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31800" y="335331"/>
            <a:ext cx="11340000" cy="432000"/>
          </a:xfrm>
        </p:spPr>
        <p:txBody>
          <a:bodyPr/>
          <a:lstStyle/>
          <a:p>
            <a:pPr algn="ctr"/>
            <a:r>
              <a:rPr lang="bg-BG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УСЕЩАНЕ ЗА СТАБИЛНОСТ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432000" y="1728000"/>
            <a:ext cx="3600000" cy="866332"/>
          </a:xfrm>
        </p:spPr>
        <p:txBody>
          <a:bodyPr/>
          <a:lstStyle/>
          <a:p>
            <a:r>
              <a:rPr lang="bg-B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Предвидимост на процеса на образователно -възпитателната работа</a:t>
            </a: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4B73C415-D670-4716-A5EC-CC4D52CA2BAC}" type="slidenum">
              <a:rPr lang="bg-BG" noProof="0" smtClean="0"/>
              <a:pPr rtl="0"/>
              <a:t>12</a:t>
            </a:fld>
            <a:endParaRPr lang="bg-BG" noProof="0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idx="12"/>
          </p:nvPr>
        </p:nvSpPr>
        <p:spPr>
          <a:xfrm>
            <a:off x="4302000" y="1728000"/>
            <a:ext cx="3600000" cy="866332"/>
          </a:xfrm>
        </p:spPr>
        <p:txBody>
          <a:bodyPr/>
          <a:lstStyle/>
          <a:p>
            <a:r>
              <a:rPr lang="bg-BG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Подкрепа</a:t>
            </a:r>
            <a:r>
              <a:rPr lang="bg-BG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idx="13"/>
          </p:nvPr>
        </p:nvSpPr>
        <p:spPr>
          <a:xfrm>
            <a:off x="8172000" y="1728000"/>
            <a:ext cx="3600000" cy="866332"/>
          </a:xfrm>
        </p:spPr>
        <p:txBody>
          <a:bodyPr/>
          <a:lstStyle/>
          <a:p>
            <a:r>
              <a:rPr lang="bg-BG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Реализация </a:t>
            </a:r>
          </a:p>
        </p:txBody>
      </p:sp>
      <p:sp>
        <p:nvSpPr>
          <p:cNvPr id="10" name="Текстов контейнер 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bg-BG" sz="2800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Следване на традиции</a:t>
            </a: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D8693507-C5F8-FA8A-3067-298EA41A4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7" y="5881256"/>
            <a:ext cx="872911" cy="895438"/>
          </a:xfrm>
          <a:prstGeom prst="rect">
            <a:avLst/>
          </a:prstGeom>
        </p:spPr>
      </p:pic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6DF38D82-2403-B73C-264A-E6809EE0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A884CE4-E6FB-4B26-8061-2F1A8851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90" y="208065"/>
            <a:ext cx="11340000" cy="432000"/>
          </a:xfrm>
        </p:spPr>
        <p:txBody>
          <a:bodyPr rtlCol="0"/>
          <a:lstStyle/>
          <a:p>
            <a:pPr algn="ctr" rtl="0"/>
            <a:r>
              <a:rPr lang="bg-BG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РЕАЛНИ ИЗМЕРИТЕЛИ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87CFFAC-9D8E-4309-BEA1-C86317731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33352"/>
              </p:ext>
            </p:extLst>
          </p:nvPr>
        </p:nvGraphicFramePr>
        <p:xfrm>
          <a:off x="275293" y="640065"/>
          <a:ext cx="11598410" cy="609172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81137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792316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2715208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2279509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</a:tblGrid>
              <a:tr h="353188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Година 1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Година 2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bg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aramond" panose="02020404030301010803" pitchFamily="18" charset="0"/>
                        </a:rPr>
                        <a:t>Година 3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349490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ЖЕЛАЕЩИ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ДЕЦА ЗА ПРИЕМ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349490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БАЛ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ЗА ПРИЕМ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349490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БРОЙ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 НАПУСНАЛИ ДЕЦА 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349490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СРЕДНА МЕСЕЧНА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ПОСЕЩАЕМОСТ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РЕЗУЛТАТИ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ОТ ДИАГНОСТИЧНИТЕ ПРОЦЕДУРИ ПО ТОЧКИ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РЪСТ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НА РЕДУЛТАТИТЕ ОТ ДИАГНОСТИЧНИТЕ ПРОЦЕДУРИ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520710"/>
                  </a:ext>
                </a:extLst>
              </a:tr>
              <a:tr h="349490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ЖАЛБИ</a:t>
                      </a:r>
                      <a:r>
                        <a:rPr lang="bg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ОТ РОДИТЕЛИ</a:t>
                      </a:r>
                      <a:endParaRPr lang="bg" sz="1400" b="1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42177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ПРЕПОРЪКИ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ОТ ПРОВЕРЯВАЩИ ИНСТИТУЦИИ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649893"/>
                  </a:ext>
                </a:extLst>
              </a:tr>
              <a:tr h="349490">
                <a:tc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РАЗРАБОТКА И УЧАСТИЕ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В ПРОЕКТИ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679637"/>
                  </a:ext>
                </a:extLst>
              </a:tr>
              <a:tr h="349490">
                <a:tc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БЮДЖЕТ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НА ДГ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003364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СПЕЧЕЛЕНИ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НАГРАДИ ОТ КОНКУРСИ СЪСТЕЗАНИЯ,ВИКТОРИНИ И ПР.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552400"/>
                  </a:ext>
                </a:extLst>
              </a:tr>
              <a:tr h="527563">
                <a:tc>
                  <a:txBody>
                    <a:bodyPr/>
                    <a:lstStyle/>
                    <a:p>
                      <a:pPr marL="0" indent="0" algn="l" rtl="0" fontAlgn="b">
                        <a:buFont typeface="Arial" panose="020B0604020202020204" pitchFamily="34" charset="0"/>
                        <a:buNone/>
                      </a:pPr>
                      <a:r>
                        <a:rPr lang="bg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РАБОТА</a:t>
                      </a:r>
                      <a:r>
                        <a:rPr lang="bg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 С НАПРАВИТЕЛСТВЕНИ ОРГАНИЗАЦИИ</a:t>
                      </a:r>
                      <a:endParaRPr lang="bg" sz="14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4338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ДАРЕНИЯ 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785602"/>
                  </a:ext>
                </a:extLst>
              </a:tr>
              <a:tr h="349490">
                <a:tc>
                  <a:txBody>
                    <a:bodyPr/>
                    <a:lstStyle/>
                    <a:p>
                      <a:pPr algn="l" rtl="0" fontAlgn="b"/>
                      <a:r>
                        <a:rPr lang="bg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ДРУГИ ПРИХОДИ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bg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959351"/>
                  </a:ext>
                </a:extLst>
              </a:tr>
            </a:tbl>
          </a:graphicData>
        </a:graphic>
      </p:graphicFrame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847E0C68-06B3-4959-BB73-9088FBBCC2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13</a:t>
            </a:fld>
            <a:endParaRPr lang="bg-BG" dirty="0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67ED0419-601C-B0D2-6383-B5D9B1FC3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044" y="103073"/>
            <a:ext cx="1145284" cy="585481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87488C59-8B30-FE4B-135D-C1CA05517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6" y="131795"/>
            <a:ext cx="811952" cy="83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6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текст 3">
            <a:extLst>
              <a:ext uri="{FF2B5EF4-FFF2-40B4-BE49-F238E27FC236}">
                <a16:creationId xmlns:a16="http://schemas.microsoft.com/office/drawing/2014/main" id="{37B3DCAF-F4DB-4255-AF69-7F4D99E13A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8455" y="1517251"/>
            <a:ext cx="5027613" cy="5027612"/>
          </a:xfrm>
        </p:spPr>
        <p:txBody>
          <a:bodyPr rtlCol="0"/>
          <a:lstStyle/>
          <a:p>
            <a:pPr rtl="0"/>
            <a:r>
              <a:rPr lang="bg-BG" sz="28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Успешни, удовлетворени учители</a:t>
            </a:r>
          </a:p>
          <a:p>
            <a:pPr rtl="0"/>
            <a:r>
              <a:rPr lang="bg-BG" sz="28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Работеща стратегия</a:t>
            </a:r>
          </a:p>
          <a:p>
            <a:pPr rtl="0"/>
            <a:r>
              <a:rPr lang="bg-BG" sz="28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Предпочитана детска градина</a:t>
            </a:r>
          </a:p>
          <a:p>
            <a:pPr rtl="0"/>
            <a:r>
              <a:rPr lang="bg-BG" sz="28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Щастливи деца 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2815C4-A9DF-486F-81A0-EA36530E4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944251"/>
            <a:ext cx="4680000" cy="969496"/>
          </a:xfrm>
        </p:spPr>
        <p:txBody>
          <a:bodyPr rtlCol="0"/>
          <a:lstStyle/>
          <a:p>
            <a:pPr rtl="0"/>
            <a:r>
              <a:rPr lang="bg-BG" dirty="0"/>
              <a:t>„БРЕЗИЧКА“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4AB3E62-9BD9-463A-93D2-E9BF0DE54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Носим ценностите В РЪЦЕТЕ СИ </a:t>
            </a:r>
          </a:p>
        </p:txBody>
      </p:sp>
      <p:pic>
        <p:nvPicPr>
          <p:cNvPr id="5" name="Контейнер за картина 34" descr="Квадрат със синя кола в долната половина&#10;">
            <a:extLst>
              <a:ext uri="{FF2B5EF4-FFF2-40B4-BE49-F238E27FC236}">
                <a16:creationId xmlns:a16="http://schemas.microsoft.com/office/drawing/2014/main" id="{E396F135-ACEA-4F7F-9A8F-B72EDA0EE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100" y="416608"/>
            <a:ext cx="4240976" cy="3343862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2F17F5BD-50A0-AA0B-9825-F51C4CF70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00" y="197419"/>
            <a:ext cx="944962" cy="969348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565617F2-A685-D773-8070-45024707B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408" y="6015057"/>
            <a:ext cx="135952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C1057AE-0AF2-460B-87EA-245C9F23E2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bg-BG" dirty="0"/>
              <a:t>БЛАГОДАРЯ!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A4837CCA-9673-19F5-C916-BF2DFD1BE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383" y="185753"/>
            <a:ext cx="1145284" cy="585481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BCFDFADA-3291-A5E2-D5CA-4E8E6989F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33" y="185753"/>
            <a:ext cx="94496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B097DB1-DFB3-4ADE-851B-6C60C728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1004914"/>
          </a:xfrm>
        </p:spPr>
        <p:txBody>
          <a:bodyPr rtlCol="0"/>
          <a:lstStyle/>
          <a:p>
            <a:pPr algn="ctr" rtl="0"/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Идентификация на образователната среда </a:t>
            </a:r>
            <a:b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bg-BG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от гледна точка на УЧИТЕЛЯТ</a:t>
            </a:r>
          </a:p>
        </p:txBody>
      </p:sp>
      <p:pic>
        <p:nvPicPr>
          <p:cNvPr id="49" name="Контейнер за картина 14" descr="Икона на контролен списък">
            <a:extLst>
              <a:ext uri="{FF2B5EF4-FFF2-40B4-BE49-F238E27FC236}">
                <a16:creationId xmlns:a16="http://schemas.microsoft.com/office/drawing/2014/main" id="{2518B73A-240B-BE44-967C-8267C7040D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9034" y="2039221"/>
            <a:ext cx="925562" cy="925562"/>
          </a:xfrm>
        </p:spPr>
      </p:pic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2E6A2DCB-3ED8-4736-B793-D88F2F5B9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699" y="3986880"/>
            <a:ext cx="2077286" cy="288000"/>
          </a:xfrm>
        </p:spPr>
        <p:txBody>
          <a:bodyPr rtlCol="0"/>
          <a:lstStyle/>
          <a:p>
            <a:pPr algn="ctr" rtl="0"/>
            <a:r>
              <a:rPr lang="bg-BG" sz="2800" b="1" dirty="0">
                <a:latin typeface="Gabriola" panose="04040605051002020D02" pitchFamily="82" charset="0"/>
              </a:rPr>
              <a:t>Продуктивност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EDE7B872-3F2A-4681-BC59-FE196007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14" y="4372247"/>
            <a:ext cx="2256668" cy="1307693"/>
          </a:xfrm>
        </p:spPr>
        <p:txBody>
          <a:bodyPr rtlCol="0"/>
          <a:lstStyle/>
          <a:p>
            <a:pPr algn="ctr" rtl="0">
              <a:lnSpc>
                <a:spcPct val="100000"/>
              </a:lnSpc>
              <a:spcBef>
                <a:spcPts val="0"/>
              </a:spcBef>
            </a:pPr>
            <a:r>
              <a:rPr lang="bg-BG" sz="2000" noProof="1">
                <a:latin typeface="Gabriola" panose="04040605051002020D02" pitchFamily="82" charset="0"/>
              </a:rPr>
              <a:t>Няма изградена надежна система за оценка напредъка на децата в различните видове детски градини и училища.  </a:t>
            </a:r>
          </a:p>
        </p:txBody>
      </p:sp>
      <p:pic>
        <p:nvPicPr>
          <p:cNvPr id="140" name="Контейнер за картина 139" descr="Икона на балончета за чат">
            <a:extLst>
              <a:ext uri="{FF2B5EF4-FFF2-40B4-BE49-F238E27FC236}">
                <a16:creationId xmlns:a16="http://schemas.microsoft.com/office/drawing/2014/main" id="{663A7591-BB1C-0B46-BA55-ACAA615B1B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35548" y="2113936"/>
            <a:ext cx="925563" cy="925563"/>
          </a:xfrm>
        </p:spPr>
      </p:pic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6D31A792-6E21-4653-A73F-C5EB48D28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05767" y="3941130"/>
            <a:ext cx="1785124" cy="288000"/>
          </a:xfrm>
        </p:spPr>
        <p:txBody>
          <a:bodyPr rtlCol="0"/>
          <a:lstStyle/>
          <a:p>
            <a:pPr algn="ctr" rtl="0"/>
            <a:r>
              <a:rPr lang="bg-BG" sz="2800" b="1" dirty="0">
                <a:latin typeface="Gabriola" panose="04040605051002020D02" pitchFamily="82" charset="0"/>
              </a:rPr>
              <a:t>Разговор</a:t>
            </a:r>
          </a:p>
        </p:txBody>
      </p:sp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436C478F-505F-4EAD-ACFE-85BDF0298E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56559" y="4372247"/>
            <a:ext cx="1999106" cy="1307693"/>
          </a:xfrm>
        </p:spPr>
        <p:txBody>
          <a:bodyPr rtlCol="0"/>
          <a:lstStyle/>
          <a:p>
            <a:pPr algn="ctr" rtl="0"/>
            <a:r>
              <a:rPr lang="bg-BG" sz="2000" noProof="1">
                <a:latin typeface="Gabriola" panose="04040605051002020D02" pitchFamily="82" charset="0"/>
              </a:rPr>
              <a:t>Разговорите в системата за промяна се водят спорадично, в зависимост от политическите кабинети.</a:t>
            </a:r>
          </a:p>
        </p:txBody>
      </p:sp>
      <p:pic>
        <p:nvPicPr>
          <p:cNvPr id="142" name="Контейнер за картина 141" descr="Икона на гневно лице">
            <a:extLst>
              <a:ext uri="{FF2B5EF4-FFF2-40B4-BE49-F238E27FC236}">
                <a16:creationId xmlns:a16="http://schemas.microsoft.com/office/drawing/2014/main" id="{410AFAD2-AC4A-6B48-A631-B1466F26093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703820" y="2119154"/>
            <a:ext cx="784360" cy="784360"/>
          </a:xfrm>
        </p:spPr>
      </p:pic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A66AAF62-0A87-45D2-A488-C89D55255B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9889" y="3938534"/>
            <a:ext cx="2077287" cy="288000"/>
          </a:xfrm>
        </p:spPr>
        <p:txBody>
          <a:bodyPr rtlCol="0"/>
          <a:lstStyle/>
          <a:p>
            <a:pPr algn="ctr" rtl="0"/>
            <a:r>
              <a:rPr lang="bg-BG" sz="2800" b="1" dirty="0">
                <a:latin typeface="Gabriola" panose="04040605051002020D02" pitchFamily="82" charset="0"/>
              </a:rPr>
              <a:t>Удовлетворение</a:t>
            </a:r>
          </a:p>
        </p:txBody>
      </p:sp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110BA534-E9F6-4878-9F9C-CED5165C48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42704" y="4268793"/>
            <a:ext cx="2391658" cy="1307693"/>
          </a:xfrm>
        </p:spPr>
        <p:txBody>
          <a:bodyPr rtlCol="0"/>
          <a:lstStyle/>
          <a:p>
            <a:pPr algn="ctr" rtl="0"/>
            <a:r>
              <a:rPr lang="bg-BG" sz="2000" noProof="1">
                <a:latin typeface="Gabriola" panose="04040605051002020D02" pitchFamily="82" charset="0"/>
              </a:rPr>
              <a:t>Зависи от редица субективни причини, които поставят прегради между родители, учители и деца. Няма обединително звено, което да е  постоянна величина.</a:t>
            </a:r>
          </a:p>
        </p:txBody>
      </p:sp>
      <p:pic>
        <p:nvPicPr>
          <p:cNvPr id="144" name="Контейнер за картина 143" descr="Икона на куфарче">
            <a:extLst>
              <a:ext uri="{FF2B5EF4-FFF2-40B4-BE49-F238E27FC236}">
                <a16:creationId xmlns:a16="http://schemas.microsoft.com/office/drawing/2014/main" id="{1CAF1AF2-0AF4-C846-A9D2-AE4E6FE4EE7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24398" y="2113936"/>
            <a:ext cx="784360" cy="784360"/>
          </a:xfrm>
        </p:spPr>
      </p:pic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ABAD4637-B393-4D7D-A572-C89CA26303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48540" y="3959705"/>
            <a:ext cx="1785124" cy="288000"/>
          </a:xfrm>
        </p:spPr>
        <p:txBody>
          <a:bodyPr rtlCol="0"/>
          <a:lstStyle/>
          <a:p>
            <a:pPr algn="ctr" rtl="0"/>
            <a:r>
              <a:rPr lang="bg-BG" sz="2800" b="1" dirty="0">
                <a:latin typeface="Gabriola" panose="04040605051002020D02" pitchFamily="82" charset="0"/>
              </a:rPr>
              <a:t>Кариера</a:t>
            </a:r>
          </a:p>
        </p:txBody>
      </p:sp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E8BFAA0D-DFDC-486A-B893-ACF2F19F39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50317" y="4354950"/>
            <a:ext cx="1785124" cy="1307693"/>
          </a:xfrm>
        </p:spPr>
        <p:txBody>
          <a:bodyPr rtlCol="0"/>
          <a:lstStyle/>
          <a:p>
            <a:pPr algn="ctr" rtl="0"/>
            <a:r>
              <a:rPr lang="bg-BG" sz="2000" noProof="1">
                <a:latin typeface="Gabriola" panose="04040605051002020D02" pitchFamily="82" charset="0"/>
              </a:rPr>
              <a:t>Кариерното развитие е формално и не е процес на качествено развитие на способностите на учителите.</a:t>
            </a:r>
          </a:p>
        </p:txBody>
      </p:sp>
      <p:pic>
        <p:nvPicPr>
          <p:cNvPr id="146" name="Контейнер за картина 145" descr="Икона на стетоскоп">
            <a:extLst>
              <a:ext uri="{FF2B5EF4-FFF2-40B4-BE49-F238E27FC236}">
                <a16:creationId xmlns:a16="http://schemas.microsoft.com/office/drawing/2014/main" id="{D580DCDB-72A1-0547-BEF7-0BDC568F0F2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379709" y="2198231"/>
            <a:ext cx="873257" cy="873257"/>
          </a:xfrm>
        </p:spPr>
      </p:pic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F67AC6D8-2211-41DF-A0C3-1393DD11CA3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20068" y="3938534"/>
            <a:ext cx="2192537" cy="288000"/>
          </a:xfrm>
        </p:spPr>
        <p:txBody>
          <a:bodyPr rtlCol="0"/>
          <a:lstStyle/>
          <a:p>
            <a:pPr algn="ctr" rtl="0"/>
            <a:r>
              <a:rPr lang="bg-BG" b="1" dirty="0">
                <a:latin typeface="Gabriola" panose="04040605051002020D02" pitchFamily="82" charset="0"/>
              </a:rPr>
              <a:t> </a:t>
            </a:r>
            <a:r>
              <a:rPr lang="bg-BG" sz="2800" b="1" dirty="0">
                <a:latin typeface="Gabriola" panose="04040605051002020D02" pitchFamily="82" charset="0"/>
              </a:rPr>
              <a:t>Хигиена </a:t>
            </a:r>
          </a:p>
        </p:txBody>
      </p:sp>
      <p:sp>
        <p:nvSpPr>
          <p:cNvPr id="14" name="Контейнер за текст 13">
            <a:extLst>
              <a:ext uri="{FF2B5EF4-FFF2-40B4-BE49-F238E27FC236}">
                <a16:creationId xmlns:a16="http://schemas.microsoft.com/office/drawing/2014/main" id="{2700A887-6865-4B69-90F3-DB4E5347865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64797" y="4345386"/>
            <a:ext cx="2294193" cy="1307693"/>
          </a:xfrm>
        </p:spPr>
        <p:txBody>
          <a:bodyPr rtlCol="0"/>
          <a:lstStyle/>
          <a:p>
            <a:pPr algn="ctr" rtl="0"/>
            <a:r>
              <a:rPr lang="bg-BG" sz="2000" noProof="1">
                <a:latin typeface="Gabriola" panose="04040605051002020D02" pitchFamily="82" charset="0"/>
              </a:rPr>
              <a:t>За учителят не се полагат адекватни здравни грижи за поддръжка на здравословния педагогичести поглед и развитие.</a:t>
            </a:r>
          </a:p>
        </p:txBody>
      </p:sp>
      <p:sp>
        <p:nvSpPr>
          <p:cNvPr id="4" name="Контейнер за номер на слайд 3">
            <a:extLst>
              <a:ext uri="{FF2B5EF4-FFF2-40B4-BE49-F238E27FC236}">
                <a16:creationId xmlns:a16="http://schemas.microsoft.com/office/drawing/2014/main" id="{BCFCF4E0-1B16-4A88-B2E4-1790126F2E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2</a:t>
            </a:fld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9D390231-0DEA-C07E-8677-35FB0D3E4B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  <p:pic>
        <p:nvPicPr>
          <p:cNvPr id="15" name="Картина 14">
            <a:extLst>
              <a:ext uri="{FF2B5EF4-FFF2-40B4-BE49-F238E27FC236}">
                <a16:creationId xmlns:a16="http://schemas.microsoft.com/office/drawing/2014/main" id="{7CE95A82-46AA-B127-BEF6-46C4592637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72" y="5973953"/>
            <a:ext cx="808653" cy="8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8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Контейнер за картина 23" descr="Икона на мишена">
            <a:extLst>
              <a:ext uri="{FF2B5EF4-FFF2-40B4-BE49-F238E27FC236}">
                <a16:creationId xmlns:a16="http://schemas.microsoft.com/office/drawing/2014/main" id="{6D9ECDA6-D72C-FD48-9F81-E8E64D839CC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0261" y="369757"/>
            <a:ext cx="832484" cy="832484"/>
          </a:xfrm>
        </p:spPr>
      </p:pic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E1119008-FC46-486C-9C59-68517F1FDD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009" y="1202241"/>
            <a:ext cx="2160000" cy="288000"/>
          </a:xfrm>
        </p:spPr>
        <p:txBody>
          <a:bodyPr rtlCol="0"/>
          <a:lstStyle/>
          <a:p>
            <a:pPr rtl="0"/>
            <a:r>
              <a:rPr lang="bg-BG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УНИКАЛЕН</a:t>
            </a:r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5" name="Контейнер на съдържание 4">
            <a:extLst>
              <a:ext uri="{FF2B5EF4-FFF2-40B4-BE49-F238E27FC236}">
                <a16:creationId xmlns:a16="http://schemas.microsoft.com/office/drawing/2014/main" id="{96AA66B8-EC32-4C6E-B1DC-08F7350E2C2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1358" y="1866049"/>
            <a:ext cx="2160000" cy="720000"/>
          </a:xfrm>
        </p:spPr>
        <p:txBody>
          <a:bodyPr rtlCol="0"/>
          <a:lstStyle/>
          <a:p>
            <a:pPr rtl="0"/>
            <a:r>
              <a:rPr lang="bg-BG" sz="2400" b="1" noProof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УНИКАЛНОСТТА НА УЧИТЕЛСКИЯ ТРУД  </a:t>
            </a:r>
          </a:p>
        </p:txBody>
      </p:sp>
      <p:pic>
        <p:nvPicPr>
          <p:cNvPr id="39" name="Контейнер за картина 25" descr="Икона на лектор">
            <a:extLst>
              <a:ext uri="{FF2B5EF4-FFF2-40B4-BE49-F238E27FC236}">
                <a16:creationId xmlns:a16="http://schemas.microsoft.com/office/drawing/2014/main" id="{620038D5-B1E8-974D-9E45-EE2DBFC5E36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20513" y="483582"/>
            <a:ext cx="676769" cy="676769"/>
          </a:xfrm>
        </p:spPr>
      </p:pic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571AFF54-60BC-4811-A69A-D4B40E1439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93810" y="1296006"/>
            <a:ext cx="2160000" cy="288000"/>
          </a:xfrm>
        </p:spPr>
        <p:txBody>
          <a:bodyPr rtlCol="0"/>
          <a:lstStyle/>
          <a:p>
            <a:pPr rtl="0"/>
            <a:r>
              <a:rPr lang="bg-BG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ПЪРВИ</a:t>
            </a:r>
            <a:r>
              <a:rPr lang="bg-BG" sz="2400" dirty="0">
                <a:solidFill>
                  <a:srgbClr val="7030A0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A8F0FCFF-5ECC-4693-8553-957DAC4A5A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84871" y="1734122"/>
            <a:ext cx="3144418" cy="720000"/>
          </a:xfrm>
        </p:spPr>
        <p:txBody>
          <a:bodyPr rtlCol="0"/>
          <a:lstStyle/>
          <a:p>
            <a:pPr rtl="0"/>
            <a:r>
              <a:rPr lang="bg-BG" sz="2400" b="1" noProof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ПЪРВИ ОКРИВАМЕ СИЛНИТЕ СТРАНИ НА ДЕТСКАТА ЛИЧНОСТ И СЪДЕЙСТВИЕ ЗА РАЗВИТИЕТО ИМ </a:t>
            </a:r>
          </a:p>
        </p:txBody>
      </p:sp>
      <p:pic>
        <p:nvPicPr>
          <p:cNvPr id="40" name="Контейнер за картина 27" descr="Икона на мрежа">
            <a:extLst>
              <a:ext uri="{FF2B5EF4-FFF2-40B4-BE49-F238E27FC236}">
                <a16:creationId xmlns:a16="http://schemas.microsoft.com/office/drawing/2014/main" id="{75C8CC8E-D372-434C-B1A5-57008FE35ED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59" r="59"/>
          <a:stretch>
            <a:fillRect/>
          </a:stretch>
        </p:blipFill>
        <p:spPr>
          <a:xfrm>
            <a:off x="1452573" y="3284544"/>
            <a:ext cx="738871" cy="738871"/>
          </a:xfrm>
        </p:spPr>
      </p:pic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7AC69CE4-60F8-42DD-9D0C-2FF174B44E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358" y="4077784"/>
            <a:ext cx="2160000" cy="288000"/>
          </a:xfrm>
        </p:spPr>
        <p:txBody>
          <a:bodyPr rtlCol="0"/>
          <a:lstStyle/>
          <a:p>
            <a:pPr rtl="0"/>
            <a:r>
              <a:rPr lang="bg-BG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ПРОВЕРЕНО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6C24752C-3DED-4943-9DF1-A17334844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770" y="4653784"/>
            <a:ext cx="2697465" cy="720000"/>
          </a:xfrm>
        </p:spPr>
        <p:txBody>
          <a:bodyPr rtlCol="0"/>
          <a:lstStyle/>
          <a:p>
            <a:pPr rtl="0"/>
            <a:r>
              <a:rPr lang="bg-BG" sz="2400" b="1" noProof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ИМА ВЪЗМОЖНОСТ ЗА РЕАЛИЗИРАНЕ НА РАБОТЕЩИ СТРАТЕГИИ ЗА РАЗВИТИЕ НА ДЕТЕТО</a:t>
            </a:r>
          </a:p>
        </p:txBody>
      </p:sp>
      <p:pic>
        <p:nvPicPr>
          <p:cNvPr id="41" name="Контейнер за картина 29" descr="Икона на мегафон">
            <a:extLst>
              <a:ext uri="{FF2B5EF4-FFF2-40B4-BE49-F238E27FC236}">
                <a16:creationId xmlns:a16="http://schemas.microsoft.com/office/drawing/2014/main" id="{3B22CAF3-C445-9B4B-86A8-E9950D89FA01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9" r="59"/>
          <a:stretch>
            <a:fillRect/>
          </a:stretch>
        </p:blipFill>
        <p:spPr>
          <a:xfrm>
            <a:off x="4587644" y="3279293"/>
            <a:ext cx="738872" cy="738872"/>
          </a:xfrm>
        </p:spPr>
      </p:pic>
      <p:sp>
        <p:nvSpPr>
          <p:cNvPr id="12" name="Контейнер за текст 11">
            <a:extLst>
              <a:ext uri="{FF2B5EF4-FFF2-40B4-BE49-F238E27FC236}">
                <a16:creationId xmlns:a16="http://schemas.microsoft.com/office/drawing/2014/main" id="{54995B8C-9609-4772-9149-A6AB145A54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75262" y="4077783"/>
            <a:ext cx="2302020" cy="326095"/>
          </a:xfrm>
        </p:spPr>
        <p:txBody>
          <a:bodyPr rtlCol="0"/>
          <a:lstStyle/>
          <a:p>
            <a:pPr rtl="0"/>
            <a:r>
              <a:rPr lang="bg-BG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АВТЕНТИЧНО</a:t>
            </a:r>
          </a:p>
        </p:txBody>
      </p:sp>
      <p:sp>
        <p:nvSpPr>
          <p:cNvPr id="13" name="Контейнер за текст 12">
            <a:extLst>
              <a:ext uri="{FF2B5EF4-FFF2-40B4-BE49-F238E27FC236}">
                <a16:creationId xmlns:a16="http://schemas.microsoft.com/office/drawing/2014/main" id="{6779B6D2-EA68-46F3-A708-84FC8C2CC2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90174" y="4707671"/>
            <a:ext cx="1963636" cy="720000"/>
          </a:xfrm>
        </p:spPr>
        <p:txBody>
          <a:bodyPr rtlCol="0"/>
          <a:lstStyle/>
          <a:p>
            <a:pPr rtl="0"/>
            <a:r>
              <a:rPr lang="bg-BG" sz="2400" b="1" noProof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РАЗВИТИЕ, САМОСТОЙНО ЗА ВСЯКО ДЕТЕ 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73455BB-04C1-48F4-BC94-C364919E3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5486" y="2024565"/>
            <a:ext cx="4680000" cy="1329595"/>
          </a:xfrm>
          <a:scene3d>
            <a:camera prst="perspectiveHeroicExtremeLeftFacing"/>
            <a:lightRig rig="threePt" dir="t"/>
          </a:scene3d>
        </p:spPr>
        <p:txBody>
          <a:bodyPr rtlCol="0"/>
          <a:lstStyle/>
          <a:p>
            <a:pPr rtl="0"/>
            <a:r>
              <a:rPr lang="bg-BG" sz="9600" dirty="0"/>
              <a:t>  УЧИТЕЛ </a:t>
            </a:r>
          </a:p>
        </p:txBody>
      </p:sp>
      <p:sp>
        <p:nvSpPr>
          <p:cNvPr id="4" name="Контейнер за номер на слайд 3">
            <a:extLst>
              <a:ext uri="{FF2B5EF4-FFF2-40B4-BE49-F238E27FC236}">
                <a16:creationId xmlns:a16="http://schemas.microsoft.com/office/drawing/2014/main" id="{6AC14EA7-7B0E-4F9A-A302-985B2FD02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3</a:t>
            </a:fld>
            <a:endParaRPr lang="bg-BG" dirty="0"/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>
          <a:solidFill>
            <a:srgbClr val="7030A0"/>
          </a:solidFill>
        </p:spPr>
        <p:txBody>
          <a:bodyPr/>
          <a:lstStyle/>
          <a:p>
            <a:pPr marL="0" indent="0">
              <a:buNone/>
            </a:pPr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ПРЕДИМСТВА НА ПРОФЕСИЯТА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2B6090F-2E66-CC0B-C689-16013ACA45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5DA28C30-366F-F255-8209-7CE6AA0066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02" y="6067867"/>
            <a:ext cx="770256" cy="7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667044" y="951467"/>
            <a:ext cx="5021373" cy="3323987"/>
          </a:xfrm>
          <a:scene3d>
            <a:camera prst="perspectiveHeroicExtremeLeftFacing"/>
            <a:lightRig rig="threePt" dir="t"/>
          </a:scene3d>
        </p:spPr>
        <p:txBody>
          <a:bodyPr/>
          <a:lstStyle/>
          <a:p>
            <a:pPr algn="ctr"/>
            <a:r>
              <a:rPr lang="bg-BG" sz="6000" dirty="0"/>
              <a:t>Създаване на единен инструментариум за  работа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7137626" y="5082300"/>
            <a:ext cx="4736077" cy="787411"/>
          </a:xfrm>
          <a:solidFill>
            <a:srgbClr val="7030A0"/>
          </a:solidFill>
        </p:spPr>
        <p:txBody>
          <a:bodyPr/>
          <a:lstStyle/>
          <a:p>
            <a:pPr algn="ctr"/>
            <a:r>
              <a:rPr lang="bg-BG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РАБОТНА ПАПКА  </a:t>
            </a: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19B51A1E-902D-48AF-9020-955120F399B6}" type="slidenum">
              <a:rPr lang="bg-BG" noProof="0" smtClean="0"/>
              <a:pPr rtl="0"/>
              <a:t>4</a:t>
            </a:fld>
            <a:endParaRPr lang="bg-BG" noProof="0" dirty="0"/>
          </a:p>
        </p:txBody>
      </p:sp>
      <p:sp>
        <p:nvSpPr>
          <p:cNvPr id="5" name="Контейнер за текст 6">
            <a:extLst>
              <a:ext uri="{FF2B5EF4-FFF2-40B4-BE49-F238E27FC236}">
                <a16:creationId xmlns:a16="http://schemas.microsoft.com/office/drawing/2014/main" id="{D38D0160-9A46-A9D0-1CDB-CFA64F4FEAA0}"/>
              </a:ext>
            </a:extLst>
          </p:cNvPr>
          <p:cNvSpPr txBox="1">
            <a:spLocks/>
          </p:cNvSpPr>
          <p:nvPr/>
        </p:nvSpPr>
        <p:spPr>
          <a:xfrm>
            <a:off x="632880" y="769080"/>
            <a:ext cx="4676237" cy="1307694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6225" lvl="1" indent="0">
              <a:buNone/>
            </a:pPr>
            <a:r>
              <a:rPr lang="bg-BG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Ежедневни отговорности на учителя</a:t>
            </a: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Контейнер за текст 6">
            <a:extLst>
              <a:ext uri="{FF2B5EF4-FFF2-40B4-BE49-F238E27FC236}">
                <a16:creationId xmlns:a16="http://schemas.microsoft.com/office/drawing/2014/main" id="{E156E15C-FD8A-8E04-2ACD-BBE24BF30A9C}"/>
              </a:ext>
            </a:extLst>
          </p:cNvPr>
          <p:cNvSpPr txBox="1">
            <a:spLocks/>
          </p:cNvSpPr>
          <p:nvPr/>
        </p:nvSpPr>
        <p:spPr>
          <a:xfrm>
            <a:off x="1352940" y="2338869"/>
            <a:ext cx="5467738" cy="1307694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Административни отговорности </a:t>
            </a:r>
          </a:p>
          <a:p>
            <a:pPr marL="0" indent="0">
              <a:buNone/>
            </a:pPr>
            <a:r>
              <a:rPr lang="bg-BG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на учителя</a:t>
            </a:r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</a:p>
        </p:txBody>
      </p:sp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C08DC2C6-B132-8649-B8AF-2E7AA6B5081B}"/>
              </a:ext>
            </a:extLst>
          </p:cNvPr>
          <p:cNvSpPr txBox="1">
            <a:spLocks/>
          </p:cNvSpPr>
          <p:nvPr/>
        </p:nvSpPr>
        <p:spPr>
          <a:xfrm>
            <a:off x="1991692" y="4304479"/>
            <a:ext cx="4828986" cy="913989"/>
          </a:xfrm>
          <a:prstGeom prst="rect">
            <a:avLst/>
          </a:prstGeom>
        </p:spPr>
        <p:txBody>
          <a:bodyPr rtlCol="0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Комуникация с родителите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51337C22-CB3F-B810-3679-74AA2C53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EEB515F3-1319-F284-1CCE-5625D3AAA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2" y="18941"/>
            <a:ext cx="94496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Контейнер за картина 53" descr="Стена с картини на групи от хора, висящи на щипки">
            <a:extLst>
              <a:ext uri="{FF2B5EF4-FFF2-40B4-BE49-F238E27FC236}">
                <a16:creationId xmlns:a16="http://schemas.microsoft.com/office/drawing/2014/main" id="{9064EEF5-A83C-42AA-B83E-068631EAEE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35" y="108001"/>
            <a:ext cx="4266380" cy="6083250"/>
          </a:xfrm>
        </p:spPr>
      </p:pic>
      <p:grpSp>
        <p:nvGrpSpPr>
          <p:cNvPr id="4" name="Група 3" descr="Един триъгълник в контур и две плътни триъгълника, които акцентират изображението">
            <a:extLst>
              <a:ext uri="{FF2B5EF4-FFF2-40B4-BE49-F238E27FC236}">
                <a16:creationId xmlns:a16="http://schemas.microsoft.com/office/drawing/2014/main" id="{66F78661-DF1F-42BC-B794-0FB9369D0DF4}"/>
              </a:ext>
            </a:extLst>
          </p:cNvPr>
          <p:cNvGrpSpPr/>
          <p:nvPr/>
        </p:nvGrpSpPr>
        <p:grpSpPr>
          <a:xfrm>
            <a:off x="1443872" y="2555115"/>
            <a:ext cx="2793412" cy="2896935"/>
            <a:chOff x="1928664" y="2925893"/>
            <a:chExt cx="2793412" cy="2896935"/>
          </a:xfrm>
        </p:grpSpPr>
        <p:sp>
          <p:nvSpPr>
            <p:cNvPr id="20" name="Равнобедрен триъгълник 19" descr="Декоративен триъгълник">
              <a:extLst>
                <a:ext uri="{FF2B5EF4-FFF2-40B4-BE49-F238E27FC236}">
                  <a16:creationId xmlns:a16="http://schemas.microsoft.com/office/drawing/2014/main" id="{4A51CE02-BC1D-466F-AB17-2352D0A84623}"/>
                </a:ext>
              </a:extLst>
            </p:cNvPr>
            <p:cNvSpPr/>
            <p:nvPr/>
          </p:nvSpPr>
          <p:spPr>
            <a:xfrm rot="10800000">
              <a:off x="1928664" y="2925893"/>
              <a:ext cx="740512" cy="503107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1" name="Равнобедрен триъгълник 20" descr="Декоративен триъгълник">
              <a:extLst>
                <a:ext uri="{FF2B5EF4-FFF2-40B4-BE49-F238E27FC236}">
                  <a16:creationId xmlns:a16="http://schemas.microsoft.com/office/drawing/2014/main" id="{99859FBE-B857-43A4-9C87-4C0FFF478291}"/>
                </a:ext>
              </a:extLst>
            </p:cNvPr>
            <p:cNvSpPr/>
            <p:nvPr/>
          </p:nvSpPr>
          <p:spPr>
            <a:xfrm rot="10800000">
              <a:off x="2669176" y="3959382"/>
              <a:ext cx="1689239" cy="1147676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2" name="Равнобедрен триъгълник 21" descr="Декоративен триъгълник">
              <a:extLst>
                <a:ext uri="{FF2B5EF4-FFF2-40B4-BE49-F238E27FC236}">
                  <a16:creationId xmlns:a16="http://schemas.microsoft.com/office/drawing/2014/main" id="{B8377587-77F4-4DA3-A169-B66000476E93}"/>
                </a:ext>
              </a:extLst>
            </p:cNvPr>
            <p:cNvSpPr/>
            <p:nvPr/>
          </p:nvSpPr>
          <p:spPr>
            <a:xfrm>
              <a:off x="4176334" y="5452049"/>
              <a:ext cx="545742" cy="370779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</p:grpSp>
      <p:pic>
        <p:nvPicPr>
          <p:cNvPr id="23" name="Контейнер за картина 70" descr="Икона на златни кюлчета">
            <a:extLst>
              <a:ext uri="{FF2B5EF4-FFF2-40B4-BE49-F238E27FC236}">
                <a16:creationId xmlns:a16="http://schemas.microsoft.com/office/drawing/2014/main" id="{CD1A072B-3AA1-934C-A176-FA0DC0125E29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913252" y="1532198"/>
            <a:ext cx="871881" cy="871881"/>
          </a:xfrm>
        </p:spPr>
      </p:pic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952E5B13-87A0-404D-9E40-F879EABA81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40531" y="3149626"/>
            <a:ext cx="2110117" cy="1361000"/>
          </a:xfrm>
        </p:spPr>
        <p:txBody>
          <a:bodyPr rtlCol="0"/>
          <a:lstStyle/>
          <a:p>
            <a:pPr rtl="0"/>
            <a:r>
              <a:rPr lang="bg-BG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ИДЕНТИФИЦИРАНЕ </a:t>
            </a:r>
          </a:p>
          <a:p>
            <a:pPr rtl="0"/>
            <a:r>
              <a:rPr lang="bg-BG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НА ПРОБЛЕМА </a:t>
            </a:r>
          </a:p>
        </p:txBody>
      </p:sp>
      <p:sp>
        <p:nvSpPr>
          <p:cNvPr id="5" name="Контейнер на съдържание 4">
            <a:extLst>
              <a:ext uri="{FF2B5EF4-FFF2-40B4-BE49-F238E27FC236}">
                <a16:creationId xmlns:a16="http://schemas.microsoft.com/office/drawing/2014/main" id="{9A4CD8AB-5430-4B6C-BF91-A4924CAF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708" y="4432795"/>
            <a:ext cx="1620000" cy="1019255"/>
          </a:xfrm>
        </p:spPr>
        <p:txBody>
          <a:bodyPr rtlCol="0"/>
          <a:lstStyle/>
          <a:p>
            <a:pPr rtl="0"/>
            <a:r>
              <a:rPr lang="bg-BG" noProof="1"/>
              <a:t> </a:t>
            </a:r>
          </a:p>
        </p:txBody>
      </p:sp>
      <p:pic>
        <p:nvPicPr>
          <p:cNvPr id="24" name="Контейнер за картина 72" descr="Икона на молив">
            <a:extLst>
              <a:ext uri="{FF2B5EF4-FFF2-40B4-BE49-F238E27FC236}">
                <a16:creationId xmlns:a16="http://schemas.microsoft.com/office/drawing/2014/main" id="{92299A0A-D97E-0340-AF0C-10548E3687CD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1930" y="1545187"/>
            <a:ext cx="853657" cy="853657"/>
          </a:xfrm>
        </p:spPr>
      </p:pic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A53B20E5-3A1B-40D8-BC6F-6462269757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68532" y="3121804"/>
            <a:ext cx="1814792" cy="288000"/>
          </a:xfrm>
        </p:spPr>
        <p:txBody>
          <a:bodyPr rtlCol="0"/>
          <a:lstStyle/>
          <a:p>
            <a:pPr rtl="0"/>
            <a:r>
              <a:rPr lang="bg-BG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КОНСУЛТИРАНЕ С ПОДКРЕПЯЩИЯ ЕКИП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AD9620C8-909D-40D1-9895-48ABD55AB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bg-BG" noProof="1"/>
              <a:t> </a:t>
            </a:r>
          </a:p>
        </p:txBody>
      </p:sp>
      <p:pic>
        <p:nvPicPr>
          <p:cNvPr id="25" name="Контейнер за картина 74" descr="Икона на монети">
            <a:extLst>
              <a:ext uri="{FF2B5EF4-FFF2-40B4-BE49-F238E27FC236}">
                <a16:creationId xmlns:a16="http://schemas.microsoft.com/office/drawing/2014/main" id="{91DF5B3F-9C71-564F-B3D4-7B04B480F54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012643" y="1545187"/>
            <a:ext cx="871881" cy="871881"/>
          </a:xfrm>
        </p:spPr>
      </p:pic>
      <p:sp>
        <p:nvSpPr>
          <p:cNvPr id="10" name="Контейнер за текст 9">
            <a:extLst>
              <a:ext uri="{FF2B5EF4-FFF2-40B4-BE49-F238E27FC236}">
                <a16:creationId xmlns:a16="http://schemas.microsoft.com/office/drawing/2014/main" id="{B38F0989-C6A1-40E9-8F0F-A379F1F807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1588" y="2989475"/>
            <a:ext cx="1877026" cy="552657"/>
          </a:xfrm>
        </p:spPr>
        <p:txBody>
          <a:bodyPr rtlCol="0"/>
          <a:lstStyle/>
          <a:p>
            <a:pPr rtl="0"/>
            <a:r>
              <a:rPr lang="bg-BG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ИЗГРАЖДАНЕ НА ТЕЗИ ЗА РАЗРЕШАВАНЕ НА  ПРОБЛЕМНАТА СИТУАЦИЯ </a:t>
            </a:r>
          </a:p>
        </p:txBody>
      </p:sp>
      <p:sp>
        <p:nvSpPr>
          <p:cNvPr id="11" name="Контейнер за текст 10">
            <a:extLst>
              <a:ext uri="{FF2B5EF4-FFF2-40B4-BE49-F238E27FC236}">
                <a16:creationId xmlns:a16="http://schemas.microsoft.com/office/drawing/2014/main" id="{E8912F22-59B4-4F6D-95C3-F094FFF41F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bg-BG" noProof="1"/>
              <a:t> </a:t>
            </a:r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F1BA95D-3BBB-4984-96D5-B1015D385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sz="40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Решение</a:t>
            </a:r>
          </a:p>
        </p:txBody>
      </p:sp>
      <p:sp>
        <p:nvSpPr>
          <p:cNvPr id="3" name="Контейнер за номер на слайд 2">
            <a:extLst>
              <a:ext uri="{FF2B5EF4-FFF2-40B4-BE49-F238E27FC236}">
                <a16:creationId xmlns:a16="http://schemas.microsoft.com/office/drawing/2014/main" id="{6ED96D6C-B53E-4808-959A-0C6924ACF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5</a:t>
            </a:fld>
            <a:endParaRPr lang="bg-BG" dirty="0"/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266826E-B85C-CA0C-52FA-B2A8425D47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0531" y="108001"/>
            <a:ext cx="944962" cy="969348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040CD96F-648F-735A-33AE-BD81069165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5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B5F44E0-84A3-4005-A8FB-7E401A82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22" y="25904"/>
            <a:ext cx="9571642" cy="1448334"/>
          </a:xfrm>
        </p:spPr>
        <p:txBody>
          <a:bodyPr rtlCol="0"/>
          <a:lstStyle/>
          <a:p>
            <a:pPr algn="ctr" rtl="0"/>
            <a:r>
              <a:rPr lang="bg-BG" dirty="0">
                <a:solidFill>
                  <a:srgbClr val="CC66FF"/>
                </a:solidFill>
              </a:rPr>
              <a:t> </a:t>
            </a:r>
            <a:r>
              <a:rPr lang="bg-BG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ИЗПОЛЗВАНЕ НА ПРОЕКТИВНИ  МЕТОДИ ЗА МОТИВАЦИЯ НА УЧИТЕЛИТЕ </a:t>
            </a:r>
          </a:p>
        </p:txBody>
      </p:sp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94EEDA1C-BB12-45AD-8976-B245AD938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312" y="1138335"/>
            <a:ext cx="4654351" cy="969166"/>
          </a:xfrm>
        </p:spPr>
        <p:txBody>
          <a:bodyPr rtlCol="0"/>
          <a:lstStyle/>
          <a:p>
            <a:pPr rtl="0"/>
            <a:r>
              <a:rPr lang="bg-BG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СЕБЕПОЗНАНИЕ 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93E331BF-8B1D-4C80-A3F7-56EB13CE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2211355"/>
            <a:ext cx="5234439" cy="37135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indent="0" rtl="0">
              <a:buNone/>
            </a:pPr>
            <a:r>
              <a:rPr lang="bg-BG" sz="1400" dirty="0"/>
              <a:t> </a:t>
            </a:r>
          </a:p>
          <a:p>
            <a:pPr rtl="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ПРИЛАГАНЕ НА ТЕХНИКИ ЗА ПРЕОДОЛЯВАНЕ НА СТРЕСА В ЕЖЕДНЕВНАТА РАБОТА</a:t>
            </a:r>
          </a:p>
          <a:p>
            <a:pPr marL="0" indent="0" rtl="0">
              <a:buNone/>
            </a:pPr>
            <a:endParaRPr lang="bg-BG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rtl="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ИЗПОЛЗВАНЕ НА ТВОРЧЕСКИ ЗАДАЧИ ЗА ОБЕДИНЯВАНЕ НА УЧИТЕЛСКАТА ОБЩНОСТ</a:t>
            </a:r>
          </a:p>
          <a:p>
            <a:pPr marL="0" indent="0" rtl="0">
              <a:buNone/>
            </a:pPr>
            <a:endParaRPr lang="bg-BG" sz="2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pPr rtl="0">
              <a:buFont typeface="Wingdings" panose="05000000000000000000" pitchFamily="2" charset="2"/>
              <a:buChar char="v"/>
            </a:pPr>
            <a:r>
              <a:rPr lang="bg-BG" sz="2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НАГРАЖДАВАНЕ С ХАРАКТЕРНИ САМО ЗА ДЕТСКАТА ГРАДИНА НАГРАДИ </a:t>
            </a:r>
          </a:p>
        </p:txBody>
      </p:sp>
      <p:sp>
        <p:nvSpPr>
          <p:cNvPr id="4" name="Контейнер за номер на слайд 3">
            <a:extLst>
              <a:ext uri="{FF2B5EF4-FFF2-40B4-BE49-F238E27FC236}">
                <a16:creationId xmlns:a16="http://schemas.microsoft.com/office/drawing/2014/main" id="{5BCDB8D5-A871-44D7-937A-31DA23DEC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6</a:t>
            </a:fld>
            <a:endParaRPr lang="bg-BG" dirty="0"/>
          </a:p>
        </p:txBody>
      </p:sp>
      <p:pic>
        <p:nvPicPr>
          <p:cNvPr id="9" name="Контейнер за картина 8" descr="Различни цветни портмонета, едно до друго, в изображение на монитора">
            <a:extLst>
              <a:ext uri="{FF2B5EF4-FFF2-40B4-BE49-F238E27FC236}">
                <a16:creationId xmlns:a16="http://schemas.microsoft.com/office/drawing/2014/main" id="{82554040-EF1B-4483-B0D5-90EF094D9A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9800" y="1702621"/>
            <a:ext cx="4521200" cy="2549374"/>
          </a:xfr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39384F2-2A4D-9ADD-7061-3B6B90C3B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C35198AA-27D0-9F68-7A37-452787020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02" y="5923472"/>
            <a:ext cx="817984" cy="8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0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46FA783B-2A96-465F-931A-E2DD81D2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451708"/>
            <a:ext cx="6083250" cy="1646095"/>
          </a:xfrm>
        </p:spPr>
        <p:txBody>
          <a:bodyPr rtlCol="0"/>
          <a:lstStyle/>
          <a:p>
            <a:pPr rtl="0"/>
            <a:r>
              <a:rPr lang="bg-BG" dirty="0" smtClean="0"/>
              <a:t>Учители и мотивация</a:t>
            </a:r>
            <a:endParaRPr lang="bg-BG" dirty="0"/>
          </a:p>
        </p:txBody>
      </p:sp>
      <p:pic>
        <p:nvPicPr>
          <p:cNvPr id="38" name="Контейнер за картина 37" descr="Стара кола, златисто жълта, по шосе пред кафяви дървета">
            <a:extLst>
              <a:ext uri="{FF2B5EF4-FFF2-40B4-BE49-F238E27FC236}">
                <a16:creationId xmlns:a16="http://schemas.microsoft.com/office/drawing/2014/main" id="{9DB4AA5D-EC26-42FF-B721-D6B63F126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1"/>
            <a:ext cx="3707718" cy="6083250"/>
          </a:xfrm>
        </p:spPr>
      </p:pic>
      <p:grpSp>
        <p:nvGrpSpPr>
          <p:cNvPr id="2" name="Група 1" descr="Три триъгълника, които акцентират изображението">
            <a:extLst>
              <a:ext uri="{FF2B5EF4-FFF2-40B4-BE49-F238E27FC236}">
                <a16:creationId xmlns:a16="http://schemas.microsoft.com/office/drawing/2014/main" id="{B4815C37-BD9E-43A0-B8B0-69DFC288E7CE}"/>
              </a:ext>
            </a:extLst>
          </p:cNvPr>
          <p:cNvGrpSpPr/>
          <p:nvPr/>
        </p:nvGrpSpPr>
        <p:grpSpPr>
          <a:xfrm>
            <a:off x="2743307" y="1421269"/>
            <a:ext cx="1969659" cy="2593986"/>
            <a:chOff x="2743307" y="1421269"/>
            <a:chExt cx="1969659" cy="2593986"/>
          </a:xfrm>
        </p:grpSpPr>
        <p:sp>
          <p:nvSpPr>
            <p:cNvPr id="27" name="Равнобедрен триъгълник 26" descr="Декоративен триъгълник">
              <a:extLst>
                <a:ext uri="{FF2B5EF4-FFF2-40B4-BE49-F238E27FC236}">
                  <a16:creationId xmlns:a16="http://schemas.microsoft.com/office/drawing/2014/main" id="{AF43AC19-9857-4182-92FA-671EBE1517FF}"/>
                </a:ext>
              </a:extLst>
            </p:cNvPr>
            <p:cNvSpPr/>
            <p:nvPr/>
          </p:nvSpPr>
          <p:spPr>
            <a:xfrm rot="10800000">
              <a:off x="3222789" y="1421269"/>
              <a:ext cx="740512" cy="50310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8" name="Равнобедрен триъгълник 27" descr="Декоративен триъгълник">
              <a:extLst>
                <a:ext uri="{FF2B5EF4-FFF2-40B4-BE49-F238E27FC236}">
                  <a16:creationId xmlns:a16="http://schemas.microsoft.com/office/drawing/2014/main" id="{1AEFFFFC-2F55-474E-BE2B-34F6565E0AFA}"/>
                </a:ext>
              </a:extLst>
            </p:cNvPr>
            <p:cNvSpPr/>
            <p:nvPr/>
          </p:nvSpPr>
          <p:spPr>
            <a:xfrm rot="10800000">
              <a:off x="2743307" y="2281324"/>
              <a:ext cx="1689239" cy="1147676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9" name="Равнобедрен триъгълник 28" descr="Декоративен триъгълник">
              <a:extLst>
                <a:ext uri="{FF2B5EF4-FFF2-40B4-BE49-F238E27FC236}">
                  <a16:creationId xmlns:a16="http://schemas.microsoft.com/office/drawing/2014/main" id="{5F00BDF3-3184-4AE2-B847-24595A3C55A5}"/>
                </a:ext>
              </a:extLst>
            </p:cNvPr>
            <p:cNvSpPr/>
            <p:nvPr/>
          </p:nvSpPr>
          <p:spPr>
            <a:xfrm>
              <a:off x="4167224" y="3644476"/>
              <a:ext cx="545742" cy="370779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</p:grpSp>
      <p:sp>
        <p:nvSpPr>
          <p:cNvPr id="5" name="Контейнер на съдържание 4">
            <a:extLst>
              <a:ext uri="{FF2B5EF4-FFF2-40B4-BE49-F238E27FC236}">
                <a16:creationId xmlns:a16="http://schemas.microsoft.com/office/drawing/2014/main" id="{E9387D84-59D0-407F-B754-632FFF8D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956" y="911368"/>
            <a:ext cx="2495550" cy="4754880"/>
          </a:xfrm>
        </p:spPr>
        <p:txBody>
          <a:bodyPr rtlCol="0"/>
          <a:lstStyle/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bg-BG" sz="1400" dirty="0"/>
          </a:p>
          <a:p>
            <a:pPr marL="0" indent="0" rtl="0">
              <a:lnSpc>
                <a:spcPts val="2200"/>
              </a:lnSpc>
              <a:spcBef>
                <a:spcPts val="0"/>
              </a:spcBef>
              <a:buNone/>
            </a:pPr>
            <a:endParaRPr lang="bg-BG" sz="1400" dirty="0"/>
          </a:p>
        </p:txBody>
      </p:sp>
      <p:cxnSp>
        <p:nvCxnSpPr>
          <p:cNvPr id="40" name="Право съединение 39" descr="Разделителна линия">
            <a:extLst>
              <a:ext uri="{FF2B5EF4-FFF2-40B4-BE49-F238E27FC236}">
                <a16:creationId xmlns:a16="http://schemas.microsoft.com/office/drawing/2014/main" id="{F598035F-AEB0-448B-8CFD-03AEC41F63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81165" y="1252330"/>
            <a:ext cx="0" cy="465092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Контейнер за номер на слайд 29">
            <a:extLst>
              <a:ext uri="{FF2B5EF4-FFF2-40B4-BE49-F238E27FC236}">
                <a16:creationId xmlns:a16="http://schemas.microsoft.com/office/drawing/2014/main" id="{F3158FD9-70ED-4C10-B7CE-63D15C2FD3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7</a:t>
            </a:fld>
            <a:endParaRPr lang="bg-BG" dirty="0"/>
          </a:p>
        </p:txBody>
      </p:sp>
      <p:pic>
        <p:nvPicPr>
          <p:cNvPr id="6" name="Картина 5" descr="Картина, която съдържа текст, почерк, мастило, хартия&#10;&#10;Описанието е генерирано автоматично">
            <a:extLst>
              <a:ext uri="{FF2B5EF4-FFF2-40B4-BE49-F238E27FC236}">
                <a16:creationId xmlns:a16="http://schemas.microsoft.com/office/drawing/2014/main" id="{A967C0A5-CC87-BC33-830C-4AFB3C4BE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6" r="8537" b="7347"/>
          <a:stretch/>
        </p:blipFill>
        <p:spPr>
          <a:xfrm>
            <a:off x="9554549" y="2855162"/>
            <a:ext cx="2318380" cy="3190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 descr="Картина, която съдържа текст, постер, рисунка, анимирана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id="{1DD5682F-1AE4-0293-8460-1FD4ED5152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60" r="25207" b="4762"/>
          <a:stretch/>
        </p:blipFill>
        <p:spPr>
          <a:xfrm>
            <a:off x="6335517" y="394990"/>
            <a:ext cx="2603989" cy="578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артина 9" descr="Картина, която съдържа текст, на закрито, стена, изкуство&#10;&#10;Описанието е генерирано автоматично">
            <a:extLst>
              <a:ext uri="{FF2B5EF4-FFF2-40B4-BE49-F238E27FC236}">
                <a16:creationId xmlns:a16="http://schemas.microsoft.com/office/drawing/2014/main" id="{0ADDAB24-1AD1-3116-4423-18C131D75E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252" b="11293"/>
          <a:stretch/>
        </p:blipFill>
        <p:spPr>
          <a:xfrm>
            <a:off x="9114804" y="244363"/>
            <a:ext cx="2969197" cy="235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9EC964C5-5F99-F9C1-0254-D975C0F4EE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E2D0FA2-5310-D7CE-6946-920A7F752F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1813" y="84855"/>
            <a:ext cx="94496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0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Контейнер за картина 18" descr="Дървена подова настилка до басейн с шапка за слънце на пода">
            <a:extLst>
              <a:ext uri="{FF2B5EF4-FFF2-40B4-BE49-F238E27FC236}">
                <a16:creationId xmlns:a16="http://schemas.microsoft.com/office/drawing/2014/main" id="{11ADC349-48F5-4251-BADA-CED8FCC63B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4095" y="108000"/>
            <a:ext cx="4348305" cy="6083250"/>
          </a:xfrm>
        </p:spPr>
      </p:pic>
      <p:grpSp>
        <p:nvGrpSpPr>
          <p:cNvPr id="4" name="Група 3" descr="Един триъгълник в контур и две плътни триъгълника, които акцентират изображението">
            <a:extLst>
              <a:ext uri="{FF2B5EF4-FFF2-40B4-BE49-F238E27FC236}">
                <a16:creationId xmlns:a16="http://schemas.microsoft.com/office/drawing/2014/main" id="{0D95E077-BAED-4340-99BC-EBDA99621426}"/>
              </a:ext>
            </a:extLst>
          </p:cNvPr>
          <p:cNvGrpSpPr/>
          <p:nvPr/>
        </p:nvGrpSpPr>
        <p:grpSpPr>
          <a:xfrm>
            <a:off x="1383839" y="347101"/>
            <a:ext cx="2817279" cy="2246744"/>
            <a:chOff x="1383839" y="347101"/>
            <a:chExt cx="2817279" cy="2246744"/>
          </a:xfrm>
        </p:grpSpPr>
        <p:sp>
          <p:nvSpPr>
            <p:cNvPr id="20" name="Равнобедрен триъгълник 19" descr="Декоративен триъгълник">
              <a:extLst>
                <a:ext uri="{FF2B5EF4-FFF2-40B4-BE49-F238E27FC236}">
                  <a16:creationId xmlns:a16="http://schemas.microsoft.com/office/drawing/2014/main" id="{C4199C86-E98D-403F-AA2A-5E95FCB7A3D4}"/>
                </a:ext>
              </a:extLst>
            </p:cNvPr>
            <p:cNvSpPr/>
            <p:nvPr/>
          </p:nvSpPr>
          <p:spPr>
            <a:xfrm>
              <a:off x="1383839" y="2090738"/>
              <a:ext cx="740512" cy="503107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1" name="Равнобедрен триъгълник 20" descr="Декоративен триъгълник">
              <a:extLst>
                <a:ext uri="{FF2B5EF4-FFF2-40B4-BE49-F238E27FC236}">
                  <a16:creationId xmlns:a16="http://schemas.microsoft.com/office/drawing/2014/main" id="{2791A288-910F-4BC9-9E28-B7ABF8E7FEAD}"/>
                </a:ext>
              </a:extLst>
            </p:cNvPr>
            <p:cNvSpPr/>
            <p:nvPr/>
          </p:nvSpPr>
          <p:spPr>
            <a:xfrm>
              <a:off x="2087133" y="666750"/>
              <a:ext cx="1689239" cy="1147676"/>
            </a:xfrm>
            <a:prstGeom prst="triangl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22" name="Равнобедрен триъгълник 21" descr="Декоративен триъгълник">
              <a:extLst>
                <a:ext uri="{FF2B5EF4-FFF2-40B4-BE49-F238E27FC236}">
                  <a16:creationId xmlns:a16="http://schemas.microsoft.com/office/drawing/2014/main" id="{7A300CC6-E6AB-4DF5-9AA3-E06DC4E5E576}"/>
                </a:ext>
              </a:extLst>
            </p:cNvPr>
            <p:cNvSpPr/>
            <p:nvPr/>
          </p:nvSpPr>
          <p:spPr>
            <a:xfrm rot="10800000">
              <a:off x="3655376" y="347101"/>
              <a:ext cx="545742" cy="370779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</p:grpSp>
      <p:pic>
        <p:nvPicPr>
          <p:cNvPr id="34" name="Контейнер за картина 24" descr="Икона на учител">
            <a:extLst>
              <a:ext uri="{FF2B5EF4-FFF2-40B4-BE49-F238E27FC236}">
                <a16:creationId xmlns:a16="http://schemas.microsoft.com/office/drawing/2014/main" id="{97028ECF-9BE6-F149-BAD4-32AEECFD1F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02254" y="406917"/>
            <a:ext cx="849933" cy="849933"/>
          </a:xfrm>
          <a:prstGeom prst="rect">
            <a:avLst/>
          </a:prstGeom>
        </p:spPr>
      </p:pic>
      <p:sp>
        <p:nvSpPr>
          <p:cNvPr id="5" name="Контейнер за текст 4">
            <a:extLst>
              <a:ext uri="{FF2B5EF4-FFF2-40B4-BE49-F238E27FC236}">
                <a16:creationId xmlns:a16="http://schemas.microsoft.com/office/drawing/2014/main" id="{3F8189E8-C960-41D1-AAED-D588D93AA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6865" y="1308982"/>
            <a:ext cx="1794832" cy="354317"/>
          </a:xfrm>
        </p:spPr>
        <p:txBody>
          <a:bodyPr rtlCol="0"/>
          <a:lstStyle/>
          <a:p>
            <a:pPr rtl="0"/>
            <a:r>
              <a:rPr lang="bg-BG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ПОДКРЕПА</a:t>
            </a:r>
          </a:p>
        </p:txBody>
      </p:sp>
      <p:sp>
        <p:nvSpPr>
          <p:cNvPr id="3" name="Контейнер на съдържание 2">
            <a:extLst>
              <a:ext uri="{FF2B5EF4-FFF2-40B4-BE49-F238E27FC236}">
                <a16:creationId xmlns:a16="http://schemas.microsoft.com/office/drawing/2014/main" id="{70DCEBF4-BB07-485E-BA0E-9E0768C7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400" y="2438319"/>
            <a:ext cx="1940587" cy="3178709"/>
          </a:xfrm>
        </p:spPr>
        <p:txBody>
          <a:bodyPr rtlCol="0"/>
          <a:lstStyle/>
          <a:p>
            <a:pPr rtl="0"/>
            <a:r>
              <a:rPr lang="bg-BG" sz="2000" b="1" noProof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  </a:t>
            </a:r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ОТ МЕСТНА ВЛАСТ</a:t>
            </a:r>
          </a:p>
          <a:p>
            <a:pPr rtl="0"/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  ОТ РУО</a:t>
            </a:r>
          </a:p>
          <a:p>
            <a:pPr rtl="0"/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  ОТ ДИРЕКТОР</a:t>
            </a:r>
          </a:p>
          <a:p>
            <a:pPr rtl="0"/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  ОТ ПОДКРЕПЯЩ ЕКИП</a:t>
            </a:r>
          </a:p>
          <a:p>
            <a:pPr rtl="0"/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-  ОТ КОЛЕГИ УЧИТЕЛИ</a:t>
            </a:r>
          </a:p>
          <a:p>
            <a:pPr rtl="0"/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  ОТ РОДИТЕЛСКАТА ОБЩНОСТ</a:t>
            </a:r>
          </a:p>
          <a:p>
            <a:pPr rtl="0"/>
            <a:endParaRPr lang="bg-BG" noProof="1"/>
          </a:p>
          <a:p>
            <a:pPr rtl="0"/>
            <a:endParaRPr lang="bg-BG" noProof="1"/>
          </a:p>
          <a:p>
            <a:pPr rtl="0"/>
            <a:endParaRPr lang="bg-BG" noProof="1"/>
          </a:p>
          <a:p>
            <a:pPr rtl="0"/>
            <a:endParaRPr lang="bg-BG" noProof="1"/>
          </a:p>
          <a:p>
            <a:pPr rtl="0"/>
            <a:endParaRPr lang="bg-BG" noProof="1"/>
          </a:p>
        </p:txBody>
      </p:sp>
      <p:pic>
        <p:nvPicPr>
          <p:cNvPr id="35" name="Контейнер за картина 26" descr="Икона на група">
            <a:extLst>
              <a:ext uri="{FF2B5EF4-FFF2-40B4-BE49-F238E27FC236}">
                <a16:creationId xmlns:a16="http://schemas.microsoft.com/office/drawing/2014/main" id="{0918497F-77B8-4B4D-8B42-696B8A0DBD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81919" y="406917"/>
            <a:ext cx="902065" cy="902065"/>
          </a:xfrm>
          <a:prstGeom prst="rect">
            <a:avLst/>
          </a:prstGeom>
        </p:spPr>
      </p:pic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12B39220-2DB7-4749-AC05-CF813DD5C7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6163" y="1324720"/>
            <a:ext cx="1933575" cy="420312"/>
          </a:xfrm>
        </p:spPr>
        <p:txBody>
          <a:bodyPr rtlCol="0"/>
          <a:lstStyle/>
          <a:p>
            <a:pPr rtl="0"/>
            <a:r>
              <a:rPr lang="bg-BG" sz="1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ВДЪХНОВЕНИЕ</a:t>
            </a:r>
          </a:p>
        </p:txBody>
      </p:sp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98025FF8-2D9E-4D35-B1C0-8CC12F6B46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756" y="2764812"/>
            <a:ext cx="1794832" cy="990680"/>
          </a:xfrm>
        </p:spPr>
        <p:txBody>
          <a:bodyPr rtlCol="0"/>
          <a:lstStyle/>
          <a:p>
            <a:pPr marL="285750" indent="-285750" rtl="0">
              <a:buFontTx/>
              <a:buChar char="-"/>
            </a:pPr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ОТ ДОБРА ПОДГОТОВКА ЗА ПРОФЕСИЯТА </a:t>
            </a:r>
          </a:p>
          <a:p>
            <a:pPr marL="285750" indent="-285750" rtl="0">
              <a:buFontTx/>
              <a:buChar char="-"/>
            </a:pPr>
            <a:r>
              <a:rPr lang="bg-BG" sz="2000" b="1" noProof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МОТИВАЦИЯ </a:t>
            </a:r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ЗА РАСТЕЖ</a:t>
            </a:r>
          </a:p>
          <a:p>
            <a:pPr rtl="0"/>
            <a:endParaRPr lang="bg-BG" noProof="1"/>
          </a:p>
          <a:p>
            <a:pPr rtl="0"/>
            <a:endParaRPr lang="bg-BG" noProof="1"/>
          </a:p>
        </p:txBody>
      </p:sp>
      <p:pic>
        <p:nvPicPr>
          <p:cNvPr id="36" name="Контейнер за картина 28" descr="Икона на рециклиране">
            <a:extLst>
              <a:ext uri="{FF2B5EF4-FFF2-40B4-BE49-F238E27FC236}">
                <a16:creationId xmlns:a16="http://schemas.microsoft.com/office/drawing/2014/main" id="{99479A2D-05E1-9240-AEBE-38AEC7AE8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613716" y="541561"/>
            <a:ext cx="715289" cy="715289"/>
          </a:xfrm>
          <a:prstGeom prst="rect">
            <a:avLst/>
          </a:prstGeom>
        </p:spPr>
      </p:pic>
      <p:sp>
        <p:nvSpPr>
          <p:cNvPr id="8" name="Контейнер за текст 7">
            <a:extLst>
              <a:ext uri="{FF2B5EF4-FFF2-40B4-BE49-F238E27FC236}">
                <a16:creationId xmlns:a16="http://schemas.microsoft.com/office/drawing/2014/main" id="{C79BAD8B-B533-48A7-8F51-4281D1DD43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48033" y="1324720"/>
            <a:ext cx="2066585" cy="354316"/>
          </a:xfrm>
        </p:spPr>
        <p:txBody>
          <a:bodyPr rtlCol="0"/>
          <a:lstStyle/>
          <a:p>
            <a:pPr rtl="0"/>
            <a:r>
              <a:rPr lang="bg-BG" sz="1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РЕЦИКЛИРАНЕ</a:t>
            </a:r>
          </a:p>
        </p:txBody>
      </p:sp>
      <p:sp>
        <p:nvSpPr>
          <p:cNvPr id="9" name="Контейнер за текст 8">
            <a:extLst>
              <a:ext uri="{FF2B5EF4-FFF2-40B4-BE49-F238E27FC236}">
                <a16:creationId xmlns:a16="http://schemas.microsoft.com/office/drawing/2014/main" id="{867957E8-78A6-4449-9F71-F0C04FD2EE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53703" y="2933660"/>
            <a:ext cx="1620000" cy="990680"/>
          </a:xfrm>
        </p:spPr>
        <p:txBody>
          <a:bodyPr rtlCol="0"/>
          <a:lstStyle/>
          <a:p>
            <a:pPr rtl="0"/>
            <a:r>
              <a:rPr lang="bg-BG" sz="2000" b="1" noProof="1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УМЕНИЯ ДА СЕ ИЗЧИСТВАТ СТАРИТЕ ГРЕШКИ</a:t>
            </a:r>
          </a:p>
        </p:txBody>
      </p:sp>
      <p:sp>
        <p:nvSpPr>
          <p:cNvPr id="2" name="Контейнер за номер на слайд 1">
            <a:extLst>
              <a:ext uri="{FF2B5EF4-FFF2-40B4-BE49-F238E27FC236}">
                <a16:creationId xmlns:a16="http://schemas.microsoft.com/office/drawing/2014/main" id="{94E743ED-5FB0-4726-A038-24CB0E080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8</a:t>
            </a:fld>
            <a:endParaRPr lang="bg-BG" dirty="0"/>
          </a:p>
        </p:txBody>
      </p:sp>
      <p:sp>
        <p:nvSpPr>
          <p:cNvPr id="11" name="Заглавие 10">
            <a:extLst>
              <a:ext uri="{FF2B5EF4-FFF2-40B4-BE49-F238E27FC236}">
                <a16:creationId xmlns:a16="http://schemas.microsoft.com/office/drawing/2014/main" id="{1280C871-94F7-1AA0-A6E4-D9FB27A4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6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модел</a:t>
            </a: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A6FAB613-83A7-298B-160D-9B3275A02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0CBFD9B8-6F68-DF06-BBAD-85D0939D90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02" y="5999764"/>
            <a:ext cx="836645" cy="85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463F812-D832-4843-B4CC-5528C05A6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036" y="329362"/>
            <a:ext cx="6677927" cy="622359"/>
          </a:xfrm>
        </p:spPr>
        <p:txBody>
          <a:bodyPr rtlCol="0"/>
          <a:lstStyle/>
          <a:p>
            <a:pPr algn="ctr" rtl="0"/>
            <a:r>
              <a:rPr lang="bg-BG" dirty="0"/>
              <a:t>   </a:t>
            </a:r>
            <a:r>
              <a:rPr lang="bg-BG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ПЕДАГОГИЧЕСКИ МОДЕЛИ </a:t>
            </a:r>
          </a:p>
        </p:txBody>
      </p:sp>
      <p:pic>
        <p:nvPicPr>
          <p:cNvPr id="13" name="Контейнер за картина 12" descr="Икона на мишена">
            <a:extLst>
              <a:ext uri="{FF2B5EF4-FFF2-40B4-BE49-F238E27FC236}">
                <a16:creationId xmlns:a16="http://schemas.microsoft.com/office/drawing/2014/main" id="{5FD2D4D4-A3BE-48EC-8236-8F7FE74A2C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79636" y="1486072"/>
            <a:ext cx="1023938" cy="1022350"/>
          </a:xfrm>
        </p:spPr>
      </p:pic>
      <p:sp>
        <p:nvSpPr>
          <p:cNvPr id="4" name="Контейнер на съдържание 3">
            <a:extLst>
              <a:ext uri="{FF2B5EF4-FFF2-40B4-BE49-F238E27FC236}">
                <a16:creationId xmlns:a16="http://schemas.microsoft.com/office/drawing/2014/main" id="{C24F1D46-074D-4CBA-AB14-F7A4E87D3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marL="0" indent="0" algn="ctr" rtl="0">
              <a:buNone/>
            </a:pPr>
            <a:r>
              <a:rPr lang="bg-BG" sz="28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Изграждане на общности </a:t>
            </a:r>
            <a:r>
              <a:rPr lang="bg-BG" sz="2800" noProof="1">
                <a:latin typeface="Garamond" panose="02020404030301010803" pitchFamily="18" charset="0"/>
              </a:rPr>
              <a:t>: </a:t>
            </a:r>
          </a:p>
          <a:p>
            <a:pPr marL="0" indent="0" algn="ctr" rtl="0">
              <a:buNone/>
            </a:pPr>
            <a:r>
              <a:rPr lang="bg-BG" sz="2800" noProof="1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bg-BG" sz="28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педагогическа общност</a:t>
            </a:r>
          </a:p>
          <a:p>
            <a:pPr marL="0" indent="0" algn="ctr" rtl="0">
              <a:buNone/>
            </a:pPr>
            <a:r>
              <a:rPr lang="bg-BG" sz="28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екипна общност</a:t>
            </a:r>
          </a:p>
          <a:p>
            <a:pPr marL="0" indent="0" algn="ctr" rtl="0">
              <a:buNone/>
            </a:pPr>
            <a:r>
              <a:rPr lang="bg-BG" sz="2800" b="1" noProof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- родитело – учителска общност</a:t>
            </a:r>
          </a:p>
          <a:p>
            <a:pPr rtl="0"/>
            <a:endParaRPr lang="bg-BG" noProof="1"/>
          </a:p>
        </p:txBody>
      </p:sp>
      <p:pic>
        <p:nvPicPr>
          <p:cNvPr id="15" name="Контейнер за картина 14" descr="Икона на лектор">
            <a:extLst>
              <a:ext uri="{FF2B5EF4-FFF2-40B4-BE49-F238E27FC236}">
                <a16:creationId xmlns:a16="http://schemas.microsoft.com/office/drawing/2014/main" id="{E78B6438-3E3E-47F6-A034-B8AF2620BEE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952384" y="1623734"/>
            <a:ext cx="1023938" cy="1022350"/>
          </a:xfrm>
        </p:spPr>
      </p:pic>
      <p:sp>
        <p:nvSpPr>
          <p:cNvPr id="7" name="Контейнер за текст 6">
            <a:extLst>
              <a:ext uri="{FF2B5EF4-FFF2-40B4-BE49-F238E27FC236}">
                <a16:creationId xmlns:a16="http://schemas.microsoft.com/office/drawing/2014/main" id="{4D609173-F04D-4B6A-8418-25C7AF260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09588" y="1625227"/>
            <a:ext cx="1082607" cy="1023627"/>
          </a:xfrm>
        </p:spPr>
        <p:txBody>
          <a:bodyPr rtlCol="0"/>
          <a:lstStyle/>
          <a:p>
            <a:r>
              <a:rPr lang="bg-BG" sz="2200" dirty="0"/>
              <a:t>2</a:t>
            </a:r>
          </a:p>
        </p:txBody>
      </p:sp>
      <p:sp>
        <p:nvSpPr>
          <p:cNvPr id="6" name="Контейнер за текст 5">
            <a:extLst>
              <a:ext uri="{FF2B5EF4-FFF2-40B4-BE49-F238E27FC236}">
                <a16:creationId xmlns:a16="http://schemas.microsoft.com/office/drawing/2014/main" id="{F69F5CE4-6AAC-45D6-B176-6F74235D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9181" y="2797590"/>
            <a:ext cx="4954282" cy="2301875"/>
          </a:xfrm>
        </p:spPr>
        <p:txBody>
          <a:bodyPr rtlCol="0"/>
          <a:lstStyle/>
          <a:p>
            <a:pPr algn="ctr" rtl="0"/>
            <a:r>
              <a:rPr lang="bg-BG" sz="2800" b="1" noProof="1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Обучение на учителите за взаимодествие с родителите </a:t>
            </a:r>
          </a:p>
          <a:p>
            <a:pPr algn="ctr" rtl="0"/>
            <a:r>
              <a:rPr lang="bg-BG" sz="2800" b="1" noProof="1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Обучение на учителите за работа с деца със СОП</a:t>
            </a:r>
          </a:p>
          <a:p>
            <a:pPr algn="ctr" rtl="0"/>
            <a:r>
              <a:rPr lang="bg-BG" sz="2800" b="1" noProof="1">
                <a:solidFill>
                  <a:srgbClr val="99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Отработване на проблемни ситуации с родителите в позитивен план</a:t>
            </a:r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72BBF633-9BE3-4237-BAE5-2092B2668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bg-BG" smtClean="0"/>
              <a:pPr rtl="0"/>
              <a:t>9</a:t>
            </a:fld>
            <a:endParaRPr lang="bg-BG" dirty="0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574212" y="1481300"/>
            <a:ext cx="1082607" cy="102712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760ECD83-1099-7DC7-0C53-39746CCCF8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8133" y="6243638"/>
            <a:ext cx="1280284" cy="585481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461E5AD7-AEA1-465D-DEC7-F73E86D64A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2" y="5831502"/>
            <a:ext cx="94496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2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Custom 126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BADEDA"/>
      </a:accent1>
      <a:accent2>
        <a:srgbClr val="BC95C2"/>
      </a:accent2>
      <a:accent3>
        <a:srgbClr val="96AADC"/>
      </a:accent3>
      <a:accent4>
        <a:srgbClr val="FFAFAE"/>
      </a:accent4>
      <a:accent5>
        <a:srgbClr val="FFCDA3"/>
      </a:accent5>
      <a:accent6>
        <a:srgbClr val="BADEDA"/>
      </a:accent6>
      <a:hlink>
        <a:srgbClr val="BC95C2"/>
      </a:hlink>
      <a:folHlink>
        <a:srgbClr val="BC95C2"/>
      </a:folHlink>
    </a:clrScheme>
    <a:fontScheme name="Custom 144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4"/>
            </a:gs>
          </a:gsLst>
          <a:lin ang="54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5055050_TF11505402.potx" id="{C9FA268B-474B-4BD6-9F8D-FD5E64960AED}" vid="{86532664-4D6D-4A8D-9CC4-98A58D8F7FAF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6744C9-72E8-4CA6-A877-06C449A0FA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711F49-45CD-49BA-9047-D3F459D10243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fb0879af-3eba-417a-a55a-ffe6dcd6ca77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6dc4bcd6-49db-4c07-9060-8acfc67cef9f"/>
  </ds:schemaRefs>
</ds:datastoreItem>
</file>

<file path=customXml/itemProps3.xml><?xml version="1.0" encoding="utf-8"?>
<ds:datastoreItem xmlns:ds="http://schemas.openxmlformats.org/officeDocument/2006/customXml" ds:itemID="{FBAE7A2E-3428-4DA0-9D29-A80DBF20E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Кратка презентация в ретро стил</Template>
  <TotalTime>0</TotalTime>
  <Words>617</Words>
  <Application>Microsoft Office PowerPoint</Application>
  <PresentationFormat>Широк екран</PresentationFormat>
  <Paragraphs>159</Paragraphs>
  <Slides>15</Slides>
  <Notes>13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Gabriola</vt:lpstr>
      <vt:lpstr>Garamond</vt:lpstr>
      <vt:lpstr>Tahoma</vt:lpstr>
      <vt:lpstr>Times New Roman</vt:lpstr>
      <vt:lpstr>Tw Cen MT</vt:lpstr>
      <vt:lpstr>Wingdings</vt:lpstr>
      <vt:lpstr>Тема на Office</vt:lpstr>
      <vt:lpstr>  </vt:lpstr>
      <vt:lpstr>Идентификация на образователната среда  от гледна точка на УЧИТЕЛЯТ</vt:lpstr>
      <vt:lpstr>  УЧИТЕЛ </vt:lpstr>
      <vt:lpstr>Създаване на единен инструментариум за  работа</vt:lpstr>
      <vt:lpstr>Решение</vt:lpstr>
      <vt:lpstr> ИЗПОЛЗВАНЕ НА ПРОЕКТИВНИ  МЕТОДИ ЗА МОТИВАЦИЯ НА УЧИТЕЛИТЕ </vt:lpstr>
      <vt:lpstr>Учители и мотивация</vt:lpstr>
      <vt:lpstr>модел</vt:lpstr>
      <vt:lpstr>   ПЕДАГОГИЧЕСКИ МОДЕЛИ </vt:lpstr>
      <vt:lpstr>ПЕДАГОГИЧЕСКИ МОДЕЛИ,  ОПЦИЯ 2</vt:lpstr>
      <vt:lpstr>Презентация на PowerPoint</vt:lpstr>
      <vt:lpstr>УСЕЩАНЕ ЗА СТАБИЛНОСТ</vt:lpstr>
      <vt:lpstr>РЕАЛНИ ИЗМЕРИТЕЛИ </vt:lpstr>
      <vt:lpstr>„БРЕЗИЧКА“</vt:lpstr>
      <vt:lpstr>БЛАГОДАРЯ!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2023-08-22T21:00:01Z</dcterms:created>
  <dcterms:modified xsi:type="dcterms:W3CDTF">2023-08-29T18:04:52Z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