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435275-4332-43B1-B54D-E9D5C66E26E3}" v="497" dt="2023-08-29T10:52:29.0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91E4E5-D8A1-468D-A931-012321B09DCA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AE5BBB3-3228-422C-829F-1B9EA053BF0E}">
      <dgm:prSet phldrT="[Text]"/>
      <dgm:spPr/>
      <dgm:t>
        <a:bodyPr/>
        <a:lstStyle/>
        <a:p>
          <a:r>
            <a:rPr lang="bg-BG" dirty="0" smtClean="0"/>
            <a:t>Дигитални умения</a:t>
          </a:r>
          <a:endParaRPr lang="en-US" dirty="0"/>
        </a:p>
      </dgm:t>
    </dgm:pt>
    <dgm:pt modelId="{8EBC2050-DB7C-42C6-A0E8-2181B29EFD9A}" type="parTrans" cxnId="{B055C43E-747C-4BB9-8838-D5BB6065234E}">
      <dgm:prSet/>
      <dgm:spPr/>
      <dgm:t>
        <a:bodyPr/>
        <a:lstStyle/>
        <a:p>
          <a:endParaRPr lang="en-US"/>
        </a:p>
      </dgm:t>
    </dgm:pt>
    <dgm:pt modelId="{07F7A726-568F-40CA-8769-938D2D8AA7B8}" type="sibTrans" cxnId="{B055C43E-747C-4BB9-8838-D5BB6065234E}">
      <dgm:prSet/>
      <dgm:spPr/>
      <dgm:t>
        <a:bodyPr/>
        <a:lstStyle/>
        <a:p>
          <a:endParaRPr lang="en-US"/>
        </a:p>
      </dgm:t>
    </dgm:pt>
    <dgm:pt modelId="{EB03F55E-3045-4AFE-B9CC-7D9F1343DA15}">
      <dgm:prSet phldrT="[Text]"/>
      <dgm:spPr>
        <a:noFill/>
        <a:ln>
          <a:noFill/>
        </a:ln>
      </dgm:spPr>
      <dgm:t>
        <a:bodyPr/>
        <a:lstStyle/>
        <a:p>
          <a:r>
            <a:rPr lang="bg-BG" dirty="0" smtClean="0"/>
            <a:t> </a:t>
          </a:r>
          <a:endParaRPr lang="en-US" dirty="0"/>
        </a:p>
      </dgm:t>
    </dgm:pt>
    <dgm:pt modelId="{AF2F0717-E0C2-468D-B56D-58E27DDF2C23}" type="parTrans" cxnId="{9230C3AA-6707-45F3-B037-B78DDB9F4D00}">
      <dgm:prSet/>
      <dgm:spPr/>
      <dgm:t>
        <a:bodyPr/>
        <a:lstStyle/>
        <a:p>
          <a:endParaRPr lang="en-US"/>
        </a:p>
      </dgm:t>
    </dgm:pt>
    <dgm:pt modelId="{34FA54BF-C215-4C48-BAE7-0C185DDC3FED}" type="sibTrans" cxnId="{9230C3AA-6707-45F3-B037-B78DDB9F4D00}">
      <dgm:prSet/>
      <dgm:spPr/>
      <dgm:t>
        <a:bodyPr/>
        <a:lstStyle/>
        <a:p>
          <a:endParaRPr lang="en-US"/>
        </a:p>
      </dgm:t>
    </dgm:pt>
    <dgm:pt modelId="{A3113079-D61A-4EAA-9BB3-A599CAC1BA6A}">
      <dgm:prSet phldrT="[Text]"/>
      <dgm:spPr/>
      <dgm:t>
        <a:bodyPr/>
        <a:lstStyle/>
        <a:p>
          <a:r>
            <a:rPr lang="bg-BG" dirty="0" smtClean="0"/>
            <a:t>Социални умения</a:t>
          </a:r>
          <a:endParaRPr lang="en-US" dirty="0"/>
        </a:p>
      </dgm:t>
    </dgm:pt>
    <dgm:pt modelId="{3A4F9358-1ADD-42BD-9CC2-58848CC84A6E}" type="sibTrans" cxnId="{9E0F6C17-D900-4487-B2A9-B3D1D28F95B9}">
      <dgm:prSet/>
      <dgm:spPr/>
      <dgm:t>
        <a:bodyPr/>
        <a:lstStyle/>
        <a:p>
          <a:endParaRPr lang="en-US"/>
        </a:p>
      </dgm:t>
    </dgm:pt>
    <dgm:pt modelId="{46585598-E3EE-45BE-B75B-26E951F76D93}" type="parTrans" cxnId="{9E0F6C17-D900-4487-B2A9-B3D1D28F95B9}">
      <dgm:prSet/>
      <dgm:spPr/>
      <dgm:t>
        <a:bodyPr/>
        <a:lstStyle/>
        <a:p>
          <a:endParaRPr lang="en-US"/>
        </a:p>
      </dgm:t>
    </dgm:pt>
    <dgm:pt modelId="{C0E54B1E-D206-4D20-8B76-D3B1CCC2F460}">
      <dgm:prSet phldrT="[Text]"/>
      <dgm:spPr>
        <a:solidFill>
          <a:schemeClr val="bg1">
            <a:alpha val="90000"/>
          </a:schemeClr>
        </a:solidFill>
        <a:ln>
          <a:noFill/>
        </a:ln>
      </dgm:spPr>
      <dgm:t>
        <a:bodyPr/>
        <a:lstStyle/>
        <a:p>
          <a:r>
            <a:rPr lang="bg-BG" dirty="0" smtClean="0"/>
            <a:t> </a:t>
          </a:r>
          <a:endParaRPr lang="en-US" dirty="0"/>
        </a:p>
      </dgm:t>
    </dgm:pt>
    <dgm:pt modelId="{1CEE5844-AE08-4A35-9606-68E16C9FB4BC}" type="sibTrans" cxnId="{BAE92F20-2454-438C-B6F7-F2DCB0003C02}">
      <dgm:prSet/>
      <dgm:spPr/>
      <dgm:t>
        <a:bodyPr/>
        <a:lstStyle/>
        <a:p>
          <a:endParaRPr lang="en-US"/>
        </a:p>
      </dgm:t>
    </dgm:pt>
    <dgm:pt modelId="{925F8218-1594-47CD-80F1-59C50C9FCDF3}" type="parTrans" cxnId="{BAE92F20-2454-438C-B6F7-F2DCB0003C02}">
      <dgm:prSet/>
      <dgm:spPr/>
      <dgm:t>
        <a:bodyPr/>
        <a:lstStyle/>
        <a:p>
          <a:endParaRPr lang="en-US"/>
        </a:p>
      </dgm:t>
    </dgm:pt>
    <dgm:pt modelId="{0CB432F9-EC16-49B3-B0DB-26B8C86BA7E2}" type="pres">
      <dgm:prSet presAssocID="{6691E4E5-D8A1-468D-A931-012321B09DCA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D7EC5E-50DA-44BA-93C3-B728C43B7ACB}" type="pres">
      <dgm:prSet presAssocID="{6691E4E5-D8A1-468D-A931-012321B09DCA}" presName="dummyMaxCanvas" presStyleCnt="0"/>
      <dgm:spPr/>
    </dgm:pt>
    <dgm:pt modelId="{2FD54F43-B599-408F-9805-8EC37079109C}" type="pres">
      <dgm:prSet presAssocID="{6691E4E5-D8A1-468D-A931-012321B09DCA}" presName="parentComposite" presStyleCnt="0"/>
      <dgm:spPr/>
    </dgm:pt>
    <dgm:pt modelId="{109DEDF4-24CD-4F59-BF3C-1FCF76C7095A}" type="pres">
      <dgm:prSet presAssocID="{6691E4E5-D8A1-468D-A931-012321B09DCA}" presName="parent1" presStyleLbl="alignAccFollowNode1" presStyleIdx="0" presStyleCnt="4" custFlipVert="1" custFlipHor="1" custScaleX="52774" custScaleY="22077" custLinFactY="56966" custLinFactNeighborX="-18359" custLinFactNeighborY="100000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88031803-CFD2-4ADF-BBC6-D1794F161644}" type="pres">
      <dgm:prSet presAssocID="{6691E4E5-D8A1-468D-A931-012321B09DCA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0363B629-74FB-43C2-A9C1-BB048E4FE3A9}" type="pres">
      <dgm:prSet presAssocID="{6691E4E5-D8A1-468D-A931-012321B09DCA}" presName="childrenComposite" presStyleCnt="0"/>
      <dgm:spPr/>
    </dgm:pt>
    <dgm:pt modelId="{9043A3F8-5BAB-454B-8C16-DE53A7B29B7F}" type="pres">
      <dgm:prSet presAssocID="{6691E4E5-D8A1-468D-A931-012321B09DCA}" presName="dummyMaxCanvas_ChildArea" presStyleCnt="0"/>
      <dgm:spPr/>
    </dgm:pt>
    <dgm:pt modelId="{42697726-F18B-4D89-B398-6A222CC45892}" type="pres">
      <dgm:prSet presAssocID="{6691E4E5-D8A1-468D-A931-012321B09DCA}" presName="fulcrum" presStyleLbl="alignAccFollowNode1" presStyleIdx="2" presStyleCnt="4"/>
      <dgm:spPr>
        <a:solidFill>
          <a:schemeClr val="accent6">
            <a:lumMod val="75000"/>
            <a:alpha val="90000"/>
          </a:schemeClr>
        </a:solidFill>
      </dgm:spPr>
    </dgm:pt>
    <dgm:pt modelId="{CF3EBDB4-B1E3-40E1-B6C7-EF7BD74E65DF}" type="pres">
      <dgm:prSet presAssocID="{6691E4E5-D8A1-468D-A931-012321B09DCA}" presName="balance_11" presStyleLbl="alignAccFollowNode1" presStyleIdx="3" presStyleCnt="4" custScaleX="204352">
        <dgm:presLayoutVars>
          <dgm:bulletEnabled val="1"/>
        </dgm:presLayoutVars>
      </dgm:prSet>
      <dgm:spPr>
        <a:solidFill>
          <a:schemeClr val="accent6">
            <a:lumMod val="75000"/>
            <a:alpha val="90000"/>
          </a:schemeClr>
        </a:solidFill>
      </dgm:spPr>
    </dgm:pt>
    <dgm:pt modelId="{31C6ED70-E588-46BD-98C6-922B050E183C}" type="pres">
      <dgm:prSet presAssocID="{6691E4E5-D8A1-468D-A931-012321B09DCA}" presName="left_11_1" presStyleLbl="node1" presStyleIdx="0" presStyleCnt="2" custScaleX="196444" custLinFactNeighborX="-71119" custLinFactNeighborY="-8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450061-B8D4-4C4F-AA5E-8CEFD0B39123}" type="pres">
      <dgm:prSet presAssocID="{6691E4E5-D8A1-468D-A931-012321B09DCA}" presName="right_11_1" presStyleLbl="node1" presStyleIdx="1" presStyleCnt="2" custScaleX="211250" custLinFactNeighborX="64877" custLinFactNeighborY="-1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55C43E-747C-4BB9-8838-D5BB6065234E}" srcId="{C0E54B1E-D206-4D20-8B76-D3B1CCC2F460}" destId="{3AE5BBB3-3228-422C-829F-1B9EA053BF0E}" srcOrd="0" destOrd="0" parTransId="{8EBC2050-DB7C-42C6-A0E8-2181B29EFD9A}" sibTransId="{07F7A726-568F-40CA-8769-938D2D8AA7B8}"/>
    <dgm:cxn modelId="{9E0F6C17-D900-4487-B2A9-B3D1D28F95B9}" srcId="{EB03F55E-3045-4AFE-B9CC-7D9F1343DA15}" destId="{A3113079-D61A-4EAA-9BB3-A599CAC1BA6A}" srcOrd="0" destOrd="0" parTransId="{46585598-E3EE-45BE-B75B-26E951F76D93}" sibTransId="{3A4F9358-1ADD-42BD-9CC2-58848CC84A6E}"/>
    <dgm:cxn modelId="{CBFF2D3B-C8BA-4CEC-801E-2ADB9DC3872C}" type="presOf" srcId="{3AE5BBB3-3228-422C-829F-1B9EA053BF0E}" destId="{31C6ED70-E588-46BD-98C6-922B050E183C}" srcOrd="0" destOrd="0" presId="urn:microsoft.com/office/officeart/2005/8/layout/balance1"/>
    <dgm:cxn modelId="{BAE92F20-2454-438C-B6F7-F2DCB0003C02}" srcId="{6691E4E5-D8A1-468D-A931-012321B09DCA}" destId="{C0E54B1E-D206-4D20-8B76-D3B1CCC2F460}" srcOrd="0" destOrd="0" parTransId="{925F8218-1594-47CD-80F1-59C50C9FCDF3}" sibTransId="{1CEE5844-AE08-4A35-9606-68E16C9FB4BC}"/>
    <dgm:cxn modelId="{A5A89FAD-77F5-478E-AEEF-B49F7FDB5283}" type="presOf" srcId="{EB03F55E-3045-4AFE-B9CC-7D9F1343DA15}" destId="{88031803-CFD2-4ADF-BBC6-D1794F161644}" srcOrd="0" destOrd="0" presId="urn:microsoft.com/office/officeart/2005/8/layout/balance1"/>
    <dgm:cxn modelId="{9C96BE58-CEB4-4B43-9666-69434C10E86C}" type="presOf" srcId="{A3113079-D61A-4EAA-9BB3-A599CAC1BA6A}" destId="{57450061-B8D4-4C4F-AA5E-8CEFD0B39123}" srcOrd="0" destOrd="0" presId="urn:microsoft.com/office/officeart/2005/8/layout/balance1"/>
    <dgm:cxn modelId="{9230C3AA-6707-45F3-B037-B78DDB9F4D00}" srcId="{6691E4E5-D8A1-468D-A931-012321B09DCA}" destId="{EB03F55E-3045-4AFE-B9CC-7D9F1343DA15}" srcOrd="1" destOrd="0" parTransId="{AF2F0717-E0C2-468D-B56D-58E27DDF2C23}" sibTransId="{34FA54BF-C215-4C48-BAE7-0C185DDC3FED}"/>
    <dgm:cxn modelId="{D8E48B56-BFFF-4568-9902-6CAF63BBAE00}" type="presOf" srcId="{C0E54B1E-D206-4D20-8B76-D3B1CCC2F460}" destId="{109DEDF4-24CD-4F59-BF3C-1FCF76C7095A}" srcOrd="0" destOrd="0" presId="urn:microsoft.com/office/officeart/2005/8/layout/balance1"/>
    <dgm:cxn modelId="{F048822A-2403-4276-A406-448BBFB7EFEF}" type="presOf" srcId="{6691E4E5-D8A1-468D-A931-012321B09DCA}" destId="{0CB432F9-EC16-49B3-B0DB-26B8C86BA7E2}" srcOrd="0" destOrd="0" presId="urn:microsoft.com/office/officeart/2005/8/layout/balance1"/>
    <dgm:cxn modelId="{91B72DF7-2756-4418-8705-2AEB492ACB72}" type="presParOf" srcId="{0CB432F9-EC16-49B3-B0DB-26B8C86BA7E2}" destId="{D7D7EC5E-50DA-44BA-93C3-B728C43B7ACB}" srcOrd="0" destOrd="0" presId="urn:microsoft.com/office/officeart/2005/8/layout/balance1"/>
    <dgm:cxn modelId="{5B5A0961-6A4D-4F50-B10D-EB42C6A0E60A}" type="presParOf" srcId="{0CB432F9-EC16-49B3-B0DB-26B8C86BA7E2}" destId="{2FD54F43-B599-408F-9805-8EC37079109C}" srcOrd="1" destOrd="0" presId="urn:microsoft.com/office/officeart/2005/8/layout/balance1"/>
    <dgm:cxn modelId="{BD54A833-B193-4F1F-933C-BD00E8074588}" type="presParOf" srcId="{2FD54F43-B599-408F-9805-8EC37079109C}" destId="{109DEDF4-24CD-4F59-BF3C-1FCF76C7095A}" srcOrd="0" destOrd="0" presId="urn:microsoft.com/office/officeart/2005/8/layout/balance1"/>
    <dgm:cxn modelId="{7B0234E3-6F21-4506-A04D-A49213592E2E}" type="presParOf" srcId="{2FD54F43-B599-408F-9805-8EC37079109C}" destId="{88031803-CFD2-4ADF-BBC6-D1794F161644}" srcOrd="1" destOrd="0" presId="urn:microsoft.com/office/officeart/2005/8/layout/balance1"/>
    <dgm:cxn modelId="{6ECB8409-4F5E-417E-9B6E-5A8CCCAEA27C}" type="presParOf" srcId="{0CB432F9-EC16-49B3-B0DB-26B8C86BA7E2}" destId="{0363B629-74FB-43C2-A9C1-BB048E4FE3A9}" srcOrd="2" destOrd="0" presId="urn:microsoft.com/office/officeart/2005/8/layout/balance1"/>
    <dgm:cxn modelId="{6F537B73-E080-4BE4-BEE9-B70AA2D979ED}" type="presParOf" srcId="{0363B629-74FB-43C2-A9C1-BB048E4FE3A9}" destId="{9043A3F8-5BAB-454B-8C16-DE53A7B29B7F}" srcOrd="0" destOrd="0" presId="urn:microsoft.com/office/officeart/2005/8/layout/balance1"/>
    <dgm:cxn modelId="{E5248475-0608-4B45-9DA8-9D8A52207047}" type="presParOf" srcId="{0363B629-74FB-43C2-A9C1-BB048E4FE3A9}" destId="{42697726-F18B-4D89-B398-6A222CC45892}" srcOrd="1" destOrd="0" presId="urn:microsoft.com/office/officeart/2005/8/layout/balance1"/>
    <dgm:cxn modelId="{2ADDA7D8-83C5-4DB7-942F-D544E0035B28}" type="presParOf" srcId="{0363B629-74FB-43C2-A9C1-BB048E4FE3A9}" destId="{CF3EBDB4-B1E3-40E1-B6C7-EF7BD74E65DF}" srcOrd="2" destOrd="0" presId="urn:microsoft.com/office/officeart/2005/8/layout/balance1"/>
    <dgm:cxn modelId="{F266702A-989F-4D56-9F39-8B158DB32142}" type="presParOf" srcId="{0363B629-74FB-43C2-A9C1-BB048E4FE3A9}" destId="{31C6ED70-E588-46BD-98C6-922B050E183C}" srcOrd="3" destOrd="0" presId="urn:microsoft.com/office/officeart/2005/8/layout/balance1"/>
    <dgm:cxn modelId="{091D10F0-8233-4DDA-8A47-5A70678AD6A0}" type="presParOf" srcId="{0363B629-74FB-43C2-A9C1-BB048E4FE3A9}" destId="{57450061-B8D4-4C4F-AA5E-8CEFD0B39123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0A131E-3645-4CAC-AB4A-1ED51ADBC05B}" type="doc">
      <dgm:prSet loTypeId="urn:microsoft.com/office/officeart/2009/layout/CircleArrowProcess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7A90B6F-F03D-4EC2-AB02-57DD07C608F1}">
      <dgm:prSet phldrT="[Text]" custT="1"/>
      <dgm:spPr/>
      <dgm:t>
        <a:bodyPr/>
        <a:lstStyle/>
        <a:p>
          <a:r>
            <a:rPr lang="bg-BG" sz="1900" dirty="0" smtClean="0"/>
            <a:t>ДГ №10 „</a:t>
          </a:r>
          <a:r>
            <a:rPr lang="bg-BG" sz="1900" dirty="0" err="1" smtClean="0"/>
            <a:t>Карамфилче</a:t>
          </a:r>
          <a:r>
            <a:rPr lang="bg-BG" sz="1500" dirty="0" smtClean="0"/>
            <a:t>“</a:t>
          </a:r>
          <a:endParaRPr lang="en-US" sz="1500" dirty="0"/>
        </a:p>
      </dgm:t>
    </dgm:pt>
    <dgm:pt modelId="{3CCEDF07-3164-4C06-B71C-5E1194496FE5}" type="parTrans" cxnId="{C0E0C20D-AAEC-43D9-A2F8-1BFE2E2598CF}">
      <dgm:prSet/>
      <dgm:spPr/>
      <dgm:t>
        <a:bodyPr/>
        <a:lstStyle/>
        <a:p>
          <a:endParaRPr lang="en-US"/>
        </a:p>
      </dgm:t>
    </dgm:pt>
    <dgm:pt modelId="{34D2F573-BD12-4F30-9861-5B675F3A332A}" type="sibTrans" cxnId="{C0E0C20D-AAEC-43D9-A2F8-1BFE2E2598CF}">
      <dgm:prSet/>
      <dgm:spPr/>
      <dgm:t>
        <a:bodyPr/>
        <a:lstStyle/>
        <a:p>
          <a:endParaRPr lang="en-US"/>
        </a:p>
      </dgm:t>
    </dgm:pt>
    <dgm:pt modelId="{99EB3674-B687-4E8A-A157-CB29F78A8FF4}">
      <dgm:prSet phldrT="[Text]"/>
      <dgm:spPr/>
      <dgm:t>
        <a:bodyPr/>
        <a:lstStyle/>
        <a:p>
          <a:r>
            <a:rPr lang="bg-BG" dirty="0" smtClean="0"/>
            <a:t>ДГ №23 „Иглика“</a:t>
          </a:r>
          <a:endParaRPr lang="en-US" dirty="0"/>
        </a:p>
      </dgm:t>
    </dgm:pt>
    <dgm:pt modelId="{B01CE17D-6665-4148-8DB5-6A00EB88EC57}" type="parTrans" cxnId="{34D10F54-8041-4AAA-9262-7FF5EDB759B1}">
      <dgm:prSet/>
      <dgm:spPr/>
      <dgm:t>
        <a:bodyPr/>
        <a:lstStyle/>
        <a:p>
          <a:endParaRPr lang="en-US"/>
        </a:p>
      </dgm:t>
    </dgm:pt>
    <dgm:pt modelId="{76E91FE7-FA07-4A18-93C2-7E68C2B2B65F}" type="sibTrans" cxnId="{34D10F54-8041-4AAA-9262-7FF5EDB759B1}">
      <dgm:prSet/>
      <dgm:spPr/>
      <dgm:t>
        <a:bodyPr/>
        <a:lstStyle/>
        <a:p>
          <a:endParaRPr lang="en-US"/>
        </a:p>
      </dgm:t>
    </dgm:pt>
    <dgm:pt modelId="{C008C01C-C116-41A0-BB34-BB64C18DC997}">
      <dgm:prSet phldrT="[Text]"/>
      <dgm:spPr/>
      <dgm:t>
        <a:bodyPr/>
        <a:lstStyle/>
        <a:p>
          <a:r>
            <a:rPr lang="bg-BG" dirty="0" smtClean="0"/>
            <a:t>ДГ №13 „Мир“</a:t>
          </a:r>
          <a:endParaRPr lang="en-US" dirty="0"/>
        </a:p>
      </dgm:t>
    </dgm:pt>
    <dgm:pt modelId="{62408DAE-D648-4AE7-8051-A2636C5CD3F5}" type="parTrans" cxnId="{E23DED2F-8C4B-42F3-9B7E-9FBD1508EA3C}">
      <dgm:prSet/>
      <dgm:spPr/>
      <dgm:t>
        <a:bodyPr/>
        <a:lstStyle/>
        <a:p>
          <a:endParaRPr lang="en-US"/>
        </a:p>
      </dgm:t>
    </dgm:pt>
    <dgm:pt modelId="{78B1D167-DD69-456F-8A92-49AB8E043477}" type="sibTrans" cxnId="{E23DED2F-8C4B-42F3-9B7E-9FBD1508EA3C}">
      <dgm:prSet/>
      <dgm:spPr/>
      <dgm:t>
        <a:bodyPr/>
        <a:lstStyle/>
        <a:p>
          <a:endParaRPr lang="en-US"/>
        </a:p>
      </dgm:t>
    </dgm:pt>
    <dgm:pt modelId="{C0F2380D-236E-4B38-83CA-4BDEF58768B5}" type="pres">
      <dgm:prSet presAssocID="{FE0A131E-3645-4CAC-AB4A-1ED51ADBC05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7C5D410-75F0-4451-BA16-90426A59C8FA}" type="pres">
      <dgm:prSet presAssocID="{87A90B6F-F03D-4EC2-AB02-57DD07C608F1}" presName="Accent1" presStyleCnt="0"/>
      <dgm:spPr/>
    </dgm:pt>
    <dgm:pt modelId="{E356637E-26D8-476E-8EB5-8415289AFCEE}" type="pres">
      <dgm:prSet presAssocID="{87A90B6F-F03D-4EC2-AB02-57DD07C608F1}" presName="Accent" presStyleLbl="node1" presStyleIdx="0" presStyleCnt="3" custLinFactNeighborX="11606" custLinFactNeighborY="-110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C94C2D4-EE98-4971-92AF-3E18C90F6AEE}" type="pres">
      <dgm:prSet presAssocID="{87A90B6F-F03D-4EC2-AB02-57DD07C608F1}" presName="Parent1" presStyleLbl="revTx" presStyleIdx="0" presStyleCnt="3" custScaleX="143942" custScaleY="155958" custLinFactNeighborX="17902" custLinFactNeighborY="-596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BA1D41-32A0-4BA8-B215-6AF1032CC4C0}" type="pres">
      <dgm:prSet presAssocID="{99EB3674-B687-4E8A-A157-CB29F78A8FF4}" presName="Accent2" presStyleCnt="0"/>
      <dgm:spPr/>
    </dgm:pt>
    <dgm:pt modelId="{E265E37C-319F-408E-83EF-15C5259B4752}" type="pres">
      <dgm:prSet presAssocID="{99EB3674-B687-4E8A-A157-CB29F78A8FF4}" presName="Accent" presStyleLbl="node1" presStyleIdx="1" presStyleCnt="3"/>
      <dgm:spPr/>
    </dgm:pt>
    <dgm:pt modelId="{4EAF0A0D-0747-4180-BF5B-D148FD423932}" type="pres">
      <dgm:prSet presAssocID="{99EB3674-B687-4E8A-A157-CB29F78A8FF4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FBAF0E-4040-45E1-A0C9-07ED71AD3285}" type="pres">
      <dgm:prSet presAssocID="{C008C01C-C116-41A0-BB34-BB64C18DC997}" presName="Accent3" presStyleCnt="0"/>
      <dgm:spPr/>
    </dgm:pt>
    <dgm:pt modelId="{3B579898-CF9C-42B4-806F-38CBDD2B1006}" type="pres">
      <dgm:prSet presAssocID="{C008C01C-C116-41A0-BB34-BB64C18DC997}" presName="Accent" presStyleLbl="node1" presStyleIdx="2" presStyleCnt="3"/>
      <dgm:spPr/>
    </dgm:pt>
    <dgm:pt modelId="{F298E4A1-C802-4605-984F-DA68CBE27202}" type="pres">
      <dgm:prSet presAssocID="{C008C01C-C116-41A0-BB34-BB64C18DC997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9F3B54-3150-4FBF-A412-00487E1AB8A8}" type="presOf" srcId="{87A90B6F-F03D-4EC2-AB02-57DD07C608F1}" destId="{2C94C2D4-EE98-4971-92AF-3E18C90F6AEE}" srcOrd="0" destOrd="0" presId="urn:microsoft.com/office/officeart/2009/layout/CircleArrowProcess"/>
    <dgm:cxn modelId="{E23DED2F-8C4B-42F3-9B7E-9FBD1508EA3C}" srcId="{FE0A131E-3645-4CAC-AB4A-1ED51ADBC05B}" destId="{C008C01C-C116-41A0-BB34-BB64C18DC997}" srcOrd="2" destOrd="0" parTransId="{62408DAE-D648-4AE7-8051-A2636C5CD3F5}" sibTransId="{78B1D167-DD69-456F-8A92-49AB8E043477}"/>
    <dgm:cxn modelId="{34D10F54-8041-4AAA-9262-7FF5EDB759B1}" srcId="{FE0A131E-3645-4CAC-AB4A-1ED51ADBC05B}" destId="{99EB3674-B687-4E8A-A157-CB29F78A8FF4}" srcOrd="1" destOrd="0" parTransId="{B01CE17D-6665-4148-8DB5-6A00EB88EC57}" sibTransId="{76E91FE7-FA07-4A18-93C2-7E68C2B2B65F}"/>
    <dgm:cxn modelId="{C0E0C20D-AAEC-43D9-A2F8-1BFE2E2598CF}" srcId="{FE0A131E-3645-4CAC-AB4A-1ED51ADBC05B}" destId="{87A90B6F-F03D-4EC2-AB02-57DD07C608F1}" srcOrd="0" destOrd="0" parTransId="{3CCEDF07-3164-4C06-B71C-5E1194496FE5}" sibTransId="{34D2F573-BD12-4F30-9861-5B675F3A332A}"/>
    <dgm:cxn modelId="{FAAEB5F2-4D48-416A-BE75-DE0459F4B8FC}" type="presOf" srcId="{FE0A131E-3645-4CAC-AB4A-1ED51ADBC05B}" destId="{C0F2380D-236E-4B38-83CA-4BDEF58768B5}" srcOrd="0" destOrd="0" presId="urn:microsoft.com/office/officeart/2009/layout/CircleArrowProcess"/>
    <dgm:cxn modelId="{AEB97818-CE5A-4744-9F6A-AB0BF8954883}" type="presOf" srcId="{C008C01C-C116-41A0-BB34-BB64C18DC997}" destId="{F298E4A1-C802-4605-984F-DA68CBE27202}" srcOrd="0" destOrd="0" presId="urn:microsoft.com/office/officeart/2009/layout/CircleArrowProcess"/>
    <dgm:cxn modelId="{EAA7BA2E-ED4F-4CF9-885B-842F061DE0AE}" type="presOf" srcId="{99EB3674-B687-4E8A-A157-CB29F78A8FF4}" destId="{4EAF0A0D-0747-4180-BF5B-D148FD423932}" srcOrd="0" destOrd="0" presId="urn:microsoft.com/office/officeart/2009/layout/CircleArrowProcess"/>
    <dgm:cxn modelId="{534D51BA-AD4F-43F2-8A0F-1DF54C58002C}" type="presParOf" srcId="{C0F2380D-236E-4B38-83CA-4BDEF58768B5}" destId="{47C5D410-75F0-4451-BA16-90426A59C8FA}" srcOrd="0" destOrd="0" presId="urn:microsoft.com/office/officeart/2009/layout/CircleArrowProcess"/>
    <dgm:cxn modelId="{5245C63E-F0A4-4014-9D6E-9E98740A9BE7}" type="presParOf" srcId="{47C5D410-75F0-4451-BA16-90426A59C8FA}" destId="{E356637E-26D8-476E-8EB5-8415289AFCEE}" srcOrd="0" destOrd="0" presId="urn:microsoft.com/office/officeart/2009/layout/CircleArrowProcess"/>
    <dgm:cxn modelId="{3310177B-214A-4807-8D22-2FFD7924CDE2}" type="presParOf" srcId="{C0F2380D-236E-4B38-83CA-4BDEF58768B5}" destId="{2C94C2D4-EE98-4971-92AF-3E18C90F6AEE}" srcOrd="1" destOrd="0" presId="urn:microsoft.com/office/officeart/2009/layout/CircleArrowProcess"/>
    <dgm:cxn modelId="{71C9649C-0B1F-40A7-9061-DBAE2838AE8D}" type="presParOf" srcId="{C0F2380D-236E-4B38-83CA-4BDEF58768B5}" destId="{87BA1D41-32A0-4BA8-B215-6AF1032CC4C0}" srcOrd="2" destOrd="0" presId="urn:microsoft.com/office/officeart/2009/layout/CircleArrowProcess"/>
    <dgm:cxn modelId="{C12E1A91-A753-4472-815D-8887ED6DD4D4}" type="presParOf" srcId="{87BA1D41-32A0-4BA8-B215-6AF1032CC4C0}" destId="{E265E37C-319F-408E-83EF-15C5259B4752}" srcOrd="0" destOrd="0" presId="urn:microsoft.com/office/officeart/2009/layout/CircleArrowProcess"/>
    <dgm:cxn modelId="{B57EECD6-AEE7-4BC0-9153-14318806DB5D}" type="presParOf" srcId="{C0F2380D-236E-4B38-83CA-4BDEF58768B5}" destId="{4EAF0A0D-0747-4180-BF5B-D148FD423932}" srcOrd="3" destOrd="0" presId="urn:microsoft.com/office/officeart/2009/layout/CircleArrowProcess"/>
    <dgm:cxn modelId="{2E6FBDAD-A9E0-4037-A384-3F612245121F}" type="presParOf" srcId="{C0F2380D-236E-4B38-83CA-4BDEF58768B5}" destId="{A6FBAF0E-4040-45E1-A0C9-07ED71AD3285}" srcOrd="4" destOrd="0" presId="urn:microsoft.com/office/officeart/2009/layout/CircleArrowProcess"/>
    <dgm:cxn modelId="{EB76C243-757B-4F6B-A605-6A4F90E36C91}" type="presParOf" srcId="{A6FBAF0E-4040-45E1-A0C9-07ED71AD3285}" destId="{3B579898-CF9C-42B4-806F-38CBDD2B1006}" srcOrd="0" destOrd="0" presId="urn:microsoft.com/office/officeart/2009/layout/CircleArrowProcess"/>
    <dgm:cxn modelId="{EAE6A4BC-B577-471F-B36A-E624C420FAF6}" type="presParOf" srcId="{C0F2380D-236E-4B38-83CA-4BDEF58768B5}" destId="{F298E4A1-C802-4605-984F-DA68CBE27202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0A131E-3645-4CAC-AB4A-1ED51ADBC05B}" type="doc">
      <dgm:prSet loTypeId="urn:microsoft.com/office/officeart/2009/layout/CircleArrowProcess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7A90B6F-F03D-4EC2-AB02-57DD07C608F1}">
      <dgm:prSet phldrT="[Text]"/>
      <dgm:spPr/>
      <dgm:t>
        <a:bodyPr/>
        <a:lstStyle/>
        <a:p>
          <a:r>
            <a:rPr lang="bg-BG" dirty="0" smtClean="0"/>
            <a:t>ДГ №14 „Дружба“</a:t>
          </a:r>
          <a:endParaRPr lang="en-US" dirty="0"/>
        </a:p>
      </dgm:t>
    </dgm:pt>
    <dgm:pt modelId="{3CCEDF07-3164-4C06-B71C-5E1194496FE5}" type="parTrans" cxnId="{C0E0C20D-AAEC-43D9-A2F8-1BFE2E2598CF}">
      <dgm:prSet/>
      <dgm:spPr/>
      <dgm:t>
        <a:bodyPr/>
        <a:lstStyle/>
        <a:p>
          <a:endParaRPr lang="en-US"/>
        </a:p>
      </dgm:t>
    </dgm:pt>
    <dgm:pt modelId="{34D2F573-BD12-4F30-9861-5B675F3A332A}" type="sibTrans" cxnId="{C0E0C20D-AAEC-43D9-A2F8-1BFE2E2598CF}">
      <dgm:prSet/>
      <dgm:spPr/>
      <dgm:t>
        <a:bodyPr/>
        <a:lstStyle/>
        <a:p>
          <a:endParaRPr lang="en-US"/>
        </a:p>
      </dgm:t>
    </dgm:pt>
    <dgm:pt modelId="{99EB3674-B687-4E8A-A157-CB29F78A8FF4}">
      <dgm:prSet phldrT="[Text]" custT="1"/>
      <dgm:spPr/>
      <dgm:t>
        <a:bodyPr/>
        <a:lstStyle/>
        <a:p>
          <a:r>
            <a:rPr lang="bg-BG" sz="1900" dirty="0" smtClean="0"/>
            <a:t>ДГ №4 „Теменужка“</a:t>
          </a:r>
          <a:endParaRPr lang="en-US" sz="1900" dirty="0"/>
        </a:p>
      </dgm:t>
    </dgm:pt>
    <dgm:pt modelId="{B01CE17D-6665-4148-8DB5-6A00EB88EC57}" type="parTrans" cxnId="{34D10F54-8041-4AAA-9262-7FF5EDB759B1}">
      <dgm:prSet/>
      <dgm:spPr/>
      <dgm:t>
        <a:bodyPr/>
        <a:lstStyle/>
        <a:p>
          <a:endParaRPr lang="en-US"/>
        </a:p>
      </dgm:t>
    </dgm:pt>
    <dgm:pt modelId="{76E91FE7-FA07-4A18-93C2-7E68C2B2B65F}" type="sibTrans" cxnId="{34D10F54-8041-4AAA-9262-7FF5EDB759B1}">
      <dgm:prSet/>
      <dgm:spPr/>
      <dgm:t>
        <a:bodyPr/>
        <a:lstStyle/>
        <a:p>
          <a:endParaRPr lang="en-US"/>
        </a:p>
      </dgm:t>
    </dgm:pt>
    <dgm:pt modelId="{C008C01C-C116-41A0-BB34-BB64C18DC997}">
      <dgm:prSet phldrT="[Text]"/>
      <dgm:spPr/>
      <dgm:t>
        <a:bodyPr/>
        <a:lstStyle/>
        <a:p>
          <a:r>
            <a:rPr lang="bg-BG" dirty="0" smtClean="0"/>
            <a:t>ДГ №32 „</a:t>
          </a:r>
          <a:r>
            <a:rPr lang="bg-BG" dirty="0" err="1" smtClean="0"/>
            <a:t>Моряче</a:t>
          </a:r>
          <a:r>
            <a:rPr lang="bg-BG" dirty="0" smtClean="0"/>
            <a:t>“</a:t>
          </a:r>
          <a:endParaRPr lang="en-US" dirty="0"/>
        </a:p>
      </dgm:t>
    </dgm:pt>
    <dgm:pt modelId="{62408DAE-D648-4AE7-8051-A2636C5CD3F5}" type="parTrans" cxnId="{E23DED2F-8C4B-42F3-9B7E-9FBD1508EA3C}">
      <dgm:prSet/>
      <dgm:spPr/>
      <dgm:t>
        <a:bodyPr/>
        <a:lstStyle/>
        <a:p>
          <a:endParaRPr lang="en-US"/>
        </a:p>
      </dgm:t>
    </dgm:pt>
    <dgm:pt modelId="{78B1D167-DD69-456F-8A92-49AB8E043477}" type="sibTrans" cxnId="{E23DED2F-8C4B-42F3-9B7E-9FBD1508EA3C}">
      <dgm:prSet/>
      <dgm:spPr/>
      <dgm:t>
        <a:bodyPr/>
        <a:lstStyle/>
        <a:p>
          <a:endParaRPr lang="en-US"/>
        </a:p>
      </dgm:t>
    </dgm:pt>
    <dgm:pt modelId="{C0F2380D-236E-4B38-83CA-4BDEF58768B5}" type="pres">
      <dgm:prSet presAssocID="{FE0A131E-3645-4CAC-AB4A-1ED51ADBC05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7C5D410-75F0-4451-BA16-90426A59C8FA}" type="pres">
      <dgm:prSet presAssocID="{87A90B6F-F03D-4EC2-AB02-57DD07C608F1}" presName="Accent1" presStyleCnt="0"/>
      <dgm:spPr/>
    </dgm:pt>
    <dgm:pt modelId="{E356637E-26D8-476E-8EB5-8415289AFCEE}" type="pres">
      <dgm:prSet presAssocID="{87A90B6F-F03D-4EC2-AB02-57DD07C608F1}" presName="Accent" presStyleLbl="node1" presStyleIdx="0" presStyleCnt="3" custLinFactNeighborX="11606" custLinFactNeighborY="-110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C94C2D4-EE98-4971-92AF-3E18C90F6AEE}" type="pres">
      <dgm:prSet presAssocID="{87A90B6F-F03D-4EC2-AB02-57DD07C608F1}" presName="Parent1" presStyleLbl="revTx" presStyleIdx="0" presStyleCnt="3" custLinFactNeighborX="17902" custLinFactNeighborY="-596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BA1D41-32A0-4BA8-B215-6AF1032CC4C0}" type="pres">
      <dgm:prSet presAssocID="{99EB3674-B687-4E8A-A157-CB29F78A8FF4}" presName="Accent2" presStyleCnt="0"/>
      <dgm:spPr/>
    </dgm:pt>
    <dgm:pt modelId="{E265E37C-319F-408E-83EF-15C5259B4752}" type="pres">
      <dgm:prSet presAssocID="{99EB3674-B687-4E8A-A157-CB29F78A8FF4}" presName="Accent" presStyleLbl="node1" presStyleIdx="1" presStyleCnt="3"/>
      <dgm:spPr/>
    </dgm:pt>
    <dgm:pt modelId="{4EAF0A0D-0747-4180-BF5B-D148FD423932}" type="pres">
      <dgm:prSet presAssocID="{99EB3674-B687-4E8A-A157-CB29F78A8FF4}" presName="Parent2" presStyleLbl="revTx" presStyleIdx="1" presStyleCnt="3" custScaleX="11984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FBAF0E-4040-45E1-A0C9-07ED71AD3285}" type="pres">
      <dgm:prSet presAssocID="{C008C01C-C116-41A0-BB34-BB64C18DC997}" presName="Accent3" presStyleCnt="0"/>
      <dgm:spPr/>
    </dgm:pt>
    <dgm:pt modelId="{3B579898-CF9C-42B4-806F-38CBDD2B1006}" type="pres">
      <dgm:prSet presAssocID="{C008C01C-C116-41A0-BB34-BB64C18DC997}" presName="Accent" presStyleLbl="node1" presStyleIdx="2" presStyleCnt="3"/>
      <dgm:spPr/>
    </dgm:pt>
    <dgm:pt modelId="{F298E4A1-C802-4605-984F-DA68CBE27202}" type="pres">
      <dgm:prSet presAssocID="{C008C01C-C116-41A0-BB34-BB64C18DC997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9F3B54-3150-4FBF-A412-00487E1AB8A8}" type="presOf" srcId="{87A90B6F-F03D-4EC2-AB02-57DD07C608F1}" destId="{2C94C2D4-EE98-4971-92AF-3E18C90F6AEE}" srcOrd="0" destOrd="0" presId="urn:microsoft.com/office/officeart/2009/layout/CircleArrowProcess"/>
    <dgm:cxn modelId="{E23DED2F-8C4B-42F3-9B7E-9FBD1508EA3C}" srcId="{FE0A131E-3645-4CAC-AB4A-1ED51ADBC05B}" destId="{C008C01C-C116-41A0-BB34-BB64C18DC997}" srcOrd="2" destOrd="0" parTransId="{62408DAE-D648-4AE7-8051-A2636C5CD3F5}" sibTransId="{78B1D167-DD69-456F-8A92-49AB8E043477}"/>
    <dgm:cxn modelId="{34D10F54-8041-4AAA-9262-7FF5EDB759B1}" srcId="{FE0A131E-3645-4CAC-AB4A-1ED51ADBC05B}" destId="{99EB3674-B687-4E8A-A157-CB29F78A8FF4}" srcOrd="1" destOrd="0" parTransId="{B01CE17D-6665-4148-8DB5-6A00EB88EC57}" sibTransId="{76E91FE7-FA07-4A18-93C2-7E68C2B2B65F}"/>
    <dgm:cxn modelId="{C0E0C20D-AAEC-43D9-A2F8-1BFE2E2598CF}" srcId="{FE0A131E-3645-4CAC-AB4A-1ED51ADBC05B}" destId="{87A90B6F-F03D-4EC2-AB02-57DD07C608F1}" srcOrd="0" destOrd="0" parTransId="{3CCEDF07-3164-4C06-B71C-5E1194496FE5}" sibTransId="{34D2F573-BD12-4F30-9861-5B675F3A332A}"/>
    <dgm:cxn modelId="{FAAEB5F2-4D48-416A-BE75-DE0459F4B8FC}" type="presOf" srcId="{FE0A131E-3645-4CAC-AB4A-1ED51ADBC05B}" destId="{C0F2380D-236E-4B38-83CA-4BDEF58768B5}" srcOrd="0" destOrd="0" presId="urn:microsoft.com/office/officeart/2009/layout/CircleArrowProcess"/>
    <dgm:cxn modelId="{AEB97818-CE5A-4744-9F6A-AB0BF8954883}" type="presOf" srcId="{C008C01C-C116-41A0-BB34-BB64C18DC997}" destId="{F298E4A1-C802-4605-984F-DA68CBE27202}" srcOrd="0" destOrd="0" presId="urn:microsoft.com/office/officeart/2009/layout/CircleArrowProcess"/>
    <dgm:cxn modelId="{EAA7BA2E-ED4F-4CF9-885B-842F061DE0AE}" type="presOf" srcId="{99EB3674-B687-4E8A-A157-CB29F78A8FF4}" destId="{4EAF0A0D-0747-4180-BF5B-D148FD423932}" srcOrd="0" destOrd="0" presId="urn:microsoft.com/office/officeart/2009/layout/CircleArrowProcess"/>
    <dgm:cxn modelId="{534D51BA-AD4F-43F2-8A0F-1DF54C58002C}" type="presParOf" srcId="{C0F2380D-236E-4B38-83CA-4BDEF58768B5}" destId="{47C5D410-75F0-4451-BA16-90426A59C8FA}" srcOrd="0" destOrd="0" presId="urn:microsoft.com/office/officeart/2009/layout/CircleArrowProcess"/>
    <dgm:cxn modelId="{5245C63E-F0A4-4014-9D6E-9E98740A9BE7}" type="presParOf" srcId="{47C5D410-75F0-4451-BA16-90426A59C8FA}" destId="{E356637E-26D8-476E-8EB5-8415289AFCEE}" srcOrd="0" destOrd="0" presId="urn:microsoft.com/office/officeart/2009/layout/CircleArrowProcess"/>
    <dgm:cxn modelId="{3310177B-214A-4807-8D22-2FFD7924CDE2}" type="presParOf" srcId="{C0F2380D-236E-4B38-83CA-4BDEF58768B5}" destId="{2C94C2D4-EE98-4971-92AF-3E18C90F6AEE}" srcOrd="1" destOrd="0" presId="urn:microsoft.com/office/officeart/2009/layout/CircleArrowProcess"/>
    <dgm:cxn modelId="{71C9649C-0B1F-40A7-9061-DBAE2838AE8D}" type="presParOf" srcId="{C0F2380D-236E-4B38-83CA-4BDEF58768B5}" destId="{87BA1D41-32A0-4BA8-B215-6AF1032CC4C0}" srcOrd="2" destOrd="0" presId="urn:microsoft.com/office/officeart/2009/layout/CircleArrowProcess"/>
    <dgm:cxn modelId="{C12E1A91-A753-4472-815D-8887ED6DD4D4}" type="presParOf" srcId="{87BA1D41-32A0-4BA8-B215-6AF1032CC4C0}" destId="{E265E37C-319F-408E-83EF-15C5259B4752}" srcOrd="0" destOrd="0" presId="urn:microsoft.com/office/officeart/2009/layout/CircleArrowProcess"/>
    <dgm:cxn modelId="{B57EECD6-AEE7-4BC0-9153-14318806DB5D}" type="presParOf" srcId="{C0F2380D-236E-4B38-83CA-4BDEF58768B5}" destId="{4EAF0A0D-0747-4180-BF5B-D148FD423932}" srcOrd="3" destOrd="0" presId="urn:microsoft.com/office/officeart/2009/layout/CircleArrowProcess"/>
    <dgm:cxn modelId="{2E6FBDAD-A9E0-4037-A384-3F612245121F}" type="presParOf" srcId="{C0F2380D-236E-4B38-83CA-4BDEF58768B5}" destId="{A6FBAF0E-4040-45E1-A0C9-07ED71AD3285}" srcOrd="4" destOrd="0" presId="urn:microsoft.com/office/officeart/2009/layout/CircleArrowProcess"/>
    <dgm:cxn modelId="{EB76C243-757B-4F6B-A605-6A4F90E36C91}" type="presParOf" srcId="{A6FBAF0E-4040-45E1-A0C9-07ED71AD3285}" destId="{3B579898-CF9C-42B4-806F-38CBDD2B1006}" srcOrd="0" destOrd="0" presId="urn:microsoft.com/office/officeart/2009/layout/CircleArrowProcess"/>
    <dgm:cxn modelId="{EAE6A4BC-B577-471F-B36A-E624C420FAF6}" type="presParOf" srcId="{C0F2380D-236E-4B38-83CA-4BDEF58768B5}" destId="{F298E4A1-C802-4605-984F-DA68CBE27202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9DEDF4-24CD-4F59-BF3C-1FCF76C7095A}">
      <dsp:nvSpPr>
        <dsp:cNvPr id="0" name=""/>
        <dsp:cNvSpPr/>
      </dsp:nvSpPr>
      <dsp:spPr>
        <a:xfrm flipH="1" flipV="1">
          <a:off x="3215301" y="1971449"/>
          <a:ext cx="955834" cy="222141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kern="1200" dirty="0" smtClean="0"/>
            <a:t> </a:t>
          </a:r>
          <a:endParaRPr lang="en-US" sz="900" kern="1200" dirty="0"/>
        </a:p>
      </dsp:txBody>
      <dsp:txXfrm rot="10800000">
        <a:off x="3221807" y="1977955"/>
        <a:ext cx="942822" cy="209129"/>
      </dsp:txXfrm>
    </dsp:sp>
    <dsp:sp modelId="{88031803-CFD2-4ADF-BBC6-D1794F161644}">
      <dsp:nvSpPr>
        <dsp:cNvPr id="0" name=""/>
        <dsp:cNvSpPr/>
      </dsp:nvSpPr>
      <dsp:spPr>
        <a:xfrm>
          <a:off x="5736297" y="0"/>
          <a:ext cx="1811184" cy="1006213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kern="1200" dirty="0" smtClean="0"/>
            <a:t> </a:t>
          </a:r>
          <a:endParaRPr lang="en-US" sz="900" kern="1200" dirty="0"/>
        </a:p>
      </dsp:txBody>
      <dsp:txXfrm>
        <a:off x="5765768" y="29471"/>
        <a:ext cx="1752242" cy="947271"/>
      </dsp:txXfrm>
    </dsp:sp>
    <dsp:sp modelId="{42697726-F18B-4D89-B398-6A222CC45892}">
      <dsp:nvSpPr>
        <dsp:cNvPr id="0" name=""/>
        <dsp:cNvSpPr/>
      </dsp:nvSpPr>
      <dsp:spPr>
        <a:xfrm>
          <a:off x="5170319" y="4276408"/>
          <a:ext cx="754660" cy="754660"/>
        </a:xfrm>
        <a:prstGeom prst="triangle">
          <a:avLst/>
        </a:prstGeom>
        <a:solidFill>
          <a:schemeClr val="accent6">
            <a:lumMod val="75000"/>
            <a:alpha val="9000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3EBDB4-B1E3-40E1-B6C7-EF7BD74E65DF}">
      <dsp:nvSpPr>
        <dsp:cNvPr id="0" name=""/>
        <dsp:cNvSpPr/>
      </dsp:nvSpPr>
      <dsp:spPr>
        <a:xfrm>
          <a:off x="921158" y="3960457"/>
          <a:ext cx="9252981" cy="305888"/>
        </a:xfrm>
        <a:prstGeom prst="rect">
          <a:avLst/>
        </a:prstGeom>
        <a:solidFill>
          <a:schemeClr val="accent6">
            <a:lumMod val="75000"/>
            <a:alpha val="9000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6ED70-E588-46BD-98C6-922B050E183C}">
      <dsp:nvSpPr>
        <dsp:cNvPr id="0" name=""/>
        <dsp:cNvSpPr/>
      </dsp:nvSpPr>
      <dsp:spPr>
        <a:xfrm>
          <a:off x="1172493" y="1204443"/>
          <a:ext cx="3557963" cy="26966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4900" kern="1200" dirty="0" smtClean="0"/>
            <a:t>Дигитални умения</a:t>
          </a:r>
          <a:endParaRPr lang="en-US" sz="4900" kern="1200" dirty="0"/>
        </a:p>
      </dsp:txBody>
      <dsp:txXfrm>
        <a:off x="1304133" y="1336083"/>
        <a:ext cx="3294683" cy="2433372"/>
      </dsp:txXfrm>
    </dsp:sp>
    <dsp:sp modelId="{57450061-B8D4-4C4F-AA5E-8CEFD0B39123}">
      <dsp:nvSpPr>
        <dsp:cNvPr id="0" name=""/>
        <dsp:cNvSpPr/>
      </dsp:nvSpPr>
      <dsp:spPr>
        <a:xfrm>
          <a:off x="6117705" y="1192254"/>
          <a:ext cx="3826127" cy="2696652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4800" kern="1200" dirty="0" smtClean="0"/>
            <a:t>Социални умения</a:t>
          </a:r>
          <a:endParaRPr lang="en-US" sz="4800" kern="1200" dirty="0"/>
        </a:p>
      </dsp:txBody>
      <dsp:txXfrm>
        <a:off x="6249345" y="1323894"/>
        <a:ext cx="3562847" cy="24333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56637E-26D8-476E-8EB5-8415289AFCEE}">
      <dsp:nvSpPr>
        <dsp:cNvPr id="0" name=""/>
        <dsp:cNvSpPr/>
      </dsp:nvSpPr>
      <dsp:spPr>
        <a:xfrm>
          <a:off x="1870147" y="-23843"/>
          <a:ext cx="2159364" cy="215969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94C2D4-EE98-4971-92AF-3E18C90F6AEE}">
      <dsp:nvSpPr>
        <dsp:cNvPr id="0" name=""/>
        <dsp:cNvSpPr/>
      </dsp:nvSpPr>
      <dsp:spPr>
        <a:xfrm>
          <a:off x="2047997" y="576089"/>
          <a:ext cx="1727184" cy="935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900" kern="1200" dirty="0" smtClean="0"/>
            <a:t>ДГ №10 „</a:t>
          </a:r>
          <a:r>
            <a:rPr lang="bg-BG" sz="1900" kern="1200" dirty="0" err="1" smtClean="0"/>
            <a:t>Карамфилче</a:t>
          </a:r>
          <a:r>
            <a:rPr lang="bg-BG" sz="1500" kern="1200" dirty="0" smtClean="0"/>
            <a:t>“</a:t>
          </a:r>
          <a:endParaRPr lang="en-US" sz="1500" kern="1200" dirty="0"/>
        </a:p>
      </dsp:txBody>
      <dsp:txXfrm>
        <a:off x="2047997" y="576089"/>
        <a:ext cx="1727184" cy="935459"/>
      </dsp:txXfrm>
    </dsp:sp>
    <dsp:sp modelId="{E265E37C-319F-408E-83EF-15C5259B4752}">
      <dsp:nvSpPr>
        <dsp:cNvPr id="0" name=""/>
        <dsp:cNvSpPr/>
      </dsp:nvSpPr>
      <dsp:spPr>
        <a:xfrm>
          <a:off x="1019775" y="1240903"/>
          <a:ext cx="2159364" cy="215969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AF0A0D-0747-4180-BF5B-D148FD423932}">
      <dsp:nvSpPr>
        <dsp:cNvPr id="0" name=""/>
        <dsp:cNvSpPr/>
      </dsp:nvSpPr>
      <dsp:spPr>
        <a:xfrm>
          <a:off x="1499499" y="2027796"/>
          <a:ext cx="1199917" cy="599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ДГ №23 „Иглика“</a:t>
          </a:r>
          <a:endParaRPr lang="en-US" sz="2000" kern="1200" dirty="0"/>
        </a:p>
      </dsp:txBody>
      <dsp:txXfrm>
        <a:off x="1499499" y="2027796"/>
        <a:ext cx="1199917" cy="599814"/>
      </dsp:txXfrm>
    </dsp:sp>
    <dsp:sp modelId="{3B579898-CF9C-42B4-806F-38CBDD2B1006}">
      <dsp:nvSpPr>
        <dsp:cNvPr id="0" name=""/>
        <dsp:cNvSpPr/>
      </dsp:nvSpPr>
      <dsp:spPr>
        <a:xfrm>
          <a:off x="1773221" y="2630303"/>
          <a:ext cx="1855228" cy="185597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98E4A1-C802-4605-984F-DA68CBE27202}">
      <dsp:nvSpPr>
        <dsp:cNvPr id="0" name=""/>
        <dsp:cNvSpPr/>
      </dsp:nvSpPr>
      <dsp:spPr>
        <a:xfrm>
          <a:off x="2099660" y="3277672"/>
          <a:ext cx="1199917" cy="599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ДГ №13 „Мир“</a:t>
          </a:r>
          <a:endParaRPr lang="en-US" sz="2000" kern="1200" dirty="0"/>
        </a:p>
      </dsp:txBody>
      <dsp:txXfrm>
        <a:off x="2099660" y="3277672"/>
        <a:ext cx="1199917" cy="5998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56637E-26D8-476E-8EB5-8415289AFCEE}">
      <dsp:nvSpPr>
        <dsp:cNvPr id="0" name=""/>
        <dsp:cNvSpPr/>
      </dsp:nvSpPr>
      <dsp:spPr>
        <a:xfrm>
          <a:off x="1797096" y="-24483"/>
          <a:ext cx="2217359" cy="221769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94C2D4-EE98-4971-92AF-3E18C90F6AEE}">
      <dsp:nvSpPr>
        <dsp:cNvPr id="0" name=""/>
        <dsp:cNvSpPr/>
      </dsp:nvSpPr>
      <dsp:spPr>
        <a:xfrm>
          <a:off x="2250437" y="763891"/>
          <a:ext cx="1232143" cy="615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/>
            <a:t>ДГ №14 „Дружба“</a:t>
          </a:r>
          <a:endParaRPr lang="en-US" sz="2100" kern="1200" dirty="0"/>
        </a:p>
      </dsp:txBody>
      <dsp:txXfrm>
        <a:off x="2250437" y="763891"/>
        <a:ext cx="1232143" cy="615924"/>
      </dsp:txXfrm>
    </dsp:sp>
    <dsp:sp modelId="{E265E37C-319F-408E-83EF-15C5259B4752}">
      <dsp:nvSpPr>
        <dsp:cNvPr id="0" name=""/>
        <dsp:cNvSpPr/>
      </dsp:nvSpPr>
      <dsp:spPr>
        <a:xfrm>
          <a:off x="923886" y="1274231"/>
          <a:ext cx="2217359" cy="221769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AF0A0D-0747-4180-BF5B-D148FD423932}">
      <dsp:nvSpPr>
        <dsp:cNvPr id="0" name=""/>
        <dsp:cNvSpPr/>
      </dsp:nvSpPr>
      <dsp:spPr>
        <a:xfrm>
          <a:off x="1294209" y="2082257"/>
          <a:ext cx="1476712" cy="615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900" kern="1200" dirty="0" smtClean="0"/>
            <a:t>ДГ №4 „Теменужка“</a:t>
          </a:r>
          <a:endParaRPr lang="en-US" sz="1900" kern="1200" dirty="0"/>
        </a:p>
      </dsp:txBody>
      <dsp:txXfrm>
        <a:off x="1294209" y="2082257"/>
        <a:ext cx="1476712" cy="615924"/>
      </dsp:txXfrm>
    </dsp:sp>
    <dsp:sp modelId="{3B579898-CF9C-42B4-806F-38CBDD2B1006}">
      <dsp:nvSpPr>
        <dsp:cNvPr id="0" name=""/>
        <dsp:cNvSpPr/>
      </dsp:nvSpPr>
      <dsp:spPr>
        <a:xfrm>
          <a:off x="1697567" y="2700946"/>
          <a:ext cx="1905055" cy="190581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98E4A1-C802-4605-984F-DA68CBE27202}">
      <dsp:nvSpPr>
        <dsp:cNvPr id="0" name=""/>
        <dsp:cNvSpPr/>
      </dsp:nvSpPr>
      <dsp:spPr>
        <a:xfrm>
          <a:off x="2032773" y="3365702"/>
          <a:ext cx="1232143" cy="615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/>
            <a:t>ДГ №32 „</a:t>
          </a:r>
          <a:r>
            <a:rPr lang="bg-BG" sz="2100" kern="1200" dirty="0" err="1" smtClean="0"/>
            <a:t>Моряче</a:t>
          </a:r>
          <a:r>
            <a:rPr lang="bg-BG" sz="2100" kern="1200" dirty="0" smtClean="0"/>
            <a:t>“</a:t>
          </a:r>
          <a:endParaRPr lang="en-US" sz="2100" kern="1200" dirty="0"/>
        </a:p>
      </dsp:txBody>
      <dsp:txXfrm>
        <a:off x="2032773" y="3365702"/>
        <a:ext cx="1232143" cy="615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29T10:41:50.07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29T10:41:50.07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16383 0 0,'0'0'0'0'0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29T10:41:50.07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16383 0 0,'0'0'0'0'0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customXml" Target="../ink/ink3.xml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4445" t="32387" r="11037" b="16039"/>
          <a:stretch/>
        </p:blipFill>
        <p:spPr>
          <a:xfrm>
            <a:off x="576506" y="324091"/>
            <a:ext cx="10731960" cy="57641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1608" y="5447805"/>
            <a:ext cx="29406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Д-Р ИРЕНА РАДЕВА 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cs typeface="Calibri"/>
              </a:rPr>
              <a:t>НАЧАЛНИК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НА РУО - ВАРНА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50159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30527" cy="1325563"/>
          </a:xfrm>
        </p:spPr>
        <p:txBody>
          <a:bodyPr/>
          <a:lstStyle/>
          <a:p>
            <a:r>
              <a:rPr lang="bg-BG" dirty="0" smtClean="0"/>
              <a:t>Медиацията - модел за управление на кризи</a:t>
            </a:r>
            <a:endParaRPr lang="bg-BG" dirty="0"/>
          </a:p>
        </p:txBody>
      </p:sp>
      <p:grpSp>
        <p:nvGrpSpPr>
          <p:cNvPr id="16" name="Group 15"/>
          <p:cNvGrpSpPr/>
          <p:nvPr/>
        </p:nvGrpSpPr>
        <p:grpSpPr>
          <a:xfrm>
            <a:off x="1805651" y="1696737"/>
            <a:ext cx="7697165" cy="4467827"/>
            <a:chOff x="1782501" y="1585731"/>
            <a:chExt cx="7697165" cy="4467827"/>
          </a:xfrm>
        </p:grpSpPr>
        <p:sp>
          <p:nvSpPr>
            <p:cNvPr id="4" name="Oval 3"/>
            <p:cNvSpPr/>
            <p:nvPr/>
          </p:nvSpPr>
          <p:spPr>
            <a:xfrm>
              <a:off x="1782501" y="1585731"/>
              <a:ext cx="7697165" cy="446782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bg-BG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559214" y="2719319"/>
              <a:ext cx="4236335" cy="1967696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55313" y="2902627"/>
              <a:ext cx="11806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dirty="0" smtClean="0"/>
                <a:t>Социални различия</a:t>
              </a:r>
              <a:endParaRPr lang="bg-BG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63320" y="3784952"/>
              <a:ext cx="16757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dirty="0" smtClean="0"/>
                <a:t>Културни обособености</a:t>
              </a:r>
              <a:endParaRPr lang="bg-BG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91519" y="3138621"/>
              <a:ext cx="1713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dirty="0" smtClean="0"/>
                <a:t>Образователни различия</a:t>
              </a:r>
              <a:endParaRPr lang="bg-BG" dirty="0"/>
            </a:p>
          </p:txBody>
        </p:sp>
        <p:sp>
          <p:nvSpPr>
            <p:cNvPr id="10" name="Chevron 9"/>
            <p:cNvSpPr/>
            <p:nvPr/>
          </p:nvSpPr>
          <p:spPr>
            <a:xfrm>
              <a:off x="5887655" y="2576570"/>
              <a:ext cx="416689" cy="288426"/>
            </a:xfrm>
            <a:prstGeom prst="chevron">
              <a:avLst>
                <a:gd name="adj" fmla="val 8210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 rot="10800000">
              <a:off x="5127585" y="4542802"/>
              <a:ext cx="416689" cy="288426"/>
            </a:xfrm>
            <a:prstGeom prst="chevron">
              <a:avLst>
                <a:gd name="adj" fmla="val 8210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44390" y="1904575"/>
              <a:ext cx="20139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sz="2400" dirty="0" smtClean="0"/>
                <a:t>Колаборация</a:t>
              </a:r>
              <a:endParaRPr lang="bg-BG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93106" y="5127584"/>
              <a:ext cx="20139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sz="2400" dirty="0" smtClean="0"/>
                <a:t>Диалог</a:t>
              </a:r>
              <a:endParaRPr lang="bg-BG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98222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67816"/>
            <a:ext cx="10515600" cy="1325563"/>
          </a:xfrm>
        </p:spPr>
        <p:txBody>
          <a:bodyPr>
            <a:normAutofit/>
          </a:bodyPr>
          <a:lstStyle/>
          <a:p>
            <a:r>
              <a:rPr lang="bg-BG" sz="4000" dirty="0" smtClean="0"/>
              <a:t>Благодаря за вниманието!</a:t>
            </a:r>
            <a:endParaRPr lang="bg-BG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677891" y="4387273"/>
            <a:ext cx="4759036" cy="2353108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Д-р Ирена Радева</a:t>
            </a:r>
          </a:p>
          <a:p>
            <a:pPr marL="0" indent="0">
              <a:buNone/>
            </a:pPr>
            <a:r>
              <a:rPr lang="bg-BG" dirty="0" smtClean="0"/>
              <a:t>Началник на РУО - Варна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44373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2414782-283D-4976-B51E-5EB44DE160EC}"/>
                  </a:ext>
                </a:extLst>
              </p14:cNvPr>
              <p14:cNvContentPartPr/>
              <p14:nvPr/>
            </p14:nvContentPartPr>
            <p14:xfrm>
              <a:off x="13812982" y="2701636"/>
              <a:ext cx="13854" cy="13854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2414782-283D-4976-B51E-5EB44DE160E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86F6C5D-186C-3AB8-B8E7-C9C152B84C6C}"/>
                  </a:ext>
                </a:extLst>
              </p14:cNvPr>
              <p14:cNvContentPartPr/>
              <p14:nvPr/>
            </p14:nvContentPartPr>
            <p14:xfrm>
              <a:off x="14173200" y="2369127"/>
              <a:ext cx="13854" cy="13854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86F6C5D-186C-3AB8-B8E7-C9C152B84C6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173200" y="2369127"/>
                <a:ext cx="353277" cy="3532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9BA2A97-64DE-1C24-E47C-F0EDE087B6C5}"/>
                  </a:ext>
                </a:extLst>
              </p14:cNvPr>
              <p14:cNvContentPartPr/>
              <p14:nvPr/>
            </p14:nvContentPartPr>
            <p14:xfrm>
              <a:off x="14256327" y="2951018"/>
              <a:ext cx="13854" cy="13854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9BA2A97-64DE-1C24-E47C-F0EDE087B6C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p:grpSp>
        <p:nvGrpSpPr>
          <p:cNvPr id="4" name="Group 3"/>
          <p:cNvGrpSpPr/>
          <p:nvPr/>
        </p:nvGrpSpPr>
        <p:grpSpPr>
          <a:xfrm>
            <a:off x="625910" y="717630"/>
            <a:ext cx="11145544" cy="5748073"/>
            <a:chOff x="568036" y="273684"/>
            <a:chExt cx="11201400" cy="6099422"/>
          </a:xfrm>
        </p:grpSpPr>
        <p:grpSp>
          <p:nvGrpSpPr>
            <p:cNvPr id="21" name="Group 20"/>
            <p:cNvGrpSpPr/>
            <p:nvPr/>
          </p:nvGrpSpPr>
          <p:grpSpPr>
            <a:xfrm>
              <a:off x="568036" y="290945"/>
              <a:ext cx="11201400" cy="6082161"/>
              <a:chOff x="568036" y="290945"/>
              <a:chExt cx="11201400" cy="6082161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A7107973-DBA4-8903-901A-08104836E063}"/>
                  </a:ext>
                </a:extLst>
              </p:cNvPr>
              <p:cNvSpPr/>
              <p:nvPr/>
            </p:nvSpPr>
            <p:spPr>
              <a:xfrm>
                <a:off x="568036" y="290945"/>
                <a:ext cx="7384472" cy="317269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Isosceles Triangle 12"/>
              <p:cNvSpPr/>
              <p:nvPr/>
            </p:nvSpPr>
            <p:spPr>
              <a:xfrm>
                <a:off x="568036" y="1275071"/>
                <a:ext cx="11201400" cy="5098035"/>
              </a:xfrm>
              <a:prstGeom prst="triangle">
                <a:avLst>
                  <a:gd name="adj" fmla="val 442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BB7723FD-83C1-B640-E85D-04750BAB8D76}"/>
                  </a:ext>
                </a:extLst>
              </p:cNvPr>
              <p:cNvSpPr/>
              <p:nvPr/>
            </p:nvSpPr>
            <p:spPr>
              <a:xfrm>
                <a:off x="2984631" y="413139"/>
                <a:ext cx="2310983" cy="1299146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err="1">
                    <a:solidFill>
                      <a:schemeClr val="tx1"/>
                    </a:solidFill>
                    <a:cs typeface="Calibri"/>
                  </a:rPr>
                  <a:t>Ученик</a:t>
                </a:r>
                <a:endParaRPr lang="en-US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2EE026F1-2E11-C5AC-2DBF-2E138E95CBE9}"/>
                  </a:ext>
                </a:extLst>
              </p:cNvPr>
              <p:cNvSpPr/>
              <p:nvPr/>
            </p:nvSpPr>
            <p:spPr>
              <a:xfrm>
                <a:off x="1326174" y="1275071"/>
                <a:ext cx="2310983" cy="1299146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dirty="0" err="1">
                    <a:solidFill>
                      <a:schemeClr val="tx1"/>
                    </a:solidFill>
                    <a:cs typeface="Calibri"/>
                  </a:rPr>
                  <a:t>Родител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3C3CC592-AFF4-2189-1B92-B190D380E3EC}"/>
                  </a:ext>
                </a:extLst>
              </p:cNvPr>
              <p:cNvSpPr/>
              <p:nvPr/>
            </p:nvSpPr>
            <p:spPr>
              <a:xfrm>
                <a:off x="9303403" y="412117"/>
                <a:ext cx="2310983" cy="1299146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dirty="0" err="1">
                    <a:solidFill>
                      <a:schemeClr val="tx1"/>
                    </a:solidFill>
                    <a:cs typeface="Calibri"/>
                  </a:rPr>
                  <a:t>Изкуствен</a:t>
                </a:r>
                <a:r>
                  <a:rPr lang="en-US" dirty="0">
                    <a:solidFill>
                      <a:schemeClr val="tx1"/>
                    </a:solidFill>
                    <a:cs typeface="Calibri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cs typeface="Calibri"/>
                  </a:rPr>
                  <a:t>интелект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35B88DBE-9488-A815-22AC-25F7ECBDB355}"/>
                  </a:ext>
                </a:extLst>
              </p:cNvPr>
              <p:cNvSpPr/>
              <p:nvPr/>
            </p:nvSpPr>
            <p:spPr>
              <a:xfrm>
                <a:off x="1648691" y="5001493"/>
                <a:ext cx="2673925" cy="1163779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err="1">
                    <a:solidFill>
                      <a:schemeClr val="tx1"/>
                    </a:solidFill>
                    <a:latin typeface="Calibri"/>
                  </a:rPr>
                  <a:t>Мрежова</a:t>
                </a:r>
                <a:r>
                  <a:rPr lang="en-US" dirty="0">
                    <a:solidFill>
                      <a:schemeClr val="tx1"/>
                    </a:solidFill>
                    <a:latin typeface="Calibri"/>
                  </a:rPr>
                  <a:t> </a:t>
                </a:r>
                <a:r>
                  <a:rPr lang="en-US" err="1">
                    <a:solidFill>
                      <a:schemeClr val="tx1"/>
                    </a:solidFill>
                    <a:latin typeface="Calibri"/>
                  </a:rPr>
                  <a:t>свързаност</a:t>
                </a:r>
                <a:endParaRPr lang="en-US" err="1">
                  <a:solidFill>
                    <a:schemeClr val="tx1"/>
                  </a:solidFill>
                  <a:cs typeface="Calibri"/>
                </a:endParaRPr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9324C0E4-ADAB-0C2C-FEB1-CBB1A56DC2FC}"/>
                  </a:ext>
                </a:extLst>
              </p:cNvPr>
              <p:cNvSpPr/>
              <p:nvPr/>
            </p:nvSpPr>
            <p:spPr>
              <a:xfrm>
                <a:off x="4613564" y="5043057"/>
                <a:ext cx="2784761" cy="1163779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err="1">
                    <a:solidFill>
                      <a:schemeClr val="tx1"/>
                    </a:solidFill>
                    <a:latin typeface="Calibri"/>
                  </a:rPr>
                  <a:t>Цифрово</a:t>
                </a:r>
                <a:r>
                  <a:rPr lang="en-US" dirty="0">
                    <a:solidFill>
                      <a:schemeClr val="tx1"/>
                    </a:solidFill>
                    <a:latin typeface="Calibri"/>
                  </a:rPr>
                  <a:t> </a:t>
                </a:r>
                <a:r>
                  <a:rPr lang="en-US" err="1">
                    <a:solidFill>
                      <a:schemeClr val="tx1"/>
                    </a:solidFill>
                    <a:latin typeface="Calibri"/>
                  </a:rPr>
                  <a:t>оборудване</a:t>
                </a:r>
                <a:endParaRPr lang="en-US">
                  <a:solidFill>
                    <a:schemeClr val="tx1"/>
                  </a:solidFill>
                  <a:cs typeface="Calibri"/>
                </a:endParaRPr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994AF375-74EB-A42D-CF3E-F2AFD90E9916}"/>
                  </a:ext>
                </a:extLst>
              </p:cNvPr>
              <p:cNvSpPr/>
              <p:nvPr/>
            </p:nvSpPr>
            <p:spPr>
              <a:xfrm>
                <a:off x="2646217" y="3574474"/>
                <a:ext cx="1870363" cy="94210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dirty="0" err="1">
                    <a:solidFill>
                      <a:schemeClr val="tx1"/>
                    </a:solidFill>
                    <a:cs typeface="Calibri"/>
                  </a:rPr>
                  <a:t>Цифрово</a:t>
                </a:r>
                <a:r>
                  <a:rPr lang="en-US" dirty="0">
                    <a:solidFill>
                      <a:schemeClr val="tx1"/>
                    </a:solidFill>
                    <a:cs typeface="Calibri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cs typeface="Calibri"/>
                  </a:rPr>
                  <a:t>съдържание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E55211FD-1B7B-7737-35FB-87810F0BFE01}"/>
                  </a:ext>
                </a:extLst>
              </p:cNvPr>
              <p:cNvSpPr/>
              <p:nvPr/>
            </p:nvSpPr>
            <p:spPr>
              <a:xfrm>
                <a:off x="5167744" y="3505201"/>
                <a:ext cx="1870363" cy="94210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dirty="0" err="1">
                    <a:solidFill>
                      <a:schemeClr val="tx1"/>
                    </a:solidFill>
                    <a:cs typeface="Calibri"/>
                  </a:rPr>
                  <a:t>Дигитална</a:t>
                </a:r>
                <a:r>
                  <a:rPr lang="en-US" dirty="0">
                    <a:solidFill>
                      <a:schemeClr val="tx1"/>
                    </a:solidFill>
                    <a:cs typeface="Calibri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cs typeface="Calibri"/>
                  </a:rPr>
                  <a:t>раница</a:t>
                </a:r>
                <a:endParaRPr lang="en-US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7AF528EB-9279-9B48-A57B-6B60EC67D666}"/>
                  </a:ext>
                </a:extLst>
              </p:cNvPr>
              <p:cNvSpPr/>
              <p:nvPr/>
            </p:nvSpPr>
            <p:spPr>
              <a:xfrm>
                <a:off x="7523017" y="3574474"/>
                <a:ext cx="1870363" cy="94210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  <a:cs typeface="Calibri"/>
                  </a:rPr>
                  <a:t>STE(A)M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1501970A-3077-B7CE-ED5C-FE0DA3C3020E}"/>
                  </a:ext>
                </a:extLst>
              </p:cNvPr>
              <p:cNvSpPr/>
              <p:nvPr/>
            </p:nvSpPr>
            <p:spPr>
              <a:xfrm>
                <a:off x="7619999" y="5001493"/>
                <a:ext cx="2893106" cy="1163779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r>
                  <a:rPr lang="en-US" sz="1700" dirty="0" err="1">
                    <a:solidFill>
                      <a:schemeClr val="tx1"/>
                    </a:solidFill>
                    <a:latin typeface="Calibri"/>
                  </a:rPr>
                  <a:t>Национална</a:t>
                </a:r>
                <a:r>
                  <a:rPr lang="en-US" sz="1700" dirty="0">
                    <a:solidFill>
                      <a:schemeClr val="tx1"/>
                    </a:solidFill>
                    <a:latin typeface="Calibri"/>
                  </a:rPr>
                  <a:t> </a:t>
                </a:r>
                <a:r>
                  <a:rPr lang="en-US" sz="1700" dirty="0" err="1">
                    <a:solidFill>
                      <a:schemeClr val="tx1"/>
                    </a:solidFill>
                    <a:latin typeface="Calibri"/>
                  </a:rPr>
                  <a:t>система</a:t>
                </a:r>
                <a:r>
                  <a:rPr lang="en-US" sz="1700" dirty="0">
                    <a:solidFill>
                      <a:schemeClr val="tx1"/>
                    </a:solidFill>
                    <a:latin typeface="Calibri"/>
                  </a:rPr>
                  <a:t> </a:t>
                </a:r>
                <a:r>
                  <a:rPr lang="en-US" sz="1700" dirty="0" err="1">
                    <a:solidFill>
                      <a:schemeClr val="tx1"/>
                    </a:solidFill>
                    <a:latin typeface="Calibri"/>
                  </a:rPr>
                  <a:t>за</a:t>
                </a:r>
                <a:r>
                  <a:rPr lang="en-US" sz="1700" dirty="0">
                    <a:solidFill>
                      <a:schemeClr val="tx1"/>
                    </a:solidFill>
                    <a:latin typeface="Calibri"/>
                  </a:rPr>
                  <a:t> </a:t>
                </a:r>
                <a:r>
                  <a:rPr lang="en-US" sz="1700" dirty="0" err="1">
                    <a:solidFill>
                      <a:schemeClr val="tx1"/>
                    </a:solidFill>
                    <a:latin typeface="Calibri"/>
                  </a:rPr>
                  <a:t>управление</a:t>
                </a:r>
                <a:r>
                  <a:rPr lang="en-US" sz="1700" dirty="0">
                    <a:solidFill>
                      <a:schemeClr val="tx1"/>
                    </a:solidFill>
                    <a:latin typeface="Calibri"/>
                  </a:rPr>
                  <a:t> и </a:t>
                </a:r>
                <a:r>
                  <a:rPr lang="en-US" sz="1700" dirty="0" err="1">
                    <a:solidFill>
                      <a:schemeClr val="tx1"/>
                    </a:solidFill>
                    <a:latin typeface="Calibri"/>
                  </a:rPr>
                  <a:t>достъпа</a:t>
                </a:r>
                <a:r>
                  <a:rPr lang="en-US" sz="1700" dirty="0">
                    <a:solidFill>
                      <a:schemeClr val="tx1"/>
                    </a:solidFill>
                    <a:latin typeface="Calibri"/>
                  </a:rPr>
                  <a:t> </a:t>
                </a:r>
                <a:r>
                  <a:rPr lang="en-US" sz="1700" dirty="0" err="1">
                    <a:solidFill>
                      <a:schemeClr val="tx1"/>
                    </a:solidFill>
                    <a:latin typeface="Calibri"/>
                  </a:rPr>
                  <a:t>на</a:t>
                </a:r>
                <a:r>
                  <a:rPr lang="en-US" sz="1700" dirty="0">
                    <a:solidFill>
                      <a:schemeClr val="tx1"/>
                    </a:solidFill>
                    <a:latin typeface="Calibri"/>
                  </a:rPr>
                  <a:t> </a:t>
                </a:r>
                <a:r>
                  <a:rPr lang="en-US" sz="1700" dirty="0" err="1">
                    <a:solidFill>
                      <a:schemeClr val="tx1"/>
                    </a:solidFill>
                    <a:latin typeface="Calibri"/>
                  </a:rPr>
                  <a:t>потребителите</a:t>
                </a:r>
                <a:r>
                  <a:rPr lang="en-US" sz="1700" dirty="0">
                    <a:solidFill>
                      <a:schemeClr val="tx1"/>
                    </a:solidFill>
                    <a:latin typeface="Calibri"/>
                  </a:rPr>
                  <a:t> в </a:t>
                </a:r>
                <a:r>
                  <a:rPr lang="en-US" sz="1700" dirty="0" err="1">
                    <a:solidFill>
                      <a:schemeClr val="tx1"/>
                    </a:solidFill>
                    <a:latin typeface="Calibri"/>
                  </a:rPr>
                  <a:t>системата</a:t>
                </a:r>
                <a:r>
                  <a:rPr lang="en-US" sz="1700" dirty="0">
                    <a:solidFill>
                      <a:schemeClr val="tx1"/>
                    </a:solidFill>
                    <a:latin typeface="Calibri"/>
                  </a:rPr>
                  <a:t> </a:t>
                </a:r>
                <a:r>
                  <a:rPr lang="en-US" sz="1700" dirty="0" err="1">
                    <a:solidFill>
                      <a:schemeClr val="tx1"/>
                    </a:solidFill>
                    <a:latin typeface="Calibri"/>
                  </a:rPr>
                  <a:t>на</a:t>
                </a:r>
                <a:r>
                  <a:rPr lang="en-US" sz="1700" dirty="0">
                    <a:solidFill>
                      <a:schemeClr val="tx1"/>
                    </a:solidFill>
                    <a:latin typeface="Calibri"/>
                  </a:rPr>
                  <a:t> </a:t>
                </a:r>
                <a:r>
                  <a:rPr lang="en-US" sz="1700" dirty="0" err="1">
                    <a:solidFill>
                      <a:schemeClr val="tx1"/>
                    </a:solidFill>
                    <a:latin typeface="Calibri"/>
                  </a:rPr>
                  <a:t>образованието</a:t>
                </a:r>
                <a:endParaRPr lang="en-US" sz="1700" dirty="0">
                  <a:solidFill>
                    <a:schemeClr val="tx1"/>
                  </a:solidFill>
                  <a:cs typeface="Calibri"/>
                </a:endParaRPr>
              </a:p>
            </p:txBody>
          </p:sp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AEB11A31-36A8-8EEB-D40D-05701C170E5C}"/>
                  </a:ext>
                </a:extLst>
              </p:cNvPr>
              <p:cNvSpPr/>
              <p:nvPr/>
            </p:nvSpPr>
            <p:spPr>
              <a:xfrm>
                <a:off x="4610439" y="2105893"/>
                <a:ext cx="1870363" cy="942108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dirty="0" err="1">
                    <a:solidFill>
                      <a:schemeClr val="tx1"/>
                    </a:solidFill>
                    <a:cs typeface="Calibri"/>
                  </a:rPr>
                  <a:t>Учител</a:t>
                </a:r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 flipV="1">
                <a:off x="6665495" y="1118937"/>
                <a:ext cx="2726296" cy="1264044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Oval 1"/>
            <p:cNvSpPr/>
            <p:nvPr/>
          </p:nvSpPr>
          <p:spPr>
            <a:xfrm>
              <a:off x="568036" y="273684"/>
              <a:ext cx="7384472" cy="318995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338086" y="106407"/>
            <a:ext cx="7257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 smtClean="0">
                <a:solidFill>
                  <a:schemeClr val="accent6">
                    <a:lumMod val="50000"/>
                  </a:schemeClr>
                </a:solidFill>
              </a:rPr>
              <a:t>Модел за цифрова трансформация на образователния процес</a:t>
            </a:r>
            <a:endParaRPr lang="bg-BG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93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49377"/>
            <a:ext cx="10515600" cy="1325563"/>
          </a:xfrm>
        </p:spPr>
        <p:txBody>
          <a:bodyPr>
            <a:normAutofit/>
          </a:bodyPr>
          <a:lstStyle/>
          <a:p>
            <a:r>
              <a:rPr lang="bg-BG" sz="4000" dirty="0" smtClean="0"/>
              <a:t>Баланс между дигитални и социални умения</a:t>
            </a:r>
            <a:endParaRPr lang="bg-BG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770395"/>
              </p:ext>
            </p:extLst>
          </p:nvPr>
        </p:nvGraphicFramePr>
        <p:xfrm>
          <a:off x="838199" y="1377388"/>
          <a:ext cx="11095299" cy="5031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1546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000" dirty="0" smtClean="0"/>
              <a:t>Моделът – „</a:t>
            </a:r>
            <a:r>
              <a:rPr lang="bg-BG" sz="4000" dirty="0" err="1" smtClean="0"/>
              <a:t>Миротворчество</a:t>
            </a:r>
            <a:r>
              <a:rPr lang="bg-BG" sz="4000" dirty="0" smtClean="0"/>
              <a:t> вместо агресия“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 smtClean="0"/>
              <a:t>Прилагане на методите на медиацията, като средство за решаване на извънсъдебни спорове, съгласно Закона за медиацията</a:t>
            </a:r>
          </a:p>
          <a:p>
            <a:pPr algn="just"/>
            <a:r>
              <a:rPr lang="bg-BG" dirty="0" smtClean="0"/>
              <a:t>През годините РУО – Варна, съвместно с Институт „</a:t>
            </a:r>
            <a:r>
              <a:rPr lang="bg-BG" dirty="0" err="1" smtClean="0"/>
              <a:t>Итера</a:t>
            </a:r>
            <a:r>
              <a:rPr lang="bg-BG" dirty="0" smtClean="0"/>
              <a:t>“ подготвят педагогически специалисти, сертифицирани по Закона за медиацията</a:t>
            </a:r>
          </a:p>
          <a:p>
            <a:pPr algn="just"/>
            <a:r>
              <a:rPr lang="bg-BG" dirty="0" smtClean="0"/>
              <a:t>Прилагане на медиацията като средство за разрешаване на конфликти в образователните институции</a:t>
            </a:r>
          </a:p>
          <a:p>
            <a:pPr algn="just"/>
            <a:r>
              <a:rPr lang="bg-BG" dirty="0" smtClean="0"/>
              <a:t>РУО-Варна има формиран център за медиация, включващ сертифицирани експерти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81526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4000" dirty="0" err="1" smtClean="0"/>
              <a:t>Миротворчество</a:t>
            </a:r>
            <a:r>
              <a:rPr lang="bg-BG" sz="4000" dirty="0" smtClean="0"/>
              <a:t> вместо агресия</a:t>
            </a:r>
            <a:endParaRPr lang="bg-BG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337028"/>
              </p:ext>
            </p:extLst>
          </p:nvPr>
        </p:nvGraphicFramePr>
        <p:xfrm>
          <a:off x="1185441" y="1606642"/>
          <a:ext cx="4798671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9277308"/>
              </p:ext>
            </p:extLst>
          </p:nvPr>
        </p:nvGraphicFramePr>
        <p:xfrm>
          <a:off x="5636871" y="1446836"/>
          <a:ext cx="4680995" cy="4606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8363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000" dirty="0" smtClean="0"/>
              <a:t>„Академия Миротворци“ -</a:t>
            </a:r>
            <a:br>
              <a:rPr lang="bg-BG" sz="4000" dirty="0" smtClean="0"/>
            </a:br>
            <a:r>
              <a:rPr lang="bg-BG" sz="4000" dirty="0" smtClean="0"/>
              <a:t>инструмент за образование без агресия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g-BG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bg-BG" dirty="0" smtClean="0"/>
              <a:t>Цели на методиката:</a:t>
            </a:r>
          </a:p>
          <a:p>
            <a:pPr>
              <a:lnSpc>
                <a:spcPct val="150000"/>
              </a:lnSpc>
            </a:pPr>
            <a:r>
              <a:rPr lang="bg-BG" dirty="0" smtClean="0"/>
              <a:t>Развиване и обогатяване на нюансите от емоции</a:t>
            </a:r>
          </a:p>
          <a:p>
            <a:pPr>
              <a:lnSpc>
                <a:spcPct val="150000"/>
              </a:lnSpc>
            </a:pPr>
            <a:r>
              <a:rPr lang="bg-BG" dirty="0" smtClean="0"/>
              <a:t>Изграждане на емпатия и активна симпатия</a:t>
            </a:r>
          </a:p>
          <a:p>
            <a:pPr>
              <a:lnSpc>
                <a:spcPct val="150000"/>
              </a:lnSpc>
            </a:pPr>
            <a:r>
              <a:rPr lang="bg-BG" dirty="0" smtClean="0"/>
              <a:t>Поддържане на добра комуникация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816696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575" y="254774"/>
            <a:ext cx="10515600" cy="983717"/>
          </a:xfrm>
        </p:spPr>
        <p:txBody>
          <a:bodyPr>
            <a:normAutofit/>
          </a:bodyPr>
          <a:lstStyle/>
          <a:p>
            <a:r>
              <a:rPr lang="bg-BG" sz="4000" dirty="0" smtClean="0"/>
              <a:t>„Мост на мира“</a:t>
            </a:r>
            <a:endParaRPr lang="bg-BG" sz="40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604322" y="1448267"/>
            <a:ext cx="8549753" cy="4316421"/>
            <a:chOff x="1632031" y="626230"/>
            <a:chExt cx="8549753" cy="4316421"/>
          </a:xfrm>
        </p:grpSpPr>
        <p:sp>
          <p:nvSpPr>
            <p:cNvPr id="9" name="TextBox 8"/>
            <p:cNvSpPr txBox="1"/>
            <p:nvPr/>
          </p:nvSpPr>
          <p:spPr>
            <a:xfrm>
              <a:off x="4111884" y="626230"/>
              <a:ext cx="339898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dirty="0"/>
                <a:t>ч</a:t>
              </a:r>
              <a:r>
                <a:rPr lang="bg-BG" sz="2800" dirty="0" smtClean="0"/>
                <a:t>рез добронамерена комуникация</a:t>
              </a:r>
              <a:endParaRPr lang="bg-BG" sz="2800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632031" y="3020992"/>
              <a:ext cx="4179344" cy="1918503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000" dirty="0">
                  <a:solidFill>
                    <a:schemeClr val="tx1"/>
                  </a:solidFill>
                </a:rPr>
                <a:t>Самостоятелно извървяване на стъпките за решаване на конфликти </a:t>
              </a:r>
            </a:p>
            <a:p>
              <a:pPr algn="ctr"/>
              <a:endParaRPr lang="bg-BG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181766" y="3003891"/>
              <a:ext cx="4000018" cy="1938760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g-BG" dirty="0" smtClean="0">
                  <a:solidFill>
                    <a:schemeClr val="tx1"/>
                  </a:solidFill>
                </a:rPr>
                <a:t>Изгражда</a:t>
              </a:r>
              <a:endParaRPr lang="bg-BG" dirty="0">
                <a:solidFill>
                  <a:schemeClr val="tx1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bg-BG" dirty="0">
                  <a:solidFill>
                    <a:schemeClr val="tx1"/>
                  </a:solidFill>
                </a:rPr>
                <a:t>Емоционална интелигентност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bg-BG" dirty="0">
                  <a:solidFill>
                    <a:schemeClr val="tx1"/>
                  </a:solidFill>
                </a:rPr>
                <a:t>Социална интелигентност</a:t>
              </a:r>
            </a:p>
            <a:p>
              <a:pPr algn="ctr"/>
              <a:endParaRPr lang="bg-BG" dirty="0"/>
            </a:p>
          </p:txBody>
        </p:sp>
        <p:sp>
          <p:nvSpPr>
            <p:cNvPr id="16" name="Curved Down Arrow 15"/>
            <p:cNvSpPr/>
            <p:nvPr/>
          </p:nvSpPr>
          <p:spPr>
            <a:xfrm>
              <a:off x="4173558" y="1580337"/>
              <a:ext cx="3646026" cy="1440655"/>
            </a:xfrm>
            <a:prstGeom prst="curvedDown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34327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000" dirty="0" smtClean="0"/>
              <a:t>Моделът „Мост на мира“, даден в ръцете на децата възпитава в:</a:t>
            </a:r>
            <a:endParaRPr lang="bg-BG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21327" y="2389043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bg-BG" dirty="0" smtClean="0"/>
              <a:t>Позитивни поведенчески модели</a:t>
            </a:r>
          </a:p>
          <a:p>
            <a:pPr>
              <a:lnSpc>
                <a:spcPct val="150000"/>
              </a:lnSpc>
            </a:pPr>
            <a:r>
              <a:rPr lang="bg-BG" dirty="0" smtClean="0"/>
              <a:t>Независимост</a:t>
            </a:r>
          </a:p>
          <a:p>
            <a:pPr>
              <a:lnSpc>
                <a:spcPct val="150000"/>
              </a:lnSpc>
            </a:pPr>
            <a:r>
              <a:rPr lang="bg-BG" dirty="0" smtClean="0"/>
              <a:t>Критично мислене</a:t>
            </a:r>
          </a:p>
          <a:p>
            <a:pPr>
              <a:lnSpc>
                <a:spcPct val="150000"/>
              </a:lnSpc>
            </a:pPr>
            <a:r>
              <a:rPr lang="bg-BG" dirty="0" smtClean="0"/>
              <a:t>Емпатия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97512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Резултати: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309" y="1825625"/>
            <a:ext cx="11000509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bg-BG" dirty="0" smtClean="0"/>
              <a:t>Положителен ефект върху децата и развиване на емоционалната и социалната им интелигентност</a:t>
            </a:r>
          </a:p>
          <a:p>
            <a:pPr>
              <a:lnSpc>
                <a:spcPct val="150000"/>
              </a:lnSpc>
            </a:pPr>
            <a:r>
              <a:rPr lang="bg-BG" dirty="0" smtClean="0"/>
              <a:t>Подобряване на уменията на педагогическите специалисти за отработване на кризисни ситуации</a:t>
            </a:r>
          </a:p>
          <a:p>
            <a:pPr>
              <a:lnSpc>
                <a:spcPct val="150000"/>
              </a:lnSpc>
            </a:pPr>
            <a:r>
              <a:rPr lang="bg-BG" dirty="0" smtClean="0"/>
              <a:t>Намиране на приемливи решения при спорове</a:t>
            </a:r>
          </a:p>
          <a:p>
            <a:pPr>
              <a:lnSpc>
                <a:spcPct val="150000"/>
              </a:lnSpc>
            </a:pPr>
            <a:r>
              <a:rPr lang="bg-BG" dirty="0" smtClean="0"/>
              <a:t>Намаляване на дела на жалби, сигнали и административната тежест</a:t>
            </a:r>
          </a:p>
          <a:p>
            <a:pPr>
              <a:lnSpc>
                <a:spcPct val="150000"/>
              </a:lnSpc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96287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294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Баланс между дигитални и социални умения</vt:lpstr>
      <vt:lpstr>Моделът – „Миротворчество вместо агресия“</vt:lpstr>
      <vt:lpstr>Миротворчество вместо агресия</vt:lpstr>
      <vt:lpstr>„Академия Миротворци“ - инструмент за образование без агресия</vt:lpstr>
      <vt:lpstr>„Мост на мира“</vt:lpstr>
      <vt:lpstr>Моделът „Мост на мира“, даден в ръцете на децата възпитава в:</vt:lpstr>
      <vt:lpstr>Резултати:</vt:lpstr>
      <vt:lpstr>Медиацията - модел за управление на кризи</vt:lpstr>
      <vt:lpstr>Благодаря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Administrator</cp:lastModifiedBy>
  <cp:revision>180</cp:revision>
  <dcterms:created xsi:type="dcterms:W3CDTF">2023-08-29T06:45:23Z</dcterms:created>
  <dcterms:modified xsi:type="dcterms:W3CDTF">2023-08-31T04:37:13Z</dcterms:modified>
</cp:coreProperties>
</file>