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306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011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46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151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6258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067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0550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937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025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829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432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191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052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842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015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831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617E-B965-4936-A433-54D8DDCB72E2}" type="datetimeFigureOut">
              <a:rPr lang="bg-BG" smtClean="0"/>
              <a:t>28.6.2024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EAD3-3C12-456B-AA06-B2B5E7CAF7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9957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I9FrD5dXX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B88F384B-EEEA-4A5C-B64E-5B53758FC5DC}"/>
              </a:ext>
            </a:extLst>
          </p:cNvPr>
          <p:cNvSpPr txBox="1">
            <a:spLocks/>
          </p:cNvSpPr>
          <p:nvPr/>
        </p:nvSpPr>
        <p:spPr>
          <a:xfrm>
            <a:off x="622169" y="2402379"/>
            <a:ext cx="11161336" cy="398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ИНОВАТИВНА ОБРАЗОВАТЕЛНА СРЕДА В ДЕТСКАТА ГРАДИНА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bg-BG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ДОПЪЛНИТЕЛНИТЕ ДЕЙНОСТИ КАТО ИНСТРУМЕНТ В ПРОЦЕСА НА ПРИОБЩАВАНЕ НА ДЕЦА СЪС СПЕЦИАЛНИ ОБРАЗОВАТЕЛНИ ПОТРЕБНОСТИ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410CE3-A7E5-4037-B9DB-93B617EC8528}"/>
              </a:ext>
            </a:extLst>
          </p:cNvPr>
          <p:cNvSpPr/>
          <p:nvPr/>
        </p:nvSpPr>
        <p:spPr>
          <a:xfrm rot="10800000" flipV="1">
            <a:off x="7503734" y="5271309"/>
            <a:ext cx="4194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Изготвил:</a:t>
            </a:r>
          </a:p>
          <a:p>
            <a:r>
              <a:rPr lang="bg-BG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Директор- Ваня Димитрова</a:t>
            </a:r>
          </a:p>
          <a:p>
            <a:r>
              <a:rPr lang="bg-BG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Психолог: Десислава Котова</a:t>
            </a:r>
          </a:p>
          <a:p>
            <a:r>
              <a:rPr lang="bg-BG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ДГ №40“Детски свят“ гр. Варна</a:t>
            </a:r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D8F15FFF-955D-41AF-9222-D362C466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373" y="233625"/>
            <a:ext cx="1981200" cy="47625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9F9DC2-41FF-4C94-B9E4-521D070DF8B1}"/>
              </a:ext>
            </a:extLst>
          </p:cNvPr>
          <p:cNvSpPr/>
          <p:nvPr/>
        </p:nvSpPr>
        <p:spPr>
          <a:xfrm>
            <a:off x="2884516" y="233625"/>
            <a:ext cx="62594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g-BG" sz="13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МЕЖДУНАРОДЕН ОБРАЗОВАТЕЛЕН ФОРУМ</a:t>
            </a:r>
          </a:p>
          <a:p>
            <a:pPr lvl="0" algn="ctr" defTabSz="914400"/>
            <a:r>
              <a:rPr lang="bg-BG" sz="135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2DDC9C-B516-4C33-BFAC-E9EFB0ACCEB6}"/>
              </a:ext>
            </a:extLst>
          </p:cNvPr>
          <p:cNvSpPr/>
          <p:nvPr/>
        </p:nvSpPr>
        <p:spPr>
          <a:xfrm>
            <a:off x="3067396" y="1080655"/>
            <a:ext cx="6076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ОБРАЗОВАНИЕТО ПРЕЗ ПАРАДИГМАТА НА </a:t>
            </a:r>
            <a:r>
              <a:rPr lang="ru-RU" b="1" u="sng" cap="all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rPr>
              <a:t>ХУМАНИЗМА И ИЗКУСТВЕНИЯ ИНТЕЛЕКТ</a:t>
            </a:r>
            <a:endParaRPr lang="ru-RU" b="1" i="0" u="sng" cap="all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</a:endParaRPr>
          </a:p>
        </p:txBody>
      </p:sp>
      <p:pic>
        <p:nvPicPr>
          <p:cNvPr id="9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D23CA49B-7D14-4B44-8DD2-6CC3ED68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56" y="3610386"/>
            <a:ext cx="3323926" cy="11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C193D8-8702-4841-99E3-49915BC30353}"/>
              </a:ext>
            </a:extLst>
          </p:cNvPr>
          <p:cNvSpPr/>
          <p:nvPr/>
        </p:nvSpPr>
        <p:spPr>
          <a:xfrm>
            <a:off x="4212813" y="6101878"/>
            <a:ext cx="5388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2- 3 септември 2024 – гр. Варна</a:t>
            </a:r>
          </a:p>
        </p:txBody>
      </p:sp>
    </p:spTree>
    <p:extLst>
      <p:ext uri="{BB962C8B-B14F-4D97-AF65-F5344CB8AC3E}">
        <p14:creationId xmlns:p14="http://schemas.microsoft.com/office/powerpoint/2010/main" val="177953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8418-18B9-424B-A115-81ED9F1A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     </a:t>
            </a:r>
            <a:br>
              <a:rPr lang="bg-BG" dirty="0"/>
            </a:br>
            <a:r>
              <a:rPr lang="bg-BG" dirty="0"/>
              <a:t> </a:t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5BC02-2D8A-4656-B5E7-3FEAE639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154" y="1620982"/>
            <a:ext cx="10033258" cy="4170219"/>
          </a:xfrm>
        </p:spPr>
        <p:txBody>
          <a:bodyPr>
            <a:normAutofit/>
          </a:bodyPr>
          <a:lstStyle/>
          <a:p>
            <a:pPr marL="91440" lvl="0" indent="-91440" algn="just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Детската градина „Детски свят“, в момента работи с 11 групи, включително яслена група, като обхващаме деца от 2 до 7 годишна възраст. От тази учебна година е открита специализирана група за деца със специални образователни потребности, с капацитет 12 деца.</a:t>
            </a:r>
          </a:p>
          <a:p>
            <a:pPr marL="91440" lvl="0" indent="-91440" algn="just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" lvl="0" indent="-91440" algn="just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Детска градина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подкрепя модернизирането на системите за образование и обучение чрез иновации, включително чрез педагогическото и иновативно използване на цифрови технологии и подходи, които подкрепят качеството и приобщаващото естество на образованието и обучението, и чрез подходящо използване на съответните програми и инструменти.</a:t>
            </a:r>
          </a:p>
          <a:p>
            <a:pPr marL="91440" lvl="0" indent="-91440" algn="just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На системно ниво иновацията е капацитетът на образователната система за консолидиране на промените и подобренията за насърчаване, експериментиране, наблюдение, оценка, научаване от неуспехи, поддържане на мрежи и обмен, както и дизайн на благоприятни обучителни политики, които да помогнат за вграждането, приспособяването и поддържането на иновациите в предучилищното образование. </a:t>
            </a:r>
          </a:p>
          <a:p>
            <a:pPr marL="91440" lvl="0" indent="-91440" algn="just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" lvl="0" indent="-91440" algn="just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Целта ни е да се съчетава творчески процес във вид на нова технология или метод и като процес на внедряване на нови елементи, подходи, принципи, вместо използваните. По този начин развиваме способност да реагираме на променящите се реалности в света и да удовлетворяваме променящите се заедно с тях обществени и индивидуални образователни потребности.</a:t>
            </a:r>
          </a:p>
          <a:p>
            <a:pPr marL="91440" lvl="0" indent="-91440" algn="just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" lvl="0" indent="-91440" algn="just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9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783AF-A993-4AF5-8140-F7FBC8086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92" y="1554480"/>
            <a:ext cx="10008320" cy="42367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Детска градина №40 „Детски свят“ е първата във Варна, която работи по проект за приобщаващо образование.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През 2020 г., получи одобрението и подкрепата на Община Варна за откриване на група за деца със СОП. В нея децата със специални образователни потребности получат алтернативни методи за развитие на вниманието, паметта, мисленето, игри за развитие на комуникативните умения, общуване с други и със заобикалящият свят, творчески занимяния на тема, съобразена с възрастта и интересите на децата- арт занимания, трудотерапия, музикални, спортни и танцови занимяния в една доверена, защитена и позитивна среда.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Акцент в нашата работа е приобщаването и подкрепа при социалната адаптация на децата в масова среда, стимулиране на психомоторното, когнитивното, социално- емоционалното и езиково- говорното развитие. Развитието на жизнени умения. Корекция и превенция на негативните поведенчески прояви и усвояване на социално-приемливи модели на поведение, формиране на адекватна самооценка, по- успешно включване на децата в динамиката на групата в градината, за целите на което се използват разнообразни методи и средства.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0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EB03-2AE4-4740-AE60-927C9E2F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59911"/>
          </a:xfrm>
        </p:spPr>
        <p:txBody>
          <a:bodyPr/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ДОПЪЛНИТЕЛНИ ДЕЙНОСТИ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8B80-4BF5-4750-99B6-703002521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78429"/>
            <a:ext cx="3646719" cy="3812772"/>
          </a:xfrm>
        </p:spPr>
        <p:txBody>
          <a:bodyPr/>
          <a:lstStyle/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endParaRPr lang="bg-BG" sz="1200" dirty="0">
              <a:solidFill>
                <a:srgbClr val="0F6FC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endParaRPr lang="bg-BG" sz="1200" dirty="0">
              <a:solidFill>
                <a:srgbClr val="0F6FC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None/>
            </a:pPr>
            <a:r>
              <a:rPr lang="bg-BG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F6FC6"/>
              </a:buClr>
              <a:buSzPct val="100000"/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E567CA-43CA-4319-AF6A-83E4B3BE6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086862"/>
              </p:ext>
            </p:extLst>
          </p:nvPr>
        </p:nvGraphicFramePr>
        <p:xfrm>
          <a:off x="1687483" y="3479655"/>
          <a:ext cx="8547331" cy="162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447">
                  <a:extLst>
                    <a:ext uri="{9D8B030D-6E8A-4147-A177-3AD203B41FA5}">
                      <a16:colId xmlns:a16="http://schemas.microsoft.com/office/drawing/2014/main" val="1631184740"/>
                    </a:ext>
                  </a:extLst>
                </a:gridCol>
                <a:gridCol w="4360884">
                  <a:extLst>
                    <a:ext uri="{9D8B030D-6E8A-4147-A177-3AD203B41FA5}">
                      <a16:colId xmlns:a16="http://schemas.microsoft.com/office/drawing/2014/main" val="4023832983"/>
                    </a:ext>
                  </a:extLst>
                </a:gridCol>
              </a:tblGrid>
              <a:tr h="1624360">
                <a:tc>
                  <a:txBody>
                    <a:bodyPr/>
                    <a:lstStyle/>
                    <a:p>
                      <a:r>
                        <a:rPr lang="bg-BG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Допълнителни дейности в специална група:</a:t>
                      </a:r>
                    </a:p>
                    <a:p>
                      <a:endParaRPr lang="bg-BG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bg-BG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Адаптирано плуване</a:t>
                      </a:r>
                    </a:p>
                    <a:p>
                      <a:pPr marL="0" indent="0">
                        <a:buNone/>
                      </a:pPr>
                      <a:r>
                        <a:rPr lang="bg-BG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Музикотерапия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Допълнителни дейности:</a:t>
                      </a:r>
                    </a:p>
                    <a:p>
                      <a:endParaRPr lang="bg-BG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bg-BG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Народни танци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bg-BG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Футбол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bg-BG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Мажоретен състав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541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187BE74-130F-42D6-8C47-C786674A0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31" y="2316884"/>
            <a:ext cx="9216726" cy="9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0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4EEF-8C25-4033-832B-C846FDB1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АДАПТИРАНО ПЛУВАНЕ</a:t>
            </a:r>
            <a:endParaRPr lang="bg-BG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DE396-BBB8-4B9D-9147-668807186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В детска градина „Детски свят“ в момента има 25 деца на допълнителна подкрепа, като 12 от тях са в специална група.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За първи път в детската градина е открита допълнителна дейност адаптирано плуване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за деца със специални образователни потребности, което дава възможност те да бъдат приобщени към идеята  за колективен спорт в една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по- различна среда.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Адаптираното плуване само по себе си има и конкретни цели. Освен положителното психоемоционално повлияване, което несъмнено настъпва още с допира на децата до водата, с плуването се решават и редица други проблеми.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E8BF5-D899-465C-B85F-87714492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622273"/>
            <a:ext cx="2300057" cy="2321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FB35F-7A92-491D-B073-0ED73C0C9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14608" y="3868536"/>
            <a:ext cx="2321327" cy="196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D98D9-6528-4E78-B75D-219259011C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43" y="4256116"/>
            <a:ext cx="2249978" cy="168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F37FBE-A78F-4757-9BC1-78099C64A4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10" y="3807229"/>
            <a:ext cx="2607423" cy="201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60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544B-4E09-443A-BA99-25AA1BA5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МУЗИКОТЕРАПИЯ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4B635-C43E-4339-91E8-58AD926EF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 педагогиката е известна тезата на Пиаже, че всички деца и особено децата със специални образователни потребности се учат по-добре, когато в процеса на обучение се включат повече сетива. </a:t>
            </a:r>
          </a:p>
          <a:p>
            <a:pPr marL="0" indent="0" algn="just"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 музикотерапията при деца с невроразвитийни нарушения се наблюдава необходимост от интегриране на съвременни музикални технологии, адаптация на софтуерен продукт за музикална импровизация, предлагане на система от съвместни с терапевта дейности, стимулираща социалните интеракции в процес на усвояване на ново умение за музикална импровизация или собствен музикален език за себеизразяване. Според видните експерти в музикалната терапия P. Nordoff and C. Robins, главното предимство на музикалната терапия чрез импровизация е стимулирането на изявата, креативността и невербалната комуникация. Нарушението от аутистичния спектър е нарушение през целия живот, което възпрепятства лицата в точното разбиране на това, което виждат и чуват или най-общо чувстват. Това създава сериозни проблеми в техните социални взаимоотношения, комуникация и поведение. Музикалната импровизация е призната за изключително полезна дейност на деца с проблеми в развитието.</a:t>
            </a:r>
          </a:p>
          <a:p>
            <a:pPr marL="0" indent="0" algn="just">
              <a:buNone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7F689-4AF7-483B-A828-5CCEA9CA6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4548" y="4861438"/>
            <a:ext cx="2172637" cy="168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53032-E802-4F5E-84FF-2FBBC204E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8" y="4702242"/>
            <a:ext cx="1572664" cy="217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FD503-247E-4D2F-9F64-09C04EDF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92" y="4852904"/>
            <a:ext cx="2178995" cy="193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24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2457-A3FD-473C-AE3C-8D667F3C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Народни танци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4C785-92FE-4C86-A386-F4A703830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Българските народни танци са изключително богати и разнообразни. Те могат да дадат много на подрастващото поколение. Танцът представлява отличен начин за физическа активност. Чрез народните танци се подобрява двигателната култура на децата, увеличава се сръчността, координацията и издръжливостта. Добрата координация е жизненоважна за развитието на уменията, които се придобиват в други области на живота, като например да се научат да карат колело и да извършват успешно няколко задачи. Упражненията с повтарящи се движения, които се изпълняват по време на репетицията, подобряват цялостния мускулен тонус, стойката и позицията на тялото.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Танците насърчават децата да експериментират и да намират различни пътища за решаване на проблеми. От съществено значение за личностното развитие на малкият човек е той да научи колко е важно да се опитва и греши и че ако отначало не успееш, опитай пак и пак.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Чувството за победа и удовлетворение, което ще изпитат, когато овладеят сложно движение, ще го насърчи да пренесат този стремеж и в други аспекти на живота.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60817-661D-42C2-8D72-1D3B45C98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29" y="4530436"/>
            <a:ext cx="3103418" cy="232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677C9-4B3B-49F3-B8FA-EF0286440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77" y="5111784"/>
            <a:ext cx="2552007" cy="174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0B3D0-4A9B-45BA-AE09-F8F73ADFD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72" y="4688265"/>
            <a:ext cx="3268982" cy="220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9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7D23-9EFD-4936-92B2-70EF8F2C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Приятно гледане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7D8E6-7E6D-4572-A5DF-7240C7942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g-BG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https://www.youtube.com/watch?v=BI9FrD5dXXE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1910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2129</TotalTime>
  <Words>952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Raleway</vt:lpstr>
      <vt:lpstr>Tw Cen MT</vt:lpstr>
      <vt:lpstr>Verdana</vt:lpstr>
      <vt:lpstr>Circuit</vt:lpstr>
      <vt:lpstr>PowerPoint Presentation</vt:lpstr>
      <vt:lpstr>        </vt:lpstr>
      <vt:lpstr>PowerPoint Presentation</vt:lpstr>
      <vt:lpstr>ДОПЪЛНИТЕЛНИ ДЕЙНОСТИ</vt:lpstr>
      <vt:lpstr>АДАПТИРАНО ПЛУВАНЕ</vt:lpstr>
      <vt:lpstr>МУЗИКОТЕРАПИЯ</vt:lpstr>
      <vt:lpstr>Народни танци</vt:lpstr>
      <vt:lpstr>Приятно гледане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2024-03-18T11:31:38Z</dcterms:created>
  <dcterms:modified xsi:type="dcterms:W3CDTF">2024-06-28T07:56:12Z</dcterms:modified>
</cp:coreProperties>
</file>