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9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B627-7BD9-4766-A612-58B0605D0C76}" type="datetimeFigureOut">
              <a:rPr lang="bg-BG" smtClean="0"/>
              <a:t>21.7.2024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A8D6-2B4C-431F-9894-DDEF5EBF6D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298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jsapun.blogspot.com/2012/07/senmi-soaps-welcome-again.html" TargetMode="Externa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22430F-B814-5E4B-ED28-891B9AA2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6" y="152568"/>
            <a:ext cx="4507180" cy="1600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5772B9-6211-EF55-4937-A97EB494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472" y="152568"/>
            <a:ext cx="1512311" cy="1796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9A979F-33AA-1E09-452C-FF096A1A51CA}"/>
              </a:ext>
            </a:extLst>
          </p:cNvPr>
          <p:cNvSpPr txBox="1"/>
          <p:nvPr/>
        </p:nvSpPr>
        <p:spPr>
          <a:xfrm>
            <a:off x="1551709" y="1948873"/>
            <a:ext cx="96889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02 - 03 СЕПТЕМВРИ 2024</a:t>
            </a:r>
          </a:p>
          <a:p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ОБРАЗОВАНИЕТО ПРЕЗ ПАРАДИГМАТА НА ХУМАНИЗМА И ИЗКУСТВЕНИЯ ИНТЕЛЕКТ</a:t>
            </a:r>
          </a:p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</a:t>
            </a:r>
          </a:p>
          <a:p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Организатор Община  Варна</a:t>
            </a:r>
          </a:p>
          <a:p>
            <a:endParaRPr lang="bg-BG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D7B3C-66E3-13F1-E5CE-8AE756D2C0FC}"/>
              </a:ext>
            </a:extLst>
          </p:cNvPr>
          <p:cNvSpPr txBox="1"/>
          <p:nvPr/>
        </p:nvSpPr>
        <p:spPr>
          <a:xfrm>
            <a:off x="1865744" y="4054764"/>
            <a:ext cx="810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      „</a:t>
            </a:r>
            <a:r>
              <a:rPr lang="bg-BG" sz="1400" b="1" dirty="0">
                <a:latin typeface="Verdana" panose="020B0604030504040204" pitchFamily="34" charset="0"/>
                <a:ea typeface="Verdana" panose="020B0604030504040204" pitchFamily="34" charset="0"/>
              </a:rPr>
              <a:t>РАБОТИЛНИЧКА ЗА ИДЕИ - ХАРМОНИЯ МЕЖДУ УЧЕНЕ И ПРАКТИКА“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47B5DD-53DF-1534-8BAA-92CD8A6A9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503" y="152568"/>
            <a:ext cx="3318170" cy="11405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C2F92A-90AC-F151-9365-F00A783C1C48}"/>
              </a:ext>
            </a:extLst>
          </p:cNvPr>
          <p:cNvSpPr txBox="1"/>
          <p:nvPr/>
        </p:nvSpPr>
        <p:spPr>
          <a:xfrm>
            <a:off x="3602182" y="5345616"/>
            <a:ext cx="419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   Галина Иванова Райкова  - ДГ37“Пламъче“</a:t>
            </a:r>
          </a:p>
          <a:p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България   гр.Варна</a:t>
            </a:r>
          </a:p>
        </p:txBody>
      </p:sp>
    </p:spTree>
    <p:extLst>
      <p:ext uri="{BB962C8B-B14F-4D97-AF65-F5344CB8AC3E}">
        <p14:creationId xmlns:p14="http://schemas.microsoft.com/office/powerpoint/2010/main" val="203657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3E2C4-20FE-F407-5E5F-50EF279D8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991" y="3793054"/>
            <a:ext cx="2683329" cy="263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FC884-997E-8AC1-90BB-DEDAAF914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99" y="454967"/>
            <a:ext cx="3071091" cy="249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A7DBE-3339-34A9-3F9A-486B9DE22A6D}"/>
              </a:ext>
            </a:extLst>
          </p:cNvPr>
          <p:cNvSpPr txBox="1"/>
          <p:nvPr/>
        </p:nvSpPr>
        <p:spPr>
          <a:xfrm>
            <a:off x="4304144" y="757382"/>
            <a:ext cx="554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Някои деца изпитват пълен ужас при мисълта да влязат в банята, още повече ако се налага да прекъснат играта си заради това. 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Ето едно занимание ,превърнато в игра-приятна, забавна и полезна,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E7D281-32F6-9598-BE0A-773250303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99" y="3910108"/>
            <a:ext cx="2683329" cy="2606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258FE4-A7AA-AAD0-8FE3-BC5659F7C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26514" y="3354803"/>
            <a:ext cx="3338972" cy="175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B0CC24-F618-755A-BE2E-CD973FEB4E57}"/>
              </a:ext>
            </a:extLst>
          </p:cNvPr>
          <p:cNvSpPr txBox="1"/>
          <p:nvPr/>
        </p:nvSpPr>
        <p:spPr>
          <a:xfrm>
            <a:off x="4054394" y="5109129"/>
            <a:ext cx="1954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54494-5661-014A-0C19-088953F7AE57}"/>
              </a:ext>
            </a:extLst>
          </p:cNvPr>
          <p:cNvSpPr txBox="1"/>
          <p:nvPr/>
        </p:nvSpPr>
        <p:spPr>
          <a:xfrm>
            <a:off x="3407601" y="5597236"/>
            <a:ext cx="499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И ето стигнахме до тук - от стръкчето до сапуна...........</a:t>
            </a:r>
          </a:p>
        </p:txBody>
      </p:sp>
    </p:spTree>
    <p:extLst>
      <p:ext uri="{BB962C8B-B14F-4D97-AF65-F5344CB8AC3E}">
        <p14:creationId xmlns:p14="http://schemas.microsoft.com/office/powerpoint/2010/main" val="312147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FA61A-174B-88CD-9E59-B8587B001FAE}"/>
              </a:ext>
            </a:extLst>
          </p:cNvPr>
          <p:cNvSpPr txBox="1"/>
          <p:nvPr/>
        </p:nvSpPr>
        <p:spPr>
          <a:xfrm>
            <a:off x="858982" y="674255"/>
            <a:ext cx="103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"И така, ден след ден, се учим да изпробваме, изследваме, опитваме и забавляваме, защото това са нещата от живота, а ние трябва да сме подготвени за него............."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04897-7787-EDD4-4FFC-3A2E3404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90" y="1682197"/>
            <a:ext cx="3454401" cy="33410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71F1F-5D85-C86E-6301-58DD6052671C}"/>
              </a:ext>
            </a:extLst>
          </p:cNvPr>
          <p:cNvSpPr txBox="1"/>
          <p:nvPr/>
        </p:nvSpPr>
        <p:spPr>
          <a:xfrm>
            <a:off x="1911927" y="5569527"/>
            <a:ext cx="689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                   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БЛАГОДАРЯ ВИ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82577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95D47-B76C-20BC-C4CA-75B75BDBBD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0144" y="722744"/>
            <a:ext cx="10529455" cy="64077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cap="all" dirty="0">
                <a:ln w="3175" cmpd="sng">
                  <a:noFill/>
                </a:ln>
                <a:solidFill>
                  <a:prstClr val="white"/>
                </a:solidFill>
                <a:latin typeface="Verdana"/>
                <a:ea typeface="Verdana"/>
                <a:cs typeface="+mj-cs"/>
              </a:rPr>
              <a:t>        </a:t>
            </a:r>
            <a:br>
              <a:rPr kumimoji="0" lang="bg-BG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</a:br>
            <a:b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</a:b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        </a:t>
            </a:r>
          </a:p>
          <a:p>
            <a:pPr marL="0" indent="0" algn="just">
              <a:buNone/>
            </a:pP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</a:t>
            </a: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Все по-често чувате, че образованието трябва да се основава на практиката и изискванията на динамичната технологична среда?</a:t>
            </a:r>
          </a:p>
          <a:p>
            <a:pPr marL="0" indent="0" algn="just">
              <a:buNone/>
            </a:pPr>
            <a:endParaRPr kumimoji="0" lang="bg-BG" sz="1200" b="1" i="0" u="none" strike="noStrike" kern="1200" cap="all" spc="0" normalizeH="0" baseline="0" noProof="0" dirty="0">
              <a:ln w="3175" cmpd="sng"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Verdana"/>
              <a:cs typeface="+mj-cs"/>
            </a:endParaRPr>
          </a:p>
          <a:p>
            <a:pPr marL="0" indent="0" algn="just">
              <a:buNone/>
            </a:pPr>
            <a:r>
              <a:rPr kumimoji="0" lang="bg-BG" sz="12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STEM</a:t>
            </a: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е един от подходите, които могат да ви помогнат да постигнете интеграцията на теорията в практиката, да създадете среда, в която детето ще бъде свой собствен учител, изследовател и пътешественик в областите на науката.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            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                       Голяма част от </a:t>
            </a:r>
            <a:r>
              <a:rPr kumimoji="0" lang="bg-BG" sz="12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STEM</a:t>
            </a: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-уроците включват изграждане на модели и симулация на ситуации.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Verdan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cap="all" dirty="0">
              <a:ln w="3175" cmpd="sng">
                <a:noFill/>
              </a:ln>
              <a:solidFill>
                <a:schemeClr val="accent1"/>
              </a:solidFill>
              <a:latin typeface="Verdana"/>
              <a:ea typeface="Verdan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Verdan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                                              Просто казано, </a:t>
            </a:r>
            <a:r>
              <a:rPr kumimoji="0" lang="bg-BG" sz="12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STEM</a:t>
            </a: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и </a:t>
            </a:r>
            <a:r>
              <a:rPr kumimoji="0" lang="bg-BG" sz="12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STEAM</a:t>
            </a:r>
            <a:r>
              <a:rPr kumimoji="0" lang="bg-BG" sz="1200" b="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отразяват реалния живот.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Това, което отличава </a:t>
            </a: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STEM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от традиционното образование и наука е смесената учебна среда и демонстрира на учениците как научният метод може да бъде приложен в ежедневието.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STEM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 отчита факта, че непрекъснатия напредък на технологиите променя начина, по който децата учат, свързват се с другите и взаимодействат по между си всеки ден.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Verdan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05F97-8678-5D6F-1C84-872F31F53ED9}"/>
              </a:ext>
            </a:extLst>
          </p:cNvPr>
          <p:cNvSpPr txBox="1"/>
          <p:nvPr/>
        </p:nvSpPr>
        <p:spPr>
          <a:xfrm>
            <a:off x="2327564" y="637309"/>
            <a:ext cx="725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             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STEAM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 ИЛИ  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STEM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КАКВО ОЗНАЧАВА ТОВА ЗА ВАС?</a:t>
            </a:r>
          </a:p>
        </p:txBody>
      </p:sp>
    </p:spTree>
    <p:extLst>
      <p:ext uri="{BB962C8B-B14F-4D97-AF65-F5344CB8AC3E}">
        <p14:creationId xmlns:p14="http://schemas.microsoft.com/office/powerpoint/2010/main" val="188950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69F0-6D6F-CB1D-D74B-BE44308A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17" y="685800"/>
            <a:ext cx="6927995" cy="1078345"/>
          </a:xfrm>
        </p:spPr>
        <p:txBody>
          <a:bodyPr>
            <a:norm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Ползите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STEM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образованието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B8AAA-C668-17C2-DE20-34EDA7FFA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2" y="2198256"/>
            <a:ext cx="10888952" cy="7204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Чрез интегриране на дейностите по STEM в учебните области на децата се предоставя </a:t>
            </a:r>
          </a:p>
          <a:p>
            <a:pPr algn="just"/>
            <a:r>
              <a:rPr lang="ru-RU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възможност за развитие на умения, необходими за адаптация в динамично развиваща се </a:t>
            </a:r>
          </a:p>
          <a:p>
            <a:pPr algn="just"/>
            <a:r>
              <a:rPr lang="ru-RU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прагматична и технологична среда.</a:t>
            </a:r>
            <a:endParaRPr lang="bg-BG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8899-07CE-CF0C-1E1D-A2169D7D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3186545"/>
            <a:ext cx="8534401" cy="3186545"/>
          </a:xfrm>
        </p:spPr>
        <p:txBody>
          <a:bodyPr>
            <a:no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Творческо мислене;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Критичен анализ;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Работа в екип;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Инициатива;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Общуване;</a:t>
            </a:r>
          </a:p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Математическа грамотност.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D7AB1C-1B3E-4D78-FF8D-9AF24FD8542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32667" y="417075"/>
            <a:ext cx="2774800" cy="2100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B25A5-03C2-933F-256B-927D3CA1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2" y="4340732"/>
            <a:ext cx="2774800" cy="2100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FF421-1B12-16C0-D927-B88847F33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67" y="3337355"/>
            <a:ext cx="3248951" cy="219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FDED9-8A1A-943B-B8EF-58DA51F6DE7E}"/>
              </a:ext>
            </a:extLst>
          </p:cNvPr>
          <p:cNvSpPr txBox="1"/>
          <p:nvPr/>
        </p:nvSpPr>
        <p:spPr>
          <a:xfrm>
            <a:off x="7555345" y="863601"/>
            <a:ext cx="4257963" cy="318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    И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ето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ни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в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откриване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на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 :</a:t>
            </a: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"</a:t>
            </a:r>
            <a:r>
              <a:rPr kumimoji="0" lang="en-US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тайната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шишенцето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"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</a:t>
            </a:r>
            <a:r>
              <a:rPr kumimoji="0" lang="bg-BG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извличане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на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етерично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масло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чрез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топлинна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обработка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от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слънчеви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лъчи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14967C">
                  <a:lumMod val="50000"/>
                </a:srgbClr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14967C">
                  <a:lumMod val="50000"/>
                </a:srgbClr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14967C">
                  <a:lumMod val="50000"/>
                </a:srgbClr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Лавандулово масло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4967C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Екологично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чисто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и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извлечено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от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собствено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произведени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лавандулови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стръкове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в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опитното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поле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на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еко-комплекс"пламъче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14967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3887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FE7C-AD1A-F410-06DF-D3FD97DD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29" y="474888"/>
            <a:ext cx="3222799" cy="2409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7392E-26D3-B435-E434-C8AD26A6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13" y="470308"/>
            <a:ext cx="3222798" cy="2414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1B29A-5C96-420A-079F-678A073D8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37" y="602543"/>
            <a:ext cx="2244438" cy="2826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E6E0A-72FF-2EDE-921C-B90795093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56" y="3973658"/>
            <a:ext cx="3083466" cy="2309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FB8FA9-64FC-5F74-0015-57AA32B932E3}"/>
              </a:ext>
            </a:extLst>
          </p:cNvPr>
          <p:cNvSpPr txBox="1"/>
          <p:nvPr/>
        </p:nvSpPr>
        <p:spPr>
          <a:xfrm>
            <a:off x="7869381" y="3175278"/>
            <a:ext cx="2927927" cy="95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594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"…...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Набран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по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Еньов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ден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,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изсушен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по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традиционен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начин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и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готов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за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приготвяне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на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маслен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извлек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....'</a:t>
            </a:r>
          </a:p>
        </p:txBody>
      </p:sp>
    </p:spTree>
    <p:extLst>
      <p:ext uri="{BB962C8B-B14F-4D97-AF65-F5344CB8AC3E}">
        <p14:creationId xmlns:p14="http://schemas.microsoft.com/office/powerpoint/2010/main" val="6105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D00E8-0B8F-D897-D736-DD306D1E2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9" y="369455"/>
            <a:ext cx="3321716" cy="262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3D062-8255-B117-FEE8-9BE02117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576" y="320576"/>
            <a:ext cx="2989205" cy="2675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4FC116-F9E2-C650-AE7D-A2985F455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077" y="3937975"/>
            <a:ext cx="3430577" cy="2739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BD725-9F02-8022-9EDA-B388575EB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19" y="3729090"/>
            <a:ext cx="3484460" cy="2759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4FF1C9-CFA2-88DD-8605-2BD5C0B119BE}"/>
              </a:ext>
            </a:extLst>
          </p:cNvPr>
          <p:cNvSpPr txBox="1"/>
          <p:nvPr/>
        </p:nvSpPr>
        <p:spPr>
          <a:xfrm>
            <a:off x="4312872" y="1357745"/>
            <a:ext cx="298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Много е важно, да подготвим старателно съда, за маслото!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23547-4D58-B5C2-FA34-86AD84849D81}"/>
              </a:ext>
            </a:extLst>
          </p:cNvPr>
          <p:cNvSpPr txBox="1"/>
          <p:nvPr/>
        </p:nvSpPr>
        <p:spPr>
          <a:xfrm>
            <a:off x="3853537" y="3445425"/>
            <a:ext cx="344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Първо да изпробваме , като химически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агент, ….после, започва подготовка за най-важното, а то е.....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6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7BDC42-C390-0AE2-F88E-7CAEB397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320" y="3429000"/>
            <a:ext cx="2207393" cy="2500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63884-CB8F-1D94-16ED-825DB47B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62" y="337250"/>
            <a:ext cx="2292295" cy="260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D01E9-F004-D0C7-D8AB-1B395F5A9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527" y="337250"/>
            <a:ext cx="2494579" cy="2500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0D230-F93E-F99A-56BC-3E180A5C0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832" y="1246463"/>
            <a:ext cx="2651990" cy="1993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B8317A-D12A-1BDC-04B7-3C2E3AF60358}"/>
              </a:ext>
            </a:extLst>
          </p:cNvPr>
          <p:cNvSpPr txBox="1"/>
          <p:nvPr/>
        </p:nvSpPr>
        <p:spPr>
          <a:xfrm>
            <a:off x="498765" y="6151418"/>
            <a:ext cx="5865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Началото на процеса е стартиран:13.07.2023г.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04956C-F24D-63D1-9B4A-25E52F9A455E}"/>
              </a:ext>
            </a:extLst>
          </p:cNvPr>
          <p:cNvSpPr txBox="1"/>
          <p:nvPr/>
        </p:nvSpPr>
        <p:spPr>
          <a:xfrm>
            <a:off x="7795491" y="3657600"/>
            <a:ext cx="313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          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След 4 седмици..........</a:t>
            </a:r>
          </a:p>
        </p:txBody>
      </p:sp>
    </p:spTree>
    <p:extLst>
      <p:ext uri="{BB962C8B-B14F-4D97-AF65-F5344CB8AC3E}">
        <p14:creationId xmlns:p14="http://schemas.microsoft.com/office/powerpoint/2010/main" val="135574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4E9424-398A-7047-6E02-3BD3950B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5" y="4029365"/>
            <a:ext cx="2633700" cy="198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98871-6850-6B80-92A1-6F1D0FE9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7" y="454809"/>
            <a:ext cx="2633700" cy="198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2B320-9F84-FE23-6CD9-4303365C0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150" y="364749"/>
            <a:ext cx="2633700" cy="197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038B9-AEEC-93D5-74B6-F5E16CC5D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425" y="2879308"/>
            <a:ext cx="2747150" cy="2066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BCD3A5-5CF2-5BAC-E758-D6F8557C8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625" y="364749"/>
            <a:ext cx="2639797" cy="197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65527-A132-9C7A-6C7B-9BE634811A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973" y="4029365"/>
            <a:ext cx="2747150" cy="2066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586B19-4DDA-3111-2710-1060BBB507FC}"/>
              </a:ext>
            </a:extLst>
          </p:cNvPr>
          <p:cNvSpPr txBox="1"/>
          <p:nvPr/>
        </p:nvSpPr>
        <p:spPr>
          <a:xfrm>
            <a:off x="4655127" y="515389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Но не спряхме до тук...., а вложихме етеричното масл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в ароматен лавандулов сапун!</a:t>
            </a:r>
          </a:p>
        </p:txBody>
      </p:sp>
    </p:spTree>
    <p:extLst>
      <p:ext uri="{BB962C8B-B14F-4D97-AF65-F5344CB8AC3E}">
        <p14:creationId xmlns:p14="http://schemas.microsoft.com/office/powerpoint/2010/main" val="338185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5326D-EB0B-AB79-6B64-D38EDD82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078" y="530557"/>
            <a:ext cx="2638425" cy="2436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E4951-B9E6-2724-3B0B-0750F333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85" y="408709"/>
            <a:ext cx="2638425" cy="2306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8A3B25-3C3D-F86A-30E2-FAD93D9E2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03" y="530557"/>
            <a:ext cx="2178339" cy="2306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B37D9F-47EB-F2C7-FBAA-F26164E5A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861178" y="4077856"/>
            <a:ext cx="2995373" cy="224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50E577-5A4C-08C4-0FB8-FF590307B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84" y="3644033"/>
            <a:ext cx="2638425" cy="2408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C7366F-DCA5-B532-D7E4-0A877770C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97" y="3674997"/>
            <a:ext cx="2131634" cy="2838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6564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262</TotalTime>
  <Words>469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Verdana</vt:lpstr>
      <vt:lpstr>Wingdings 3</vt:lpstr>
      <vt:lpstr>Slice</vt:lpstr>
      <vt:lpstr>PowerPoint Presentation</vt:lpstr>
      <vt:lpstr>PowerPoint Presentation</vt:lpstr>
      <vt:lpstr>Ползите от STEM образованието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galina raykova</dc:creator>
  <cp:lastModifiedBy>galina raykova</cp:lastModifiedBy>
  <cp:revision>5</cp:revision>
  <dcterms:created xsi:type="dcterms:W3CDTF">2024-07-19T15:17:05Z</dcterms:created>
  <dcterms:modified xsi:type="dcterms:W3CDTF">2024-07-21T12:20:55Z</dcterms:modified>
</cp:coreProperties>
</file>