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Raleway"/>
      <p:regular r:id="rId24"/>
      <p:bold r:id="rId25"/>
      <p:italic r:id="rId26"/>
      <p:boldItalic r:id="rId27"/>
    </p:embeddedFont>
    <p:embeddedFont>
      <p:font typeface="Nunito"/>
      <p:regular r:id="rId28"/>
      <p:bold r:id="rId29"/>
      <p:italic r:id="rId30"/>
      <p:boldItalic r:id="rId31"/>
    </p:embeddedFont>
    <p:embeddedFont>
      <p:font typeface="Bebas Neue"/>
      <p:regular r:id="rId32"/>
    </p:embeddedFont>
    <p:embeddedFont>
      <p:font typeface="Raleway Medium"/>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83C0728-7C51-4A46-8F59-076F39FFAF50}">
  <a:tblStyle styleId="{783C0728-7C51-4A46-8F59-076F39FFAF5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aleway-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Nunito-regular.fntdata"/><Relationship Id="rId27" Type="http://schemas.openxmlformats.org/officeDocument/2006/relationships/font" Target="fonts/Raleway-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boldItalic.fntdata"/><Relationship Id="rId30" Type="http://schemas.openxmlformats.org/officeDocument/2006/relationships/font" Target="fonts/Nunito-italic.fntdata"/><Relationship Id="rId11" Type="http://schemas.openxmlformats.org/officeDocument/2006/relationships/slide" Target="slides/slide6.xml"/><Relationship Id="rId33" Type="http://schemas.openxmlformats.org/officeDocument/2006/relationships/font" Target="fonts/RalewayMedium-regular.fntdata"/><Relationship Id="rId10" Type="http://schemas.openxmlformats.org/officeDocument/2006/relationships/slide" Target="slides/slide5.xml"/><Relationship Id="rId32" Type="http://schemas.openxmlformats.org/officeDocument/2006/relationships/font" Target="fonts/BebasNeue-regular.fntdata"/><Relationship Id="rId13" Type="http://schemas.openxmlformats.org/officeDocument/2006/relationships/slide" Target="slides/slide8.xml"/><Relationship Id="rId35" Type="http://schemas.openxmlformats.org/officeDocument/2006/relationships/font" Target="fonts/RalewayMedium-italic.fntdata"/><Relationship Id="rId12" Type="http://schemas.openxmlformats.org/officeDocument/2006/relationships/slide" Target="slides/slide7.xml"/><Relationship Id="rId34" Type="http://schemas.openxmlformats.org/officeDocument/2006/relationships/font" Target="fonts/RalewayMedium-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RalewayMedium-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8cf8213f00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8cf8213f00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8cf8213f00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8cf8213f00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8cf8213f00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28cf8213f00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8cf8213f00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8cf8213f00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0b68f5f6c9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0b68f5f6c9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8cf8213f0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8cf8213f0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10a18aa2564_0_23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10a18aa2564_0_23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8cf8213f00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8cf8213f00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10a18aa2564_0_23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10a18aa2564_0_23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0a2de12baf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0a2de12baf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0b68f5f6c9_0_1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0b68f5f6c9_0_1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0a2de12b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0a2de12b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0a2de12baf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0a2de12baf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4f9d86e0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4f9d86e0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8cf8213f00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8cf8213f00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8cf8213f0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8cf8213f0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8cf8213f00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8cf8213f00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8" name="Shape 8"/>
        <p:cNvGrpSpPr/>
        <p:nvPr/>
      </p:nvGrpSpPr>
      <p:grpSpPr>
        <a:xfrm>
          <a:off x="0" y="0"/>
          <a:ext cx="0" cy="0"/>
          <a:chOff x="0" y="0"/>
          <a:chExt cx="0" cy="0"/>
        </a:xfrm>
      </p:grpSpPr>
      <p:sp>
        <p:nvSpPr>
          <p:cNvPr id="9" name="Google Shape;9;p2"/>
          <p:cNvSpPr txBox="1"/>
          <p:nvPr/>
        </p:nvSpPr>
        <p:spPr>
          <a:xfrm>
            <a:off x="11400" y="0"/>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0" name="Google Shape;10;p2"/>
          <p:cNvSpPr txBox="1"/>
          <p:nvPr/>
        </p:nvSpPr>
        <p:spPr>
          <a:xfrm>
            <a:off x="11400" y="2656728"/>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1" name="Google Shape;11;p2"/>
          <p:cNvSpPr txBox="1"/>
          <p:nvPr/>
        </p:nvSpPr>
        <p:spPr>
          <a:xfrm>
            <a:off x="22675" y="3985092"/>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2" name="Google Shape;12;p2"/>
          <p:cNvSpPr txBox="1"/>
          <p:nvPr/>
        </p:nvSpPr>
        <p:spPr>
          <a:xfrm>
            <a:off x="11400" y="1328364"/>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3" name="Google Shape;13;p2"/>
          <p:cNvSpPr/>
          <p:nvPr/>
        </p:nvSpPr>
        <p:spPr>
          <a:xfrm>
            <a:off x="708150" y="535050"/>
            <a:ext cx="7720800" cy="4073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txBox="1"/>
          <p:nvPr>
            <p:ph type="ctrTitle"/>
          </p:nvPr>
        </p:nvSpPr>
        <p:spPr>
          <a:xfrm>
            <a:off x="3356550" y="1165860"/>
            <a:ext cx="4412100" cy="1875900"/>
          </a:xfrm>
          <a:prstGeom prst="rect">
            <a:avLst/>
          </a:prstGeom>
        </p:spPr>
        <p:txBody>
          <a:bodyPr anchorCtr="0" anchor="ctr" bIns="91425" lIns="91425" spcFirstLastPara="1" rIns="91425" wrap="square" tIns="91425">
            <a:noAutofit/>
          </a:bodyPr>
          <a:lstStyle>
            <a:lvl1pPr lvl="0">
              <a:spcBef>
                <a:spcPts val="0"/>
              </a:spcBef>
              <a:spcAft>
                <a:spcPts val="0"/>
              </a:spcAft>
              <a:buClr>
                <a:srgbClr val="191919"/>
              </a:buClr>
              <a:buSzPts val="5200"/>
              <a:buNone/>
              <a:defRPr sz="6000">
                <a:solidFill>
                  <a:schemeClr val="accen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356550" y="3041885"/>
            <a:ext cx="4412100" cy="4095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400"/>
              <a:buNone/>
              <a:defRPr b="1" sz="3100">
                <a:solidFill>
                  <a:schemeClr val="accent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6" name="Google Shape;16;p2"/>
          <p:cNvSpPr txBox="1"/>
          <p:nvPr>
            <p:ph idx="2" type="subTitle"/>
          </p:nvPr>
        </p:nvSpPr>
        <p:spPr>
          <a:xfrm>
            <a:off x="3356550" y="3840335"/>
            <a:ext cx="4412100" cy="409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chemeClr val="accent2"/>
                </a:solidFill>
                <a:latin typeface="Raleway Medium"/>
                <a:ea typeface="Raleway Medium"/>
                <a:cs typeface="Raleway Medium"/>
                <a:sym typeface="Raleway Medium"/>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5" name="Shape 55"/>
        <p:cNvGrpSpPr/>
        <p:nvPr/>
      </p:nvGrpSpPr>
      <p:grpSpPr>
        <a:xfrm>
          <a:off x="0" y="0"/>
          <a:ext cx="0" cy="0"/>
          <a:chOff x="0" y="0"/>
          <a:chExt cx="0" cy="0"/>
        </a:xfrm>
      </p:grpSpPr>
      <p:sp>
        <p:nvSpPr>
          <p:cNvPr id="56" name="Google Shape;56;p11"/>
          <p:cNvSpPr txBox="1"/>
          <p:nvPr/>
        </p:nvSpPr>
        <p:spPr>
          <a:xfrm>
            <a:off x="11400" y="2656728"/>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57" name="Google Shape;57;p11"/>
          <p:cNvSpPr txBox="1"/>
          <p:nvPr/>
        </p:nvSpPr>
        <p:spPr>
          <a:xfrm>
            <a:off x="11400" y="1328364"/>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58" name="Google Shape;58;p11"/>
          <p:cNvSpPr/>
          <p:nvPr/>
        </p:nvSpPr>
        <p:spPr>
          <a:xfrm>
            <a:off x="1531800" y="951900"/>
            <a:ext cx="6080400" cy="3239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ph hasCustomPrompt="1" type="title"/>
          </p:nvPr>
        </p:nvSpPr>
        <p:spPr>
          <a:xfrm>
            <a:off x="2015650" y="1470933"/>
            <a:ext cx="5115000" cy="15111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1"/>
              </a:buClr>
              <a:buSzPts val="9600"/>
              <a:buNone/>
              <a:defRPr sz="10600">
                <a:solidFill>
                  <a:schemeClr val="accent1"/>
                </a:solidFill>
              </a:defRPr>
            </a:lvl1pPr>
            <a:lvl2pPr lvl="1" algn="ctr">
              <a:spcBef>
                <a:spcPts val="0"/>
              </a:spcBef>
              <a:spcAft>
                <a:spcPts val="0"/>
              </a:spcAft>
              <a:buClr>
                <a:schemeClr val="accent1"/>
              </a:buClr>
              <a:buSzPts val="9600"/>
              <a:buNone/>
              <a:defRPr sz="9600">
                <a:solidFill>
                  <a:schemeClr val="accent1"/>
                </a:solidFill>
              </a:defRPr>
            </a:lvl2pPr>
            <a:lvl3pPr lvl="2" algn="ctr">
              <a:spcBef>
                <a:spcPts val="0"/>
              </a:spcBef>
              <a:spcAft>
                <a:spcPts val="0"/>
              </a:spcAft>
              <a:buClr>
                <a:schemeClr val="accent1"/>
              </a:buClr>
              <a:buSzPts val="9600"/>
              <a:buNone/>
              <a:defRPr sz="9600">
                <a:solidFill>
                  <a:schemeClr val="accent1"/>
                </a:solidFill>
              </a:defRPr>
            </a:lvl3pPr>
            <a:lvl4pPr lvl="3" algn="ctr">
              <a:spcBef>
                <a:spcPts val="0"/>
              </a:spcBef>
              <a:spcAft>
                <a:spcPts val="0"/>
              </a:spcAft>
              <a:buClr>
                <a:schemeClr val="accent1"/>
              </a:buClr>
              <a:buSzPts val="9600"/>
              <a:buNone/>
              <a:defRPr sz="9600">
                <a:solidFill>
                  <a:schemeClr val="accent1"/>
                </a:solidFill>
              </a:defRPr>
            </a:lvl4pPr>
            <a:lvl5pPr lvl="4" algn="ctr">
              <a:spcBef>
                <a:spcPts val="0"/>
              </a:spcBef>
              <a:spcAft>
                <a:spcPts val="0"/>
              </a:spcAft>
              <a:buClr>
                <a:schemeClr val="accent1"/>
              </a:buClr>
              <a:buSzPts val="9600"/>
              <a:buNone/>
              <a:defRPr sz="9600">
                <a:solidFill>
                  <a:schemeClr val="accent1"/>
                </a:solidFill>
              </a:defRPr>
            </a:lvl5pPr>
            <a:lvl6pPr lvl="5" algn="ctr">
              <a:spcBef>
                <a:spcPts val="0"/>
              </a:spcBef>
              <a:spcAft>
                <a:spcPts val="0"/>
              </a:spcAft>
              <a:buClr>
                <a:schemeClr val="accent1"/>
              </a:buClr>
              <a:buSzPts val="9600"/>
              <a:buNone/>
              <a:defRPr sz="9600">
                <a:solidFill>
                  <a:schemeClr val="accent1"/>
                </a:solidFill>
              </a:defRPr>
            </a:lvl6pPr>
            <a:lvl7pPr lvl="6" algn="ctr">
              <a:spcBef>
                <a:spcPts val="0"/>
              </a:spcBef>
              <a:spcAft>
                <a:spcPts val="0"/>
              </a:spcAft>
              <a:buClr>
                <a:schemeClr val="accent1"/>
              </a:buClr>
              <a:buSzPts val="9600"/>
              <a:buNone/>
              <a:defRPr sz="9600">
                <a:solidFill>
                  <a:schemeClr val="accent1"/>
                </a:solidFill>
              </a:defRPr>
            </a:lvl7pPr>
            <a:lvl8pPr lvl="7" algn="ctr">
              <a:spcBef>
                <a:spcPts val="0"/>
              </a:spcBef>
              <a:spcAft>
                <a:spcPts val="0"/>
              </a:spcAft>
              <a:buClr>
                <a:schemeClr val="accent1"/>
              </a:buClr>
              <a:buSzPts val="9600"/>
              <a:buNone/>
              <a:defRPr sz="9600">
                <a:solidFill>
                  <a:schemeClr val="accent1"/>
                </a:solidFill>
              </a:defRPr>
            </a:lvl8pPr>
            <a:lvl9pPr lvl="8" algn="ctr">
              <a:spcBef>
                <a:spcPts val="0"/>
              </a:spcBef>
              <a:spcAft>
                <a:spcPts val="0"/>
              </a:spcAft>
              <a:buClr>
                <a:schemeClr val="accent1"/>
              </a:buClr>
              <a:buSzPts val="9600"/>
              <a:buNone/>
              <a:defRPr sz="9600">
                <a:solidFill>
                  <a:schemeClr val="accent1"/>
                </a:solidFill>
              </a:defRPr>
            </a:lvl9pPr>
          </a:lstStyle>
          <a:p>
            <a:r>
              <a:t>xx%</a:t>
            </a:r>
          </a:p>
        </p:txBody>
      </p:sp>
      <p:sp>
        <p:nvSpPr>
          <p:cNvPr id="60" name="Google Shape;60;p11"/>
          <p:cNvSpPr txBox="1"/>
          <p:nvPr>
            <p:ph idx="1" type="subTitle"/>
          </p:nvPr>
        </p:nvSpPr>
        <p:spPr>
          <a:xfrm>
            <a:off x="2015642" y="2982083"/>
            <a:ext cx="5115000" cy="457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2"/>
              </a:buClr>
              <a:buSzPts val="1600"/>
              <a:buNone/>
              <a:defRPr sz="1600">
                <a:solidFill>
                  <a:schemeClr val="accent2"/>
                </a:solidFill>
              </a:defRPr>
            </a:lvl1pPr>
            <a:lvl2pPr lvl="1" rtl="0" algn="ctr">
              <a:lnSpc>
                <a:spcPct val="100000"/>
              </a:lnSpc>
              <a:spcBef>
                <a:spcPts val="0"/>
              </a:spcBef>
              <a:spcAft>
                <a:spcPts val="0"/>
              </a:spcAft>
              <a:buClr>
                <a:schemeClr val="accent2"/>
              </a:buClr>
              <a:buSzPts val="1600"/>
              <a:buNone/>
              <a:defRPr sz="1600">
                <a:solidFill>
                  <a:schemeClr val="accent2"/>
                </a:solidFill>
              </a:defRPr>
            </a:lvl2pPr>
            <a:lvl3pPr lvl="2" rtl="0" algn="ctr">
              <a:lnSpc>
                <a:spcPct val="100000"/>
              </a:lnSpc>
              <a:spcBef>
                <a:spcPts val="0"/>
              </a:spcBef>
              <a:spcAft>
                <a:spcPts val="0"/>
              </a:spcAft>
              <a:buClr>
                <a:schemeClr val="accent2"/>
              </a:buClr>
              <a:buSzPts val="1600"/>
              <a:buNone/>
              <a:defRPr sz="1600">
                <a:solidFill>
                  <a:schemeClr val="accent2"/>
                </a:solidFill>
              </a:defRPr>
            </a:lvl3pPr>
            <a:lvl4pPr lvl="3" rtl="0" algn="ctr">
              <a:lnSpc>
                <a:spcPct val="100000"/>
              </a:lnSpc>
              <a:spcBef>
                <a:spcPts val="0"/>
              </a:spcBef>
              <a:spcAft>
                <a:spcPts val="0"/>
              </a:spcAft>
              <a:buClr>
                <a:schemeClr val="accent2"/>
              </a:buClr>
              <a:buSzPts val="1600"/>
              <a:buNone/>
              <a:defRPr sz="1600">
                <a:solidFill>
                  <a:schemeClr val="accent2"/>
                </a:solidFill>
              </a:defRPr>
            </a:lvl4pPr>
            <a:lvl5pPr lvl="4" rtl="0" algn="ctr">
              <a:lnSpc>
                <a:spcPct val="100000"/>
              </a:lnSpc>
              <a:spcBef>
                <a:spcPts val="0"/>
              </a:spcBef>
              <a:spcAft>
                <a:spcPts val="0"/>
              </a:spcAft>
              <a:buClr>
                <a:schemeClr val="accent2"/>
              </a:buClr>
              <a:buSzPts val="1600"/>
              <a:buNone/>
              <a:defRPr sz="1600">
                <a:solidFill>
                  <a:schemeClr val="accent2"/>
                </a:solidFill>
              </a:defRPr>
            </a:lvl5pPr>
            <a:lvl6pPr lvl="5" rtl="0" algn="ctr">
              <a:lnSpc>
                <a:spcPct val="100000"/>
              </a:lnSpc>
              <a:spcBef>
                <a:spcPts val="0"/>
              </a:spcBef>
              <a:spcAft>
                <a:spcPts val="0"/>
              </a:spcAft>
              <a:buClr>
                <a:schemeClr val="accent2"/>
              </a:buClr>
              <a:buSzPts val="1600"/>
              <a:buNone/>
              <a:defRPr sz="1600">
                <a:solidFill>
                  <a:schemeClr val="accent2"/>
                </a:solidFill>
              </a:defRPr>
            </a:lvl6pPr>
            <a:lvl7pPr lvl="6" rtl="0" algn="ctr">
              <a:lnSpc>
                <a:spcPct val="100000"/>
              </a:lnSpc>
              <a:spcBef>
                <a:spcPts val="0"/>
              </a:spcBef>
              <a:spcAft>
                <a:spcPts val="0"/>
              </a:spcAft>
              <a:buClr>
                <a:schemeClr val="accent2"/>
              </a:buClr>
              <a:buSzPts val="1600"/>
              <a:buNone/>
              <a:defRPr sz="1600">
                <a:solidFill>
                  <a:schemeClr val="accent2"/>
                </a:solidFill>
              </a:defRPr>
            </a:lvl7pPr>
            <a:lvl8pPr lvl="7" rtl="0" algn="ctr">
              <a:lnSpc>
                <a:spcPct val="100000"/>
              </a:lnSpc>
              <a:spcBef>
                <a:spcPts val="0"/>
              </a:spcBef>
              <a:spcAft>
                <a:spcPts val="0"/>
              </a:spcAft>
              <a:buClr>
                <a:schemeClr val="accent2"/>
              </a:buClr>
              <a:buSzPts val="1600"/>
              <a:buNone/>
              <a:defRPr sz="1600">
                <a:solidFill>
                  <a:schemeClr val="accent2"/>
                </a:solidFill>
              </a:defRPr>
            </a:lvl8pPr>
            <a:lvl9pPr lvl="8" rtl="0" algn="ctr">
              <a:lnSpc>
                <a:spcPct val="100000"/>
              </a:lnSpc>
              <a:spcBef>
                <a:spcPts val="0"/>
              </a:spcBef>
              <a:spcAft>
                <a:spcPts val="0"/>
              </a:spcAft>
              <a:buClr>
                <a:schemeClr val="accent2"/>
              </a:buClr>
              <a:buSzPts val="1600"/>
              <a:buNone/>
              <a:defRPr sz="1600">
                <a:solidFill>
                  <a:schemeClr val="accent2"/>
                </a:solidFill>
              </a:defRPr>
            </a:lvl9pPr>
          </a:lstStyle>
          <a:p/>
        </p:txBody>
      </p:sp>
      <p:grpSp>
        <p:nvGrpSpPr>
          <p:cNvPr id="61" name="Google Shape;61;p11"/>
          <p:cNvGrpSpPr/>
          <p:nvPr/>
        </p:nvGrpSpPr>
        <p:grpSpPr>
          <a:xfrm>
            <a:off x="2878783" y="409142"/>
            <a:ext cx="3397850" cy="187275"/>
            <a:chOff x="-3237675" y="-1132050"/>
            <a:chExt cx="3397850" cy="187275"/>
          </a:xfrm>
        </p:grpSpPr>
        <p:sp>
          <p:nvSpPr>
            <p:cNvPr id="62" name="Google Shape;62;p11"/>
            <p:cNvSpPr/>
            <p:nvPr/>
          </p:nvSpPr>
          <p:spPr>
            <a:xfrm>
              <a:off x="-378750" y="-1132050"/>
              <a:ext cx="130425" cy="187275"/>
            </a:xfrm>
            <a:custGeom>
              <a:rect b="b" l="l" r="r" t="t"/>
              <a:pathLst>
                <a:path extrusionOk="0" h="7491" w="5217">
                  <a:moveTo>
                    <a:pt x="4040" y="0"/>
                  </a:moveTo>
                  <a:lnTo>
                    <a:pt x="0" y="6800"/>
                  </a:lnTo>
                  <a:lnTo>
                    <a:pt x="1157" y="7490"/>
                  </a:lnTo>
                  <a:lnTo>
                    <a:pt x="521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1"/>
            <p:cNvSpPr/>
            <p:nvPr/>
          </p:nvSpPr>
          <p:spPr>
            <a:xfrm>
              <a:off x="29725" y="-1132050"/>
              <a:ext cx="130450" cy="187275"/>
            </a:xfrm>
            <a:custGeom>
              <a:rect b="b" l="l" r="r" t="t"/>
              <a:pathLst>
                <a:path extrusionOk="0" h="7491" w="5218">
                  <a:moveTo>
                    <a:pt x="4040" y="0"/>
                  </a:moveTo>
                  <a:lnTo>
                    <a:pt x="1" y="6800"/>
                  </a:lnTo>
                  <a:lnTo>
                    <a:pt x="1158" y="7490"/>
                  </a:lnTo>
                  <a:lnTo>
                    <a:pt x="521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1"/>
            <p:cNvSpPr/>
            <p:nvPr/>
          </p:nvSpPr>
          <p:spPr>
            <a:xfrm>
              <a:off x="-787250" y="-1132050"/>
              <a:ext cx="130450" cy="187275"/>
            </a:xfrm>
            <a:custGeom>
              <a:rect b="b" l="l" r="r" t="t"/>
              <a:pathLst>
                <a:path extrusionOk="0" h="7491" w="5218">
                  <a:moveTo>
                    <a:pt x="4040" y="0"/>
                  </a:moveTo>
                  <a:lnTo>
                    <a:pt x="1" y="6800"/>
                  </a:lnTo>
                  <a:lnTo>
                    <a:pt x="1158" y="7490"/>
                  </a:lnTo>
                  <a:lnTo>
                    <a:pt x="521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1"/>
            <p:cNvSpPr/>
            <p:nvPr/>
          </p:nvSpPr>
          <p:spPr>
            <a:xfrm>
              <a:off x="-1195725" y="-1132050"/>
              <a:ext cx="130425" cy="187275"/>
            </a:xfrm>
            <a:custGeom>
              <a:rect b="b" l="l" r="r" t="t"/>
              <a:pathLst>
                <a:path extrusionOk="0" h="7491" w="5217">
                  <a:moveTo>
                    <a:pt x="4060" y="0"/>
                  </a:moveTo>
                  <a:lnTo>
                    <a:pt x="0" y="6800"/>
                  </a:lnTo>
                  <a:lnTo>
                    <a:pt x="1157"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1"/>
            <p:cNvSpPr/>
            <p:nvPr/>
          </p:nvSpPr>
          <p:spPr>
            <a:xfrm>
              <a:off x="-1604225" y="-1132050"/>
              <a:ext cx="130450" cy="187275"/>
            </a:xfrm>
            <a:custGeom>
              <a:rect b="b" l="l" r="r" t="t"/>
              <a:pathLst>
                <a:path extrusionOk="0" h="7491" w="5218">
                  <a:moveTo>
                    <a:pt x="4060" y="0"/>
                  </a:moveTo>
                  <a:lnTo>
                    <a:pt x="1" y="6800"/>
                  </a:lnTo>
                  <a:lnTo>
                    <a:pt x="1158"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1"/>
            <p:cNvSpPr/>
            <p:nvPr/>
          </p:nvSpPr>
          <p:spPr>
            <a:xfrm>
              <a:off x="-2012725" y="-1132050"/>
              <a:ext cx="130450" cy="187275"/>
            </a:xfrm>
            <a:custGeom>
              <a:rect b="b" l="l" r="r" t="t"/>
              <a:pathLst>
                <a:path extrusionOk="0" h="7491" w="5218">
                  <a:moveTo>
                    <a:pt x="4060" y="0"/>
                  </a:moveTo>
                  <a:lnTo>
                    <a:pt x="1" y="6800"/>
                  </a:lnTo>
                  <a:lnTo>
                    <a:pt x="1178"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2421200" y="-1132050"/>
              <a:ext cx="130425" cy="187275"/>
            </a:xfrm>
            <a:custGeom>
              <a:rect b="b" l="l" r="r" t="t"/>
              <a:pathLst>
                <a:path extrusionOk="0" h="7491" w="5217">
                  <a:moveTo>
                    <a:pt x="4060" y="0"/>
                  </a:moveTo>
                  <a:lnTo>
                    <a:pt x="0" y="6800"/>
                  </a:lnTo>
                  <a:lnTo>
                    <a:pt x="1178"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2829175" y="-1132050"/>
              <a:ext cx="129925" cy="187275"/>
            </a:xfrm>
            <a:custGeom>
              <a:rect b="b" l="l" r="r" t="t"/>
              <a:pathLst>
                <a:path extrusionOk="0" h="7491" w="5197">
                  <a:moveTo>
                    <a:pt x="4039" y="0"/>
                  </a:moveTo>
                  <a:lnTo>
                    <a:pt x="0" y="6800"/>
                  </a:lnTo>
                  <a:lnTo>
                    <a:pt x="1157" y="7490"/>
                  </a:lnTo>
                  <a:lnTo>
                    <a:pt x="5196" y="690"/>
                  </a:lnTo>
                  <a:lnTo>
                    <a:pt x="403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1"/>
            <p:cNvSpPr/>
            <p:nvPr/>
          </p:nvSpPr>
          <p:spPr>
            <a:xfrm>
              <a:off x="-3237675" y="-1132050"/>
              <a:ext cx="129925" cy="187275"/>
            </a:xfrm>
            <a:custGeom>
              <a:rect b="b" l="l" r="r" t="t"/>
              <a:pathLst>
                <a:path extrusionOk="0" h="7491" w="5197">
                  <a:moveTo>
                    <a:pt x="4040" y="0"/>
                  </a:moveTo>
                  <a:lnTo>
                    <a:pt x="0" y="6800"/>
                  </a:lnTo>
                  <a:lnTo>
                    <a:pt x="1157" y="7490"/>
                  </a:lnTo>
                  <a:lnTo>
                    <a:pt x="519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6"/>
        </a:solidFill>
      </p:bgPr>
    </p:bg>
    <p:spTree>
      <p:nvGrpSpPr>
        <p:cNvPr id="71" name="Shape 7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solidFill>
          <a:schemeClr val="dk1"/>
        </a:solidFill>
      </p:bgPr>
    </p:bg>
    <p:spTree>
      <p:nvGrpSpPr>
        <p:cNvPr id="72" name="Shape 72"/>
        <p:cNvGrpSpPr/>
        <p:nvPr/>
      </p:nvGrpSpPr>
      <p:grpSpPr>
        <a:xfrm>
          <a:off x="0" y="0"/>
          <a:ext cx="0" cy="0"/>
          <a:chOff x="0" y="0"/>
          <a:chExt cx="0" cy="0"/>
        </a:xfrm>
      </p:grpSpPr>
      <p:sp>
        <p:nvSpPr>
          <p:cNvPr id="73" name="Google Shape;73;p13"/>
          <p:cNvSpPr txBox="1"/>
          <p:nvPr/>
        </p:nvSpPr>
        <p:spPr>
          <a:xfrm>
            <a:off x="11400" y="4030092"/>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74" name="Google Shape;74;p13"/>
          <p:cNvSpPr txBox="1"/>
          <p:nvPr>
            <p:ph type="title"/>
          </p:nvPr>
        </p:nvSpPr>
        <p:spPr>
          <a:xfrm>
            <a:off x="720000" y="1621208"/>
            <a:ext cx="2336400" cy="7224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3"/>
          <p:cNvSpPr txBox="1"/>
          <p:nvPr>
            <p:ph hasCustomPrompt="1" idx="2" type="title"/>
          </p:nvPr>
        </p:nvSpPr>
        <p:spPr>
          <a:xfrm>
            <a:off x="720000" y="1158483"/>
            <a:ext cx="924600" cy="4122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p:nvPr>
            <p:ph idx="1" type="subTitle"/>
          </p:nvPr>
        </p:nvSpPr>
        <p:spPr>
          <a:xfrm>
            <a:off x="720000" y="2261249"/>
            <a:ext cx="23364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accent2"/>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77" name="Google Shape;77;p13"/>
          <p:cNvSpPr txBox="1"/>
          <p:nvPr>
            <p:ph idx="3" type="title"/>
          </p:nvPr>
        </p:nvSpPr>
        <p:spPr>
          <a:xfrm>
            <a:off x="3403800" y="1621216"/>
            <a:ext cx="2336400" cy="7248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3"/>
          <p:cNvSpPr txBox="1"/>
          <p:nvPr>
            <p:ph hasCustomPrompt="1" idx="4" type="title"/>
          </p:nvPr>
        </p:nvSpPr>
        <p:spPr>
          <a:xfrm>
            <a:off x="3403800" y="1158483"/>
            <a:ext cx="923400" cy="4122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p:nvPr>
            <p:ph idx="5" type="subTitle"/>
          </p:nvPr>
        </p:nvSpPr>
        <p:spPr>
          <a:xfrm>
            <a:off x="3403800" y="2261249"/>
            <a:ext cx="23364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accent2"/>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80" name="Google Shape;80;p13"/>
          <p:cNvSpPr txBox="1"/>
          <p:nvPr>
            <p:ph idx="6" type="title"/>
          </p:nvPr>
        </p:nvSpPr>
        <p:spPr>
          <a:xfrm>
            <a:off x="6087600" y="1621208"/>
            <a:ext cx="2336400" cy="7224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1" name="Google Shape;81;p13"/>
          <p:cNvSpPr txBox="1"/>
          <p:nvPr>
            <p:ph hasCustomPrompt="1" idx="7" type="title"/>
          </p:nvPr>
        </p:nvSpPr>
        <p:spPr>
          <a:xfrm>
            <a:off x="6087600" y="1158483"/>
            <a:ext cx="923400" cy="4122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p:nvPr>
            <p:ph idx="8" type="subTitle"/>
          </p:nvPr>
        </p:nvSpPr>
        <p:spPr>
          <a:xfrm>
            <a:off x="6087600" y="2261249"/>
            <a:ext cx="23364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accent2"/>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83" name="Google Shape;83;p13"/>
          <p:cNvSpPr txBox="1"/>
          <p:nvPr>
            <p:ph idx="9" type="title"/>
          </p:nvPr>
        </p:nvSpPr>
        <p:spPr>
          <a:xfrm>
            <a:off x="720000" y="3475466"/>
            <a:ext cx="2336400" cy="7224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4" name="Google Shape;84;p13"/>
          <p:cNvSpPr txBox="1"/>
          <p:nvPr>
            <p:ph hasCustomPrompt="1" idx="13" type="title"/>
          </p:nvPr>
        </p:nvSpPr>
        <p:spPr>
          <a:xfrm>
            <a:off x="720000" y="3012741"/>
            <a:ext cx="923400" cy="411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p:nvPr>
            <p:ph idx="14" type="subTitle"/>
          </p:nvPr>
        </p:nvSpPr>
        <p:spPr>
          <a:xfrm>
            <a:off x="720000" y="4115508"/>
            <a:ext cx="23364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accent2"/>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86" name="Google Shape;86;p13"/>
          <p:cNvSpPr txBox="1"/>
          <p:nvPr>
            <p:ph idx="15" type="title"/>
          </p:nvPr>
        </p:nvSpPr>
        <p:spPr>
          <a:xfrm>
            <a:off x="3403800" y="3475466"/>
            <a:ext cx="2336400" cy="7224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7" name="Google Shape;87;p13"/>
          <p:cNvSpPr txBox="1"/>
          <p:nvPr>
            <p:ph hasCustomPrompt="1" idx="16" type="title"/>
          </p:nvPr>
        </p:nvSpPr>
        <p:spPr>
          <a:xfrm>
            <a:off x="3403800" y="3012741"/>
            <a:ext cx="923400" cy="411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 name="Google Shape;88;p13"/>
          <p:cNvSpPr txBox="1"/>
          <p:nvPr>
            <p:ph idx="17" type="subTitle"/>
          </p:nvPr>
        </p:nvSpPr>
        <p:spPr>
          <a:xfrm>
            <a:off x="3403800" y="4115508"/>
            <a:ext cx="23364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accent2"/>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89" name="Google Shape;89;p13"/>
          <p:cNvSpPr txBox="1"/>
          <p:nvPr>
            <p:ph idx="18" type="title"/>
          </p:nvPr>
        </p:nvSpPr>
        <p:spPr>
          <a:xfrm>
            <a:off x="6087600" y="3475466"/>
            <a:ext cx="2336400" cy="7224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0" name="Google Shape;90;p13"/>
          <p:cNvSpPr txBox="1"/>
          <p:nvPr>
            <p:ph hasCustomPrompt="1" idx="19" type="title"/>
          </p:nvPr>
        </p:nvSpPr>
        <p:spPr>
          <a:xfrm>
            <a:off x="6087600" y="3012741"/>
            <a:ext cx="923400" cy="411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4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p:nvPr>
            <p:ph idx="20" type="subTitle"/>
          </p:nvPr>
        </p:nvSpPr>
        <p:spPr>
          <a:xfrm>
            <a:off x="6087600" y="4115508"/>
            <a:ext cx="23364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1400"/>
              <a:buNone/>
              <a:defRPr sz="1400">
                <a:solidFill>
                  <a:schemeClr val="accent2"/>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
        <p:nvSpPr>
          <p:cNvPr id="92" name="Google Shape;92;p13"/>
          <p:cNvSpPr txBox="1"/>
          <p:nvPr>
            <p:ph idx="21"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9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solidFill>
          <a:schemeClr val="dk1"/>
        </a:solidFill>
      </p:bgPr>
    </p:bg>
    <p:spTree>
      <p:nvGrpSpPr>
        <p:cNvPr id="93" name="Shape 93"/>
        <p:cNvGrpSpPr/>
        <p:nvPr/>
      </p:nvGrpSpPr>
      <p:grpSpPr>
        <a:xfrm>
          <a:off x="0" y="0"/>
          <a:ext cx="0" cy="0"/>
          <a:chOff x="0" y="0"/>
          <a:chExt cx="0" cy="0"/>
        </a:xfrm>
      </p:grpSpPr>
      <p:sp>
        <p:nvSpPr>
          <p:cNvPr id="94" name="Google Shape;94;p14"/>
          <p:cNvSpPr txBox="1"/>
          <p:nvPr/>
        </p:nvSpPr>
        <p:spPr>
          <a:xfrm>
            <a:off x="0" y="1635000"/>
            <a:ext cx="4709100" cy="3508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95" name="Google Shape;95;p14"/>
          <p:cNvSpPr/>
          <p:nvPr/>
        </p:nvSpPr>
        <p:spPr>
          <a:xfrm>
            <a:off x="715100" y="698850"/>
            <a:ext cx="7713900" cy="3745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txBox="1"/>
          <p:nvPr>
            <p:ph type="title"/>
          </p:nvPr>
        </p:nvSpPr>
        <p:spPr>
          <a:xfrm>
            <a:off x="2290025" y="3240300"/>
            <a:ext cx="45639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97" name="Google Shape;97;p14"/>
          <p:cNvSpPr txBox="1"/>
          <p:nvPr>
            <p:ph idx="1" type="subTitle"/>
          </p:nvPr>
        </p:nvSpPr>
        <p:spPr>
          <a:xfrm>
            <a:off x="1458125" y="1416700"/>
            <a:ext cx="6227700" cy="1740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sz="2500">
                <a:solidFill>
                  <a:schemeClr val="accent2"/>
                </a:solidFill>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3">
    <p:bg>
      <p:bgPr>
        <a:solidFill>
          <a:schemeClr val="accent1"/>
        </a:solidFill>
      </p:bgPr>
    </p:bg>
    <p:spTree>
      <p:nvGrpSpPr>
        <p:cNvPr id="98" name="Shape 98"/>
        <p:cNvGrpSpPr/>
        <p:nvPr/>
      </p:nvGrpSpPr>
      <p:grpSpPr>
        <a:xfrm>
          <a:off x="0" y="0"/>
          <a:ext cx="0" cy="0"/>
          <a:chOff x="0" y="0"/>
          <a:chExt cx="0" cy="0"/>
        </a:xfrm>
      </p:grpSpPr>
      <p:sp>
        <p:nvSpPr>
          <p:cNvPr id="99" name="Google Shape;99;p15"/>
          <p:cNvSpPr txBox="1"/>
          <p:nvPr>
            <p:ph type="title"/>
          </p:nvPr>
        </p:nvSpPr>
        <p:spPr>
          <a:xfrm>
            <a:off x="1039150" y="2190975"/>
            <a:ext cx="5106000" cy="1465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0" name="Google Shape;100;p15"/>
          <p:cNvSpPr txBox="1"/>
          <p:nvPr>
            <p:ph hasCustomPrompt="1" idx="2" type="title"/>
          </p:nvPr>
        </p:nvSpPr>
        <p:spPr>
          <a:xfrm>
            <a:off x="1039142" y="1349167"/>
            <a:ext cx="18828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solidFill>
                  <a:schemeClr val="dk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1" name="Google Shape;101;p15"/>
          <p:cNvSpPr txBox="1"/>
          <p:nvPr>
            <p:ph idx="1" type="subTitle"/>
          </p:nvPr>
        </p:nvSpPr>
        <p:spPr>
          <a:xfrm>
            <a:off x="1039150" y="3685050"/>
            <a:ext cx="51060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9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2" name="Google Shape;102;p15"/>
          <p:cNvSpPr txBox="1"/>
          <p:nvPr/>
        </p:nvSpPr>
        <p:spPr>
          <a:xfrm rot="5400000">
            <a:off x="7451475" y="309900"/>
            <a:ext cx="17634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lt1"/>
                </a:solidFill>
                <a:latin typeface="Bebas Neue"/>
                <a:ea typeface="Bebas Neue"/>
                <a:cs typeface="Bebas Neue"/>
                <a:sym typeface="Bebas Neue"/>
              </a:rPr>
              <a:t>/(AI)</a:t>
            </a:r>
            <a:endParaRPr>
              <a:solidFill>
                <a:schemeClr val="lt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3_1">
    <p:bg>
      <p:bgPr>
        <a:solidFill>
          <a:schemeClr val="accent1"/>
        </a:solidFill>
      </p:bgPr>
    </p:bg>
    <p:spTree>
      <p:nvGrpSpPr>
        <p:cNvPr id="103" name="Shape 103"/>
        <p:cNvGrpSpPr/>
        <p:nvPr/>
      </p:nvGrpSpPr>
      <p:grpSpPr>
        <a:xfrm>
          <a:off x="0" y="0"/>
          <a:ext cx="0" cy="0"/>
          <a:chOff x="0" y="0"/>
          <a:chExt cx="0" cy="0"/>
        </a:xfrm>
      </p:grpSpPr>
      <p:sp>
        <p:nvSpPr>
          <p:cNvPr id="104" name="Google Shape;104;p16"/>
          <p:cNvSpPr txBox="1"/>
          <p:nvPr>
            <p:ph type="title"/>
          </p:nvPr>
        </p:nvSpPr>
        <p:spPr>
          <a:xfrm>
            <a:off x="2739225" y="2190975"/>
            <a:ext cx="4944900" cy="1465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5" name="Google Shape;105;p16"/>
          <p:cNvSpPr txBox="1"/>
          <p:nvPr>
            <p:ph hasCustomPrompt="1" idx="2" type="title"/>
          </p:nvPr>
        </p:nvSpPr>
        <p:spPr>
          <a:xfrm>
            <a:off x="2736775" y="1349167"/>
            <a:ext cx="18828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solidFill>
                  <a:schemeClr val="dk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6" name="Google Shape;106;p16"/>
          <p:cNvSpPr txBox="1"/>
          <p:nvPr>
            <p:ph idx="1" type="subTitle"/>
          </p:nvPr>
        </p:nvSpPr>
        <p:spPr>
          <a:xfrm>
            <a:off x="2531017" y="3685058"/>
            <a:ext cx="53508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9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7" name="Google Shape;107;p16"/>
          <p:cNvSpPr txBox="1"/>
          <p:nvPr/>
        </p:nvSpPr>
        <p:spPr>
          <a:xfrm>
            <a:off x="3601658" y="-576585"/>
            <a:ext cx="17634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lt1"/>
                </a:solidFill>
                <a:latin typeface="Bebas Neue"/>
                <a:ea typeface="Bebas Neue"/>
                <a:cs typeface="Bebas Neue"/>
                <a:sym typeface="Bebas Neue"/>
              </a:rPr>
              <a:t>/(AI)</a:t>
            </a:r>
            <a:endParaRPr>
              <a:solidFill>
                <a:schemeClr val="lt1"/>
              </a:solidFill>
            </a:endParaRPr>
          </a:p>
        </p:txBody>
      </p:sp>
      <p:cxnSp>
        <p:nvCxnSpPr>
          <p:cNvPr id="108" name="Google Shape;108;p16"/>
          <p:cNvCxnSpPr/>
          <p:nvPr/>
        </p:nvCxnSpPr>
        <p:spPr>
          <a:xfrm rot="10800000">
            <a:off x="524900" y="-25"/>
            <a:ext cx="0" cy="36336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5">
    <p:bg>
      <p:bgPr>
        <a:solidFill>
          <a:schemeClr val="accent1"/>
        </a:solidFill>
      </p:bgPr>
    </p:bg>
    <p:spTree>
      <p:nvGrpSpPr>
        <p:cNvPr id="109" name="Shape 109"/>
        <p:cNvGrpSpPr/>
        <p:nvPr/>
      </p:nvGrpSpPr>
      <p:grpSpPr>
        <a:xfrm>
          <a:off x="0" y="0"/>
          <a:ext cx="0" cy="0"/>
          <a:chOff x="0" y="0"/>
          <a:chExt cx="0" cy="0"/>
        </a:xfrm>
      </p:grpSpPr>
      <p:sp>
        <p:nvSpPr>
          <p:cNvPr id="110" name="Google Shape;110;p17"/>
          <p:cNvSpPr txBox="1"/>
          <p:nvPr>
            <p:ph type="title"/>
          </p:nvPr>
        </p:nvSpPr>
        <p:spPr>
          <a:xfrm>
            <a:off x="2303742" y="2190967"/>
            <a:ext cx="49449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1" name="Google Shape;111;p17"/>
          <p:cNvSpPr txBox="1"/>
          <p:nvPr>
            <p:ph hasCustomPrompt="1" idx="2" type="title"/>
          </p:nvPr>
        </p:nvSpPr>
        <p:spPr>
          <a:xfrm>
            <a:off x="5365842" y="1349167"/>
            <a:ext cx="18828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solidFill>
                  <a:schemeClr val="dk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12" name="Google Shape;112;p17"/>
          <p:cNvSpPr txBox="1"/>
          <p:nvPr>
            <p:ph idx="1" type="subTitle"/>
          </p:nvPr>
        </p:nvSpPr>
        <p:spPr>
          <a:xfrm>
            <a:off x="1897842" y="3055967"/>
            <a:ext cx="53508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9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3" name="Google Shape;113;p17"/>
          <p:cNvSpPr txBox="1"/>
          <p:nvPr/>
        </p:nvSpPr>
        <p:spPr>
          <a:xfrm rot="5400000">
            <a:off x="-433600" y="233700"/>
            <a:ext cx="17634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lt1"/>
                </a:solidFill>
                <a:latin typeface="Bebas Neue"/>
                <a:ea typeface="Bebas Neue"/>
                <a:cs typeface="Bebas Neue"/>
                <a:sym typeface="Bebas Neue"/>
              </a:rPr>
              <a:t>/(AI)</a:t>
            </a:r>
            <a:endParaRPr>
              <a:solidFill>
                <a:schemeClr val="lt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6">
    <p:bg>
      <p:bgPr>
        <a:solidFill>
          <a:schemeClr val="accent1"/>
        </a:solidFill>
      </p:bgPr>
    </p:bg>
    <p:spTree>
      <p:nvGrpSpPr>
        <p:cNvPr id="114" name="Shape 114"/>
        <p:cNvGrpSpPr/>
        <p:nvPr/>
      </p:nvGrpSpPr>
      <p:grpSpPr>
        <a:xfrm>
          <a:off x="0" y="0"/>
          <a:ext cx="0" cy="0"/>
          <a:chOff x="0" y="0"/>
          <a:chExt cx="0" cy="0"/>
        </a:xfrm>
      </p:grpSpPr>
      <p:sp>
        <p:nvSpPr>
          <p:cNvPr id="115" name="Google Shape;115;p18"/>
          <p:cNvSpPr txBox="1"/>
          <p:nvPr>
            <p:ph type="title"/>
          </p:nvPr>
        </p:nvSpPr>
        <p:spPr>
          <a:xfrm>
            <a:off x="3172850" y="2190967"/>
            <a:ext cx="49449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6" name="Google Shape;116;p18"/>
          <p:cNvSpPr txBox="1"/>
          <p:nvPr>
            <p:ph hasCustomPrompt="1" idx="2" type="title"/>
          </p:nvPr>
        </p:nvSpPr>
        <p:spPr>
          <a:xfrm>
            <a:off x="4705742" y="1349167"/>
            <a:ext cx="1882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dk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17" name="Google Shape;117;p18"/>
          <p:cNvSpPr txBox="1"/>
          <p:nvPr>
            <p:ph idx="1" type="subTitle"/>
          </p:nvPr>
        </p:nvSpPr>
        <p:spPr>
          <a:xfrm>
            <a:off x="2964642" y="3055967"/>
            <a:ext cx="53508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9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8" name="Google Shape;118;p18"/>
          <p:cNvSpPr txBox="1"/>
          <p:nvPr/>
        </p:nvSpPr>
        <p:spPr>
          <a:xfrm>
            <a:off x="150900" y="4344717"/>
            <a:ext cx="17634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lt1"/>
                </a:solidFill>
                <a:latin typeface="Bebas Neue"/>
                <a:ea typeface="Bebas Neue"/>
                <a:cs typeface="Bebas Neue"/>
                <a:sym typeface="Bebas Neue"/>
              </a:rPr>
              <a:t>/(AI)</a:t>
            </a:r>
            <a:endParaRPr>
              <a:solidFill>
                <a:schemeClr val="lt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7">
    <p:bg>
      <p:bgPr>
        <a:solidFill>
          <a:schemeClr val="accent1"/>
        </a:solidFill>
      </p:bgPr>
    </p:bg>
    <p:spTree>
      <p:nvGrpSpPr>
        <p:cNvPr id="119" name="Shape 119"/>
        <p:cNvGrpSpPr/>
        <p:nvPr/>
      </p:nvGrpSpPr>
      <p:grpSpPr>
        <a:xfrm>
          <a:off x="0" y="0"/>
          <a:ext cx="0" cy="0"/>
          <a:chOff x="0" y="0"/>
          <a:chExt cx="0" cy="0"/>
        </a:xfrm>
      </p:grpSpPr>
      <p:sp>
        <p:nvSpPr>
          <p:cNvPr id="120" name="Google Shape;120;p19"/>
          <p:cNvSpPr txBox="1"/>
          <p:nvPr>
            <p:ph type="title"/>
          </p:nvPr>
        </p:nvSpPr>
        <p:spPr>
          <a:xfrm>
            <a:off x="2106050" y="2190967"/>
            <a:ext cx="49449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1" name="Google Shape;121;p19"/>
          <p:cNvSpPr txBox="1"/>
          <p:nvPr>
            <p:ph hasCustomPrompt="1" idx="2" type="title"/>
          </p:nvPr>
        </p:nvSpPr>
        <p:spPr>
          <a:xfrm>
            <a:off x="3638942" y="1349167"/>
            <a:ext cx="1882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dk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22" name="Google Shape;122;p19"/>
          <p:cNvSpPr txBox="1"/>
          <p:nvPr>
            <p:ph idx="1" type="subTitle"/>
          </p:nvPr>
        </p:nvSpPr>
        <p:spPr>
          <a:xfrm>
            <a:off x="1897842" y="3055967"/>
            <a:ext cx="53508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9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 name="Google Shape;123;p19"/>
          <p:cNvSpPr txBox="1"/>
          <p:nvPr/>
        </p:nvSpPr>
        <p:spPr>
          <a:xfrm rot="5400000">
            <a:off x="-433600" y="233700"/>
            <a:ext cx="17634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lt1"/>
                </a:solidFill>
                <a:latin typeface="Bebas Neue"/>
                <a:ea typeface="Bebas Neue"/>
                <a:cs typeface="Bebas Neue"/>
                <a:sym typeface="Bebas Neue"/>
              </a:rPr>
              <a:t>/(AI)</a:t>
            </a:r>
            <a:endParaRPr>
              <a:solidFill>
                <a:schemeClr val="lt1"/>
              </a:solidFill>
            </a:endParaRPr>
          </a:p>
        </p:txBody>
      </p:sp>
      <p:grpSp>
        <p:nvGrpSpPr>
          <p:cNvPr id="124" name="Google Shape;124;p19"/>
          <p:cNvGrpSpPr/>
          <p:nvPr/>
        </p:nvGrpSpPr>
        <p:grpSpPr>
          <a:xfrm>
            <a:off x="4194039" y="4514332"/>
            <a:ext cx="772605" cy="196301"/>
            <a:chOff x="2641350" y="846250"/>
            <a:chExt cx="413600" cy="105075"/>
          </a:xfrm>
        </p:grpSpPr>
        <p:sp>
          <p:nvSpPr>
            <p:cNvPr id="125" name="Google Shape;125;p19"/>
            <p:cNvSpPr/>
            <p:nvPr/>
          </p:nvSpPr>
          <p:spPr>
            <a:xfrm>
              <a:off x="2991475" y="846250"/>
              <a:ext cx="63475" cy="105075"/>
            </a:xfrm>
            <a:custGeom>
              <a:rect b="b" l="l" r="r" t="t"/>
              <a:pathLst>
                <a:path extrusionOk="0" h="4203" w="2539">
                  <a:moveTo>
                    <a:pt x="2092" y="1"/>
                  </a:moveTo>
                  <a:lnTo>
                    <a:pt x="1" y="2111"/>
                  </a:lnTo>
                  <a:lnTo>
                    <a:pt x="2092" y="4202"/>
                  </a:lnTo>
                  <a:lnTo>
                    <a:pt x="2538" y="3756"/>
                  </a:lnTo>
                  <a:lnTo>
                    <a:pt x="874" y="2111"/>
                  </a:lnTo>
                  <a:lnTo>
                    <a:pt x="2538" y="447"/>
                  </a:lnTo>
                  <a:lnTo>
                    <a:pt x="2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p:nvPr/>
          </p:nvSpPr>
          <p:spPr>
            <a:xfrm>
              <a:off x="2874775" y="846250"/>
              <a:ext cx="63450" cy="105075"/>
            </a:xfrm>
            <a:custGeom>
              <a:rect b="b" l="l" r="r" t="t"/>
              <a:pathLst>
                <a:path extrusionOk="0" h="4203" w="2538">
                  <a:moveTo>
                    <a:pt x="2091" y="1"/>
                  </a:moveTo>
                  <a:lnTo>
                    <a:pt x="0" y="2111"/>
                  </a:lnTo>
                  <a:lnTo>
                    <a:pt x="2091" y="4202"/>
                  </a:lnTo>
                  <a:lnTo>
                    <a:pt x="2538" y="3756"/>
                  </a:lnTo>
                  <a:lnTo>
                    <a:pt x="894" y="2111"/>
                  </a:lnTo>
                  <a:lnTo>
                    <a:pt x="2538" y="447"/>
                  </a:lnTo>
                  <a:lnTo>
                    <a:pt x="209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p:nvPr/>
          </p:nvSpPr>
          <p:spPr>
            <a:xfrm>
              <a:off x="2758075" y="846250"/>
              <a:ext cx="63450" cy="105075"/>
            </a:xfrm>
            <a:custGeom>
              <a:rect b="b" l="l" r="r" t="t"/>
              <a:pathLst>
                <a:path extrusionOk="0" h="4203" w="2538">
                  <a:moveTo>
                    <a:pt x="2111" y="1"/>
                  </a:moveTo>
                  <a:lnTo>
                    <a:pt x="0" y="2111"/>
                  </a:lnTo>
                  <a:lnTo>
                    <a:pt x="2111" y="4202"/>
                  </a:lnTo>
                  <a:lnTo>
                    <a:pt x="2537" y="3756"/>
                  </a:lnTo>
                  <a:lnTo>
                    <a:pt x="893" y="2111"/>
                  </a:lnTo>
                  <a:lnTo>
                    <a:pt x="2537" y="447"/>
                  </a:lnTo>
                  <a:lnTo>
                    <a:pt x="21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p:nvPr/>
          </p:nvSpPr>
          <p:spPr>
            <a:xfrm>
              <a:off x="2641350" y="846250"/>
              <a:ext cx="63975" cy="105075"/>
            </a:xfrm>
            <a:custGeom>
              <a:rect b="b" l="l" r="r" t="t"/>
              <a:pathLst>
                <a:path extrusionOk="0" h="4203" w="2559">
                  <a:moveTo>
                    <a:pt x="2112" y="1"/>
                  </a:moveTo>
                  <a:lnTo>
                    <a:pt x="1" y="2111"/>
                  </a:lnTo>
                  <a:lnTo>
                    <a:pt x="2112" y="4202"/>
                  </a:lnTo>
                  <a:lnTo>
                    <a:pt x="2558" y="3756"/>
                  </a:lnTo>
                  <a:lnTo>
                    <a:pt x="894" y="2111"/>
                  </a:lnTo>
                  <a:lnTo>
                    <a:pt x="2558" y="447"/>
                  </a:lnTo>
                  <a:lnTo>
                    <a:pt x="211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p:cSld name="CUSTOM_2">
    <p:bg>
      <p:bgPr>
        <a:solidFill>
          <a:schemeClr val="dk1"/>
        </a:solidFill>
      </p:bgPr>
    </p:bg>
    <p:spTree>
      <p:nvGrpSpPr>
        <p:cNvPr id="129" name="Shape 129"/>
        <p:cNvGrpSpPr/>
        <p:nvPr/>
      </p:nvGrpSpPr>
      <p:grpSpPr>
        <a:xfrm>
          <a:off x="0" y="0"/>
          <a:ext cx="0" cy="0"/>
          <a:chOff x="0" y="0"/>
          <a:chExt cx="0" cy="0"/>
        </a:xfrm>
      </p:grpSpPr>
      <p:sp>
        <p:nvSpPr>
          <p:cNvPr id="130" name="Google Shape;130;p20"/>
          <p:cNvSpPr txBox="1"/>
          <p:nvPr/>
        </p:nvSpPr>
        <p:spPr>
          <a:xfrm>
            <a:off x="11400" y="2656728"/>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31" name="Google Shape;131;p20"/>
          <p:cNvSpPr txBox="1"/>
          <p:nvPr/>
        </p:nvSpPr>
        <p:spPr>
          <a:xfrm>
            <a:off x="22675" y="3985092"/>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32" name="Google Shape;132;p20"/>
          <p:cNvSpPr txBox="1"/>
          <p:nvPr/>
        </p:nvSpPr>
        <p:spPr>
          <a:xfrm>
            <a:off x="11400" y="1328364"/>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33" name="Google Shape;133;p20"/>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9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4" name="Google Shape;134;p20"/>
          <p:cNvSpPr/>
          <p:nvPr/>
        </p:nvSpPr>
        <p:spPr>
          <a:xfrm>
            <a:off x="873363" y="1168200"/>
            <a:ext cx="4661700" cy="344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0"/>
          <p:cNvSpPr/>
          <p:nvPr/>
        </p:nvSpPr>
        <p:spPr>
          <a:xfrm>
            <a:off x="5781538" y="1168200"/>
            <a:ext cx="2489100" cy="344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1"/>
        </a:solidFill>
      </p:bgPr>
    </p:bg>
    <p:spTree>
      <p:nvGrpSpPr>
        <p:cNvPr id="17" name="Shape 17"/>
        <p:cNvGrpSpPr/>
        <p:nvPr/>
      </p:nvGrpSpPr>
      <p:grpSpPr>
        <a:xfrm>
          <a:off x="0" y="0"/>
          <a:ext cx="0" cy="0"/>
          <a:chOff x="0" y="0"/>
          <a:chExt cx="0" cy="0"/>
        </a:xfrm>
      </p:grpSpPr>
      <p:sp>
        <p:nvSpPr>
          <p:cNvPr id="18" name="Google Shape;18;p3"/>
          <p:cNvSpPr txBox="1"/>
          <p:nvPr>
            <p:ph type="title"/>
          </p:nvPr>
        </p:nvSpPr>
        <p:spPr>
          <a:xfrm>
            <a:off x="2106050" y="2190967"/>
            <a:ext cx="49449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hasCustomPrompt="1" idx="2" type="title"/>
          </p:nvPr>
        </p:nvSpPr>
        <p:spPr>
          <a:xfrm>
            <a:off x="3638942" y="1349167"/>
            <a:ext cx="18828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solidFill>
                  <a:schemeClr val="dk1"/>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0" name="Google Shape;20;p3"/>
          <p:cNvSpPr txBox="1"/>
          <p:nvPr>
            <p:ph idx="1" type="subTitle"/>
          </p:nvPr>
        </p:nvSpPr>
        <p:spPr>
          <a:xfrm>
            <a:off x="1897842" y="3055967"/>
            <a:ext cx="53508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9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 name="Google Shape;21;p3"/>
          <p:cNvSpPr txBox="1"/>
          <p:nvPr/>
        </p:nvSpPr>
        <p:spPr>
          <a:xfrm rot="5400000">
            <a:off x="-577075" y="3689750"/>
            <a:ext cx="17634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lt1"/>
                </a:solidFill>
                <a:latin typeface="Bebas Neue"/>
                <a:ea typeface="Bebas Neue"/>
                <a:cs typeface="Bebas Neue"/>
                <a:sym typeface="Bebas Neue"/>
              </a:rPr>
              <a:t>/(AI)</a:t>
            </a:r>
            <a:endParaRPr>
              <a:solidFill>
                <a:schemeClr val="lt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2">
  <p:cSld name="CUSTOM_2_1">
    <p:bg>
      <p:bgPr>
        <a:solidFill>
          <a:schemeClr val="dk1"/>
        </a:solidFill>
      </p:bgPr>
    </p:bg>
    <p:spTree>
      <p:nvGrpSpPr>
        <p:cNvPr id="136" name="Shape 136"/>
        <p:cNvGrpSpPr/>
        <p:nvPr/>
      </p:nvGrpSpPr>
      <p:grpSpPr>
        <a:xfrm>
          <a:off x="0" y="0"/>
          <a:ext cx="0" cy="0"/>
          <a:chOff x="0" y="0"/>
          <a:chExt cx="0" cy="0"/>
        </a:xfrm>
      </p:grpSpPr>
      <p:sp>
        <p:nvSpPr>
          <p:cNvPr id="137" name="Google Shape;137;p21"/>
          <p:cNvSpPr txBox="1"/>
          <p:nvPr/>
        </p:nvSpPr>
        <p:spPr>
          <a:xfrm>
            <a:off x="11400" y="2656728"/>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38" name="Google Shape;138;p21"/>
          <p:cNvSpPr txBox="1"/>
          <p:nvPr/>
        </p:nvSpPr>
        <p:spPr>
          <a:xfrm>
            <a:off x="22675" y="3985092"/>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39" name="Google Shape;139;p21"/>
          <p:cNvSpPr txBox="1"/>
          <p:nvPr/>
        </p:nvSpPr>
        <p:spPr>
          <a:xfrm>
            <a:off x="11400" y="1328364"/>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40" name="Google Shape;140;p21"/>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9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1" name="Google Shape;141;p21"/>
          <p:cNvSpPr/>
          <p:nvPr/>
        </p:nvSpPr>
        <p:spPr>
          <a:xfrm>
            <a:off x="712400" y="1168200"/>
            <a:ext cx="7716600" cy="344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2" name="Google Shape;142;p21"/>
          <p:cNvGrpSpPr/>
          <p:nvPr/>
        </p:nvGrpSpPr>
        <p:grpSpPr>
          <a:xfrm rot="10800000">
            <a:off x="-466752" y="434375"/>
            <a:ext cx="2159530" cy="548628"/>
            <a:chOff x="2641350" y="846250"/>
            <a:chExt cx="413600" cy="105075"/>
          </a:xfrm>
        </p:grpSpPr>
        <p:sp>
          <p:nvSpPr>
            <p:cNvPr id="143" name="Google Shape;143;p21"/>
            <p:cNvSpPr/>
            <p:nvPr/>
          </p:nvSpPr>
          <p:spPr>
            <a:xfrm>
              <a:off x="2991475" y="846250"/>
              <a:ext cx="63475" cy="105075"/>
            </a:xfrm>
            <a:custGeom>
              <a:rect b="b" l="l" r="r" t="t"/>
              <a:pathLst>
                <a:path extrusionOk="0" h="4203" w="2539">
                  <a:moveTo>
                    <a:pt x="2092" y="1"/>
                  </a:moveTo>
                  <a:lnTo>
                    <a:pt x="1" y="2111"/>
                  </a:lnTo>
                  <a:lnTo>
                    <a:pt x="2092" y="4202"/>
                  </a:lnTo>
                  <a:lnTo>
                    <a:pt x="2538" y="3756"/>
                  </a:lnTo>
                  <a:lnTo>
                    <a:pt x="874" y="2111"/>
                  </a:lnTo>
                  <a:lnTo>
                    <a:pt x="2538" y="447"/>
                  </a:lnTo>
                  <a:lnTo>
                    <a:pt x="209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p:nvPr/>
          </p:nvSpPr>
          <p:spPr>
            <a:xfrm>
              <a:off x="2874775" y="846250"/>
              <a:ext cx="63450" cy="105075"/>
            </a:xfrm>
            <a:custGeom>
              <a:rect b="b" l="l" r="r" t="t"/>
              <a:pathLst>
                <a:path extrusionOk="0" h="4203" w="2538">
                  <a:moveTo>
                    <a:pt x="2091" y="1"/>
                  </a:moveTo>
                  <a:lnTo>
                    <a:pt x="0" y="2111"/>
                  </a:lnTo>
                  <a:lnTo>
                    <a:pt x="2091" y="4202"/>
                  </a:lnTo>
                  <a:lnTo>
                    <a:pt x="2538" y="3756"/>
                  </a:lnTo>
                  <a:lnTo>
                    <a:pt x="894" y="2111"/>
                  </a:lnTo>
                  <a:lnTo>
                    <a:pt x="2538" y="447"/>
                  </a:lnTo>
                  <a:lnTo>
                    <a:pt x="209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1"/>
            <p:cNvSpPr/>
            <p:nvPr/>
          </p:nvSpPr>
          <p:spPr>
            <a:xfrm>
              <a:off x="2758075" y="846250"/>
              <a:ext cx="63450" cy="105075"/>
            </a:xfrm>
            <a:custGeom>
              <a:rect b="b" l="l" r="r" t="t"/>
              <a:pathLst>
                <a:path extrusionOk="0" h="4203" w="2538">
                  <a:moveTo>
                    <a:pt x="2111" y="1"/>
                  </a:moveTo>
                  <a:lnTo>
                    <a:pt x="0" y="2111"/>
                  </a:lnTo>
                  <a:lnTo>
                    <a:pt x="2111" y="4202"/>
                  </a:lnTo>
                  <a:lnTo>
                    <a:pt x="2537" y="3756"/>
                  </a:lnTo>
                  <a:lnTo>
                    <a:pt x="893" y="2111"/>
                  </a:lnTo>
                  <a:lnTo>
                    <a:pt x="2537" y="447"/>
                  </a:lnTo>
                  <a:lnTo>
                    <a:pt x="21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1"/>
            <p:cNvSpPr/>
            <p:nvPr/>
          </p:nvSpPr>
          <p:spPr>
            <a:xfrm>
              <a:off x="2641350" y="846250"/>
              <a:ext cx="63975" cy="105075"/>
            </a:xfrm>
            <a:custGeom>
              <a:rect b="b" l="l" r="r" t="t"/>
              <a:pathLst>
                <a:path extrusionOk="0" h="4203" w="2559">
                  <a:moveTo>
                    <a:pt x="2112" y="1"/>
                  </a:moveTo>
                  <a:lnTo>
                    <a:pt x="1" y="2111"/>
                  </a:lnTo>
                  <a:lnTo>
                    <a:pt x="2112" y="4202"/>
                  </a:lnTo>
                  <a:lnTo>
                    <a:pt x="2558" y="3756"/>
                  </a:lnTo>
                  <a:lnTo>
                    <a:pt x="894" y="2111"/>
                  </a:lnTo>
                  <a:lnTo>
                    <a:pt x="2558" y="447"/>
                  </a:lnTo>
                  <a:lnTo>
                    <a:pt x="211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3">
  <p:cSld name="CUSTOM_2_1_1">
    <p:bg>
      <p:bgPr>
        <a:solidFill>
          <a:schemeClr val="dk1"/>
        </a:solidFill>
      </p:bgPr>
    </p:bg>
    <p:spTree>
      <p:nvGrpSpPr>
        <p:cNvPr id="147" name="Shape 147"/>
        <p:cNvGrpSpPr/>
        <p:nvPr/>
      </p:nvGrpSpPr>
      <p:grpSpPr>
        <a:xfrm>
          <a:off x="0" y="0"/>
          <a:ext cx="0" cy="0"/>
          <a:chOff x="0" y="0"/>
          <a:chExt cx="0" cy="0"/>
        </a:xfrm>
      </p:grpSpPr>
      <p:sp>
        <p:nvSpPr>
          <p:cNvPr id="148" name="Google Shape;148;p22"/>
          <p:cNvSpPr txBox="1"/>
          <p:nvPr/>
        </p:nvSpPr>
        <p:spPr>
          <a:xfrm rot="5400000">
            <a:off x="-1536625" y="2730450"/>
            <a:ext cx="36825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/(AI)/(AI)/</a:t>
            </a:r>
            <a:endParaRPr>
              <a:solidFill>
                <a:schemeClr val="hlink"/>
              </a:solidFill>
            </a:endParaRPr>
          </a:p>
        </p:txBody>
      </p:sp>
      <p:sp>
        <p:nvSpPr>
          <p:cNvPr id="149" name="Google Shape;149;p22"/>
          <p:cNvSpPr txBox="1"/>
          <p:nvPr/>
        </p:nvSpPr>
        <p:spPr>
          <a:xfrm>
            <a:off x="7751741" y="0"/>
            <a:ext cx="2370600" cy="514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50" name="Google Shape;150;p22"/>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9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 name="Google Shape;151;p22"/>
          <p:cNvSpPr/>
          <p:nvPr/>
        </p:nvSpPr>
        <p:spPr>
          <a:xfrm>
            <a:off x="4759000" y="1644550"/>
            <a:ext cx="3669900" cy="296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2"/>
          <p:cNvSpPr/>
          <p:nvPr/>
        </p:nvSpPr>
        <p:spPr>
          <a:xfrm>
            <a:off x="719492" y="1644550"/>
            <a:ext cx="3669900" cy="296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_1">
    <p:bg>
      <p:bgPr>
        <a:solidFill>
          <a:schemeClr val="dk1"/>
        </a:solidFill>
      </p:bgPr>
    </p:bg>
    <p:spTree>
      <p:nvGrpSpPr>
        <p:cNvPr id="153" name="Shape 153"/>
        <p:cNvGrpSpPr/>
        <p:nvPr/>
      </p:nvGrpSpPr>
      <p:grpSpPr>
        <a:xfrm>
          <a:off x="0" y="0"/>
          <a:ext cx="0" cy="0"/>
          <a:chOff x="0" y="0"/>
          <a:chExt cx="0" cy="0"/>
        </a:xfrm>
      </p:grpSpPr>
      <p:sp>
        <p:nvSpPr>
          <p:cNvPr id="154" name="Google Shape;154;p23"/>
          <p:cNvSpPr txBox="1"/>
          <p:nvPr/>
        </p:nvSpPr>
        <p:spPr>
          <a:xfrm>
            <a:off x="11400" y="4030092"/>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55" name="Google Shape;155;p23"/>
          <p:cNvSpPr/>
          <p:nvPr/>
        </p:nvSpPr>
        <p:spPr>
          <a:xfrm>
            <a:off x="601125" y="1017725"/>
            <a:ext cx="7962000" cy="3745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3"/>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900"/>
              <a:buNone/>
              <a:defRPr sz="3900">
                <a:solidFill>
                  <a:schemeClr val="accent1"/>
                </a:solidFill>
              </a:defRPr>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p:txBody>
      </p:sp>
      <p:sp>
        <p:nvSpPr>
          <p:cNvPr id="157" name="Google Shape;157;p23"/>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accent2"/>
              </a:buClr>
              <a:buSzPts val="1400"/>
              <a:buChar char="●"/>
              <a:defRPr sz="1400">
                <a:solidFill>
                  <a:schemeClr val="accent2"/>
                </a:solidFill>
              </a:defRPr>
            </a:lvl1pPr>
            <a:lvl2pPr indent="-317500" lvl="1" marL="914400" rtl="0">
              <a:lnSpc>
                <a:spcPct val="100000"/>
              </a:lnSpc>
              <a:spcBef>
                <a:spcPts val="0"/>
              </a:spcBef>
              <a:spcAft>
                <a:spcPts val="0"/>
              </a:spcAft>
              <a:buClr>
                <a:schemeClr val="accent2"/>
              </a:buClr>
              <a:buSzPts val="1400"/>
              <a:buChar char="○"/>
              <a:defRPr>
                <a:solidFill>
                  <a:schemeClr val="accent2"/>
                </a:solidFill>
              </a:defRPr>
            </a:lvl2pPr>
            <a:lvl3pPr indent="-317500" lvl="2" marL="1371600" rtl="0">
              <a:lnSpc>
                <a:spcPct val="100000"/>
              </a:lnSpc>
              <a:spcBef>
                <a:spcPts val="0"/>
              </a:spcBef>
              <a:spcAft>
                <a:spcPts val="0"/>
              </a:spcAft>
              <a:buClr>
                <a:schemeClr val="accent2"/>
              </a:buClr>
              <a:buSzPts val="1400"/>
              <a:buChar char="■"/>
              <a:defRPr>
                <a:solidFill>
                  <a:schemeClr val="accent2"/>
                </a:solidFill>
              </a:defRPr>
            </a:lvl3pPr>
            <a:lvl4pPr indent="-317500" lvl="3" marL="1828800" rtl="0">
              <a:lnSpc>
                <a:spcPct val="100000"/>
              </a:lnSpc>
              <a:spcBef>
                <a:spcPts val="0"/>
              </a:spcBef>
              <a:spcAft>
                <a:spcPts val="0"/>
              </a:spcAft>
              <a:buClr>
                <a:schemeClr val="accent2"/>
              </a:buClr>
              <a:buSzPts val="1400"/>
              <a:buChar char="●"/>
              <a:defRPr>
                <a:solidFill>
                  <a:schemeClr val="accent2"/>
                </a:solidFill>
              </a:defRPr>
            </a:lvl4pPr>
            <a:lvl5pPr indent="-317500" lvl="4" marL="2286000" rtl="0">
              <a:lnSpc>
                <a:spcPct val="100000"/>
              </a:lnSpc>
              <a:spcBef>
                <a:spcPts val="0"/>
              </a:spcBef>
              <a:spcAft>
                <a:spcPts val="0"/>
              </a:spcAft>
              <a:buClr>
                <a:schemeClr val="accent2"/>
              </a:buClr>
              <a:buSzPts val="1400"/>
              <a:buChar char="○"/>
              <a:defRPr>
                <a:solidFill>
                  <a:schemeClr val="accent2"/>
                </a:solidFill>
              </a:defRPr>
            </a:lvl5pPr>
            <a:lvl6pPr indent="-317500" lvl="5" marL="2743200" rtl="0">
              <a:lnSpc>
                <a:spcPct val="100000"/>
              </a:lnSpc>
              <a:spcBef>
                <a:spcPts val="0"/>
              </a:spcBef>
              <a:spcAft>
                <a:spcPts val="0"/>
              </a:spcAft>
              <a:buClr>
                <a:schemeClr val="accent2"/>
              </a:buClr>
              <a:buSzPts val="1400"/>
              <a:buChar char="■"/>
              <a:defRPr>
                <a:solidFill>
                  <a:schemeClr val="accent2"/>
                </a:solidFill>
              </a:defRPr>
            </a:lvl6pPr>
            <a:lvl7pPr indent="-317500" lvl="6" marL="3200400" rtl="0">
              <a:lnSpc>
                <a:spcPct val="100000"/>
              </a:lnSpc>
              <a:spcBef>
                <a:spcPts val="0"/>
              </a:spcBef>
              <a:spcAft>
                <a:spcPts val="0"/>
              </a:spcAft>
              <a:buClr>
                <a:schemeClr val="accent2"/>
              </a:buClr>
              <a:buSzPts val="1400"/>
              <a:buChar char="●"/>
              <a:defRPr>
                <a:solidFill>
                  <a:schemeClr val="accent2"/>
                </a:solidFill>
              </a:defRPr>
            </a:lvl7pPr>
            <a:lvl8pPr indent="-317500" lvl="7" marL="3657600" rtl="0">
              <a:lnSpc>
                <a:spcPct val="100000"/>
              </a:lnSpc>
              <a:spcBef>
                <a:spcPts val="0"/>
              </a:spcBef>
              <a:spcAft>
                <a:spcPts val="0"/>
              </a:spcAft>
              <a:buClr>
                <a:schemeClr val="accent2"/>
              </a:buClr>
              <a:buSzPts val="1400"/>
              <a:buChar char="○"/>
              <a:defRPr>
                <a:solidFill>
                  <a:schemeClr val="accent2"/>
                </a:solidFill>
              </a:defRPr>
            </a:lvl8pPr>
            <a:lvl9pPr indent="-317500" lvl="8" marL="4114800" rtl="0">
              <a:lnSpc>
                <a:spcPct val="100000"/>
              </a:lnSpc>
              <a:spcBef>
                <a:spcPts val="0"/>
              </a:spcBef>
              <a:spcAft>
                <a:spcPts val="0"/>
              </a:spcAft>
              <a:buClr>
                <a:schemeClr val="accent2"/>
              </a:buClr>
              <a:buSzPts val="1400"/>
              <a:buChar char="■"/>
              <a:defRPr>
                <a:solidFill>
                  <a:schemeClr val="accent2"/>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bg>
      <p:bgPr>
        <a:solidFill>
          <a:schemeClr val="dk1"/>
        </a:solidFill>
      </p:bgPr>
    </p:bg>
    <p:spTree>
      <p:nvGrpSpPr>
        <p:cNvPr id="158" name="Shape 158"/>
        <p:cNvGrpSpPr/>
        <p:nvPr/>
      </p:nvGrpSpPr>
      <p:grpSpPr>
        <a:xfrm>
          <a:off x="0" y="0"/>
          <a:ext cx="0" cy="0"/>
          <a:chOff x="0" y="0"/>
          <a:chExt cx="0" cy="0"/>
        </a:xfrm>
      </p:grpSpPr>
      <p:sp>
        <p:nvSpPr>
          <p:cNvPr id="159" name="Google Shape;159;p24"/>
          <p:cNvSpPr txBox="1"/>
          <p:nvPr/>
        </p:nvSpPr>
        <p:spPr>
          <a:xfrm rot="5400000">
            <a:off x="-1536625" y="2730450"/>
            <a:ext cx="36825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/(AI)/(AI)/</a:t>
            </a:r>
            <a:endParaRPr>
              <a:solidFill>
                <a:schemeClr val="hlink"/>
              </a:solidFill>
            </a:endParaRPr>
          </a:p>
        </p:txBody>
      </p:sp>
      <p:sp>
        <p:nvSpPr>
          <p:cNvPr id="160" name="Google Shape;160;p24"/>
          <p:cNvSpPr txBox="1"/>
          <p:nvPr/>
        </p:nvSpPr>
        <p:spPr>
          <a:xfrm>
            <a:off x="7751741" y="0"/>
            <a:ext cx="2370600" cy="514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61" name="Google Shape;161;p24"/>
          <p:cNvSpPr txBox="1"/>
          <p:nvPr>
            <p:ph idx="1" type="subTitle"/>
          </p:nvPr>
        </p:nvSpPr>
        <p:spPr>
          <a:xfrm>
            <a:off x="1181425" y="2857791"/>
            <a:ext cx="2752200" cy="53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Bebas Neue"/>
              <a:buNone/>
              <a:defRPr sz="2500">
                <a:solidFill>
                  <a:schemeClr val="accent2"/>
                </a:solidFill>
                <a:latin typeface="Bebas Neue"/>
                <a:ea typeface="Bebas Neue"/>
                <a:cs typeface="Bebas Neue"/>
                <a:sym typeface="Bebas Neue"/>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62" name="Google Shape;162;p24"/>
          <p:cNvSpPr txBox="1"/>
          <p:nvPr>
            <p:ph idx="2" type="subTitle"/>
          </p:nvPr>
        </p:nvSpPr>
        <p:spPr>
          <a:xfrm>
            <a:off x="5220425" y="2857791"/>
            <a:ext cx="2752200" cy="53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Bebas Neue"/>
              <a:buNone/>
              <a:defRPr sz="2500">
                <a:solidFill>
                  <a:schemeClr val="accent2"/>
                </a:solidFill>
                <a:latin typeface="Bebas Neue"/>
                <a:ea typeface="Bebas Neue"/>
                <a:cs typeface="Bebas Neue"/>
                <a:sym typeface="Bebas Neue"/>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163" name="Google Shape;163;p24"/>
          <p:cNvSpPr txBox="1"/>
          <p:nvPr>
            <p:ph idx="3" type="subTitle"/>
          </p:nvPr>
        </p:nvSpPr>
        <p:spPr>
          <a:xfrm>
            <a:off x="1181425" y="3397034"/>
            <a:ext cx="2752200" cy="99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accent2"/>
                </a:solidFill>
                <a:latin typeface="Raleway Medium"/>
                <a:ea typeface="Raleway Medium"/>
                <a:cs typeface="Raleway Medium"/>
                <a:sym typeface="Raleway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4" name="Google Shape;164;p24"/>
          <p:cNvSpPr txBox="1"/>
          <p:nvPr>
            <p:ph idx="4" type="subTitle"/>
          </p:nvPr>
        </p:nvSpPr>
        <p:spPr>
          <a:xfrm>
            <a:off x="5220425" y="3397034"/>
            <a:ext cx="2752200" cy="99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accent2"/>
                </a:solidFill>
                <a:latin typeface="Raleway Medium"/>
                <a:ea typeface="Raleway Medium"/>
                <a:cs typeface="Raleway Medium"/>
                <a:sym typeface="Raleway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bg>
      <p:bgPr>
        <a:solidFill>
          <a:schemeClr val="dk1"/>
        </a:solidFill>
      </p:bgPr>
    </p:bg>
    <p:spTree>
      <p:nvGrpSpPr>
        <p:cNvPr id="165" name="Shape 165"/>
        <p:cNvGrpSpPr/>
        <p:nvPr/>
      </p:nvGrpSpPr>
      <p:grpSpPr>
        <a:xfrm>
          <a:off x="0" y="0"/>
          <a:ext cx="0" cy="0"/>
          <a:chOff x="0" y="0"/>
          <a:chExt cx="0" cy="0"/>
        </a:xfrm>
      </p:grpSpPr>
      <p:sp>
        <p:nvSpPr>
          <p:cNvPr id="166" name="Google Shape;166;p25"/>
          <p:cNvSpPr txBox="1"/>
          <p:nvPr/>
        </p:nvSpPr>
        <p:spPr>
          <a:xfrm rot="5400000">
            <a:off x="-571525" y="3695550"/>
            <a:ext cx="17523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/(AI</a:t>
            </a:r>
            <a:r>
              <a:rPr lang="en" sz="7900">
                <a:solidFill>
                  <a:schemeClr val="accent3"/>
                </a:solidFill>
                <a:latin typeface="Bebas Neue"/>
                <a:ea typeface="Bebas Neue"/>
                <a:cs typeface="Bebas Neue"/>
                <a:sym typeface="Bebas Neue"/>
              </a:rPr>
              <a:t>)</a:t>
            </a:r>
            <a:endParaRPr>
              <a:solidFill>
                <a:schemeClr val="hlink"/>
              </a:solidFill>
            </a:endParaRPr>
          </a:p>
        </p:txBody>
      </p:sp>
      <p:sp>
        <p:nvSpPr>
          <p:cNvPr id="167" name="Google Shape;167;p25"/>
          <p:cNvSpPr txBox="1"/>
          <p:nvPr/>
        </p:nvSpPr>
        <p:spPr>
          <a:xfrm>
            <a:off x="7751741" y="0"/>
            <a:ext cx="2370600" cy="514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68" name="Google Shape;168;p25"/>
          <p:cNvSpPr/>
          <p:nvPr/>
        </p:nvSpPr>
        <p:spPr>
          <a:xfrm>
            <a:off x="719509" y="1393266"/>
            <a:ext cx="7704000" cy="296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5"/>
          <p:cNvSpPr txBox="1"/>
          <p:nvPr>
            <p:ph type="title"/>
          </p:nvPr>
        </p:nvSpPr>
        <p:spPr>
          <a:xfrm>
            <a:off x="872400" y="2645013"/>
            <a:ext cx="2336400" cy="401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0" name="Google Shape;170;p25"/>
          <p:cNvSpPr txBox="1"/>
          <p:nvPr>
            <p:ph idx="1" type="subTitle"/>
          </p:nvPr>
        </p:nvSpPr>
        <p:spPr>
          <a:xfrm>
            <a:off x="872400" y="3094224"/>
            <a:ext cx="2336400" cy="90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accent2"/>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171" name="Google Shape;171;p25"/>
          <p:cNvSpPr txBox="1"/>
          <p:nvPr>
            <p:ph idx="2" type="title"/>
          </p:nvPr>
        </p:nvSpPr>
        <p:spPr>
          <a:xfrm>
            <a:off x="3403800" y="2645013"/>
            <a:ext cx="2336400" cy="401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2" name="Google Shape;172;p25"/>
          <p:cNvSpPr txBox="1"/>
          <p:nvPr>
            <p:ph idx="3" type="subTitle"/>
          </p:nvPr>
        </p:nvSpPr>
        <p:spPr>
          <a:xfrm>
            <a:off x="3403800" y="3094224"/>
            <a:ext cx="2336400" cy="90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accent2"/>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173" name="Google Shape;173;p25"/>
          <p:cNvSpPr txBox="1"/>
          <p:nvPr>
            <p:ph idx="4" type="title"/>
          </p:nvPr>
        </p:nvSpPr>
        <p:spPr>
          <a:xfrm>
            <a:off x="5935200" y="2645013"/>
            <a:ext cx="2336400" cy="401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74" name="Google Shape;174;p25"/>
          <p:cNvSpPr txBox="1"/>
          <p:nvPr>
            <p:ph idx="5" type="subTitle"/>
          </p:nvPr>
        </p:nvSpPr>
        <p:spPr>
          <a:xfrm>
            <a:off x="5935200" y="3094224"/>
            <a:ext cx="2336400" cy="90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accent2"/>
                </a:solidFill>
              </a:defRPr>
            </a:lvl1pPr>
            <a:lvl2pPr lvl="1" rtl="0" algn="ctr">
              <a:lnSpc>
                <a:spcPct val="100000"/>
              </a:lnSpc>
              <a:spcBef>
                <a:spcPts val="0"/>
              </a:spcBef>
              <a:spcAft>
                <a:spcPts val="0"/>
              </a:spcAft>
              <a:buClr>
                <a:schemeClr val="dk1"/>
              </a:buClr>
              <a:buSzPts val="1400"/>
              <a:buNone/>
              <a:defRPr>
                <a:solidFill>
                  <a:schemeClr val="dk1"/>
                </a:solidFill>
              </a:defRPr>
            </a:lvl2pPr>
            <a:lvl3pPr lvl="2" rtl="0" algn="ctr">
              <a:lnSpc>
                <a:spcPct val="100000"/>
              </a:lnSpc>
              <a:spcBef>
                <a:spcPts val="0"/>
              </a:spcBef>
              <a:spcAft>
                <a:spcPts val="0"/>
              </a:spcAft>
              <a:buClr>
                <a:schemeClr val="dk1"/>
              </a:buClr>
              <a:buSzPts val="1400"/>
              <a:buNone/>
              <a:defRPr>
                <a:solidFill>
                  <a:schemeClr val="dk1"/>
                </a:solidFill>
              </a:defRPr>
            </a:lvl3pPr>
            <a:lvl4pPr lvl="3" rtl="0" algn="ctr">
              <a:lnSpc>
                <a:spcPct val="100000"/>
              </a:lnSpc>
              <a:spcBef>
                <a:spcPts val="0"/>
              </a:spcBef>
              <a:spcAft>
                <a:spcPts val="0"/>
              </a:spcAft>
              <a:buClr>
                <a:schemeClr val="dk1"/>
              </a:buClr>
              <a:buSzPts val="1400"/>
              <a:buNone/>
              <a:defRPr>
                <a:solidFill>
                  <a:schemeClr val="dk1"/>
                </a:solidFill>
              </a:defRPr>
            </a:lvl4pPr>
            <a:lvl5pPr lvl="4" rtl="0" algn="ctr">
              <a:lnSpc>
                <a:spcPct val="100000"/>
              </a:lnSpc>
              <a:spcBef>
                <a:spcPts val="0"/>
              </a:spcBef>
              <a:spcAft>
                <a:spcPts val="0"/>
              </a:spcAft>
              <a:buClr>
                <a:schemeClr val="dk1"/>
              </a:buClr>
              <a:buSzPts val="1400"/>
              <a:buNone/>
              <a:defRPr>
                <a:solidFill>
                  <a:schemeClr val="dk1"/>
                </a:solidFill>
              </a:defRPr>
            </a:lvl5pPr>
            <a:lvl6pPr lvl="5" rtl="0" algn="ctr">
              <a:lnSpc>
                <a:spcPct val="100000"/>
              </a:lnSpc>
              <a:spcBef>
                <a:spcPts val="0"/>
              </a:spcBef>
              <a:spcAft>
                <a:spcPts val="0"/>
              </a:spcAft>
              <a:buClr>
                <a:schemeClr val="dk1"/>
              </a:buClr>
              <a:buSzPts val="1400"/>
              <a:buNone/>
              <a:defRPr>
                <a:solidFill>
                  <a:schemeClr val="dk1"/>
                </a:solidFill>
              </a:defRPr>
            </a:lvl6pPr>
            <a:lvl7pPr lvl="6" rtl="0" algn="ctr">
              <a:lnSpc>
                <a:spcPct val="100000"/>
              </a:lnSpc>
              <a:spcBef>
                <a:spcPts val="0"/>
              </a:spcBef>
              <a:spcAft>
                <a:spcPts val="0"/>
              </a:spcAft>
              <a:buClr>
                <a:schemeClr val="dk1"/>
              </a:buClr>
              <a:buSzPts val="1400"/>
              <a:buNone/>
              <a:defRPr>
                <a:solidFill>
                  <a:schemeClr val="dk1"/>
                </a:solidFill>
              </a:defRPr>
            </a:lvl7pPr>
            <a:lvl8pPr lvl="7" rtl="0" algn="ctr">
              <a:lnSpc>
                <a:spcPct val="100000"/>
              </a:lnSpc>
              <a:spcBef>
                <a:spcPts val="0"/>
              </a:spcBef>
              <a:spcAft>
                <a:spcPts val="0"/>
              </a:spcAft>
              <a:buClr>
                <a:schemeClr val="dk1"/>
              </a:buClr>
              <a:buSzPts val="1400"/>
              <a:buNone/>
              <a:defRPr>
                <a:solidFill>
                  <a:schemeClr val="dk1"/>
                </a:solidFill>
              </a:defRPr>
            </a:lvl8pPr>
            <a:lvl9pPr lvl="8" rtl="0" algn="ctr">
              <a:lnSpc>
                <a:spcPct val="100000"/>
              </a:lnSpc>
              <a:spcBef>
                <a:spcPts val="0"/>
              </a:spcBef>
              <a:spcAft>
                <a:spcPts val="0"/>
              </a:spcAft>
              <a:buClr>
                <a:schemeClr val="dk1"/>
              </a:buClr>
              <a:buSzPts val="1400"/>
              <a:buNone/>
              <a:defRPr>
                <a:solidFill>
                  <a:schemeClr val="dk1"/>
                </a:solidFill>
              </a:defRPr>
            </a:lvl9pPr>
          </a:lstStyle>
          <a:p/>
        </p:txBody>
      </p:sp>
      <p:sp>
        <p:nvSpPr>
          <p:cNvPr id="175" name="Google Shape;175;p25"/>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3500"/>
              <a:buNone/>
              <a:defRPr>
                <a:solidFill>
                  <a:schemeClr val="accent1"/>
                </a:solidFill>
              </a:defRPr>
            </a:lvl1pPr>
            <a:lvl2pPr lvl="1" rtl="0">
              <a:spcBef>
                <a:spcPts val="0"/>
              </a:spcBef>
              <a:spcAft>
                <a:spcPts val="0"/>
              </a:spcAft>
              <a:buClr>
                <a:schemeClr val="accent1"/>
              </a:buClr>
              <a:buSzPts val="3500"/>
              <a:buNone/>
              <a:defRPr>
                <a:solidFill>
                  <a:schemeClr val="accent1"/>
                </a:solidFill>
              </a:defRPr>
            </a:lvl2pPr>
            <a:lvl3pPr lvl="2" rtl="0">
              <a:spcBef>
                <a:spcPts val="0"/>
              </a:spcBef>
              <a:spcAft>
                <a:spcPts val="0"/>
              </a:spcAft>
              <a:buClr>
                <a:schemeClr val="accent1"/>
              </a:buClr>
              <a:buSzPts val="3500"/>
              <a:buNone/>
              <a:defRPr>
                <a:solidFill>
                  <a:schemeClr val="accent1"/>
                </a:solidFill>
              </a:defRPr>
            </a:lvl3pPr>
            <a:lvl4pPr lvl="3" rtl="0">
              <a:spcBef>
                <a:spcPts val="0"/>
              </a:spcBef>
              <a:spcAft>
                <a:spcPts val="0"/>
              </a:spcAft>
              <a:buClr>
                <a:schemeClr val="accent1"/>
              </a:buClr>
              <a:buSzPts val="3500"/>
              <a:buNone/>
              <a:defRPr>
                <a:solidFill>
                  <a:schemeClr val="accent1"/>
                </a:solidFill>
              </a:defRPr>
            </a:lvl4pPr>
            <a:lvl5pPr lvl="4" rtl="0">
              <a:spcBef>
                <a:spcPts val="0"/>
              </a:spcBef>
              <a:spcAft>
                <a:spcPts val="0"/>
              </a:spcAft>
              <a:buClr>
                <a:schemeClr val="accent1"/>
              </a:buClr>
              <a:buSzPts val="3500"/>
              <a:buNone/>
              <a:defRPr>
                <a:solidFill>
                  <a:schemeClr val="accent1"/>
                </a:solidFill>
              </a:defRPr>
            </a:lvl5pPr>
            <a:lvl6pPr lvl="5" rtl="0">
              <a:spcBef>
                <a:spcPts val="0"/>
              </a:spcBef>
              <a:spcAft>
                <a:spcPts val="0"/>
              </a:spcAft>
              <a:buClr>
                <a:schemeClr val="accent1"/>
              </a:buClr>
              <a:buSzPts val="3500"/>
              <a:buNone/>
              <a:defRPr>
                <a:solidFill>
                  <a:schemeClr val="accent1"/>
                </a:solidFill>
              </a:defRPr>
            </a:lvl6pPr>
            <a:lvl7pPr lvl="6" rtl="0">
              <a:spcBef>
                <a:spcPts val="0"/>
              </a:spcBef>
              <a:spcAft>
                <a:spcPts val="0"/>
              </a:spcAft>
              <a:buClr>
                <a:schemeClr val="accent1"/>
              </a:buClr>
              <a:buSzPts val="3500"/>
              <a:buNone/>
              <a:defRPr>
                <a:solidFill>
                  <a:schemeClr val="accent1"/>
                </a:solidFill>
              </a:defRPr>
            </a:lvl7pPr>
            <a:lvl8pPr lvl="7" rtl="0">
              <a:spcBef>
                <a:spcPts val="0"/>
              </a:spcBef>
              <a:spcAft>
                <a:spcPts val="0"/>
              </a:spcAft>
              <a:buClr>
                <a:schemeClr val="accent1"/>
              </a:buClr>
              <a:buSzPts val="3500"/>
              <a:buNone/>
              <a:defRPr>
                <a:solidFill>
                  <a:schemeClr val="accent1"/>
                </a:solidFill>
              </a:defRPr>
            </a:lvl8pPr>
            <a:lvl9pPr lvl="8" rtl="0">
              <a:spcBef>
                <a:spcPts val="0"/>
              </a:spcBef>
              <a:spcAft>
                <a:spcPts val="0"/>
              </a:spcAft>
              <a:buClr>
                <a:schemeClr val="accent1"/>
              </a:buClr>
              <a:buSzPts val="3500"/>
              <a:buNone/>
              <a:defRPr>
                <a:solidFill>
                  <a:schemeClr val="accen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bg>
      <p:bgPr>
        <a:solidFill>
          <a:schemeClr val="dk1"/>
        </a:solidFill>
      </p:bgPr>
    </p:bg>
    <p:spTree>
      <p:nvGrpSpPr>
        <p:cNvPr id="176" name="Shape 176"/>
        <p:cNvGrpSpPr/>
        <p:nvPr/>
      </p:nvGrpSpPr>
      <p:grpSpPr>
        <a:xfrm>
          <a:off x="0" y="0"/>
          <a:ext cx="0" cy="0"/>
          <a:chOff x="0" y="0"/>
          <a:chExt cx="0" cy="0"/>
        </a:xfrm>
      </p:grpSpPr>
      <p:sp>
        <p:nvSpPr>
          <p:cNvPr id="177" name="Google Shape;177;p26"/>
          <p:cNvSpPr txBox="1"/>
          <p:nvPr/>
        </p:nvSpPr>
        <p:spPr>
          <a:xfrm>
            <a:off x="11400" y="4104528"/>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78" name="Google Shape;178;p26"/>
          <p:cNvSpPr txBox="1"/>
          <p:nvPr/>
        </p:nvSpPr>
        <p:spPr>
          <a:xfrm>
            <a:off x="11400" y="2776164"/>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79" name="Google Shape;179;p26"/>
          <p:cNvSpPr txBox="1"/>
          <p:nvPr>
            <p:ph type="title"/>
          </p:nvPr>
        </p:nvSpPr>
        <p:spPr>
          <a:xfrm>
            <a:off x="722675" y="2160687"/>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2"/>
              </a:buClr>
              <a:buSzPts val="2500"/>
              <a:buNone/>
              <a:defRPr sz="2500">
                <a:solidFill>
                  <a:schemeClr val="accent2"/>
                </a:solidFill>
              </a:defRPr>
            </a:lvl1pPr>
            <a:lvl2pPr lvl="1" rtl="0" algn="ctr">
              <a:spcBef>
                <a:spcPts val="0"/>
              </a:spcBef>
              <a:spcAft>
                <a:spcPts val="0"/>
              </a:spcAft>
              <a:buClr>
                <a:schemeClr val="accent2"/>
              </a:buClr>
              <a:buSzPts val="2500"/>
              <a:buNone/>
              <a:defRPr sz="2500">
                <a:solidFill>
                  <a:schemeClr val="accent2"/>
                </a:solidFill>
              </a:defRPr>
            </a:lvl2pPr>
            <a:lvl3pPr lvl="2" rtl="0" algn="ctr">
              <a:spcBef>
                <a:spcPts val="0"/>
              </a:spcBef>
              <a:spcAft>
                <a:spcPts val="0"/>
              </a:spcAft>
              <a:buClr>
                <a:schemeClr val="accent2"/>
              </a:buClr>
              <a:buSzPts val="2500"/>
              <a:buNone/>
              <a:defRPr sz="2500">
                <a:solidFill>
                  <a:schemeClr val="accent2"/>
                </a:solidFill>
              </a:defRPr>
            </a:lvl3pPr>
            <a:lvl4pPr lvl="3" rtl="0" algn="ctr">
              <a:spcBef>
                <a:spcPts val="0"/>
              </a:spcBef>
              <a:spcAft>
                <a:spcPts val="0"/>
              </a:spcAft>
              <a:buClr>
                <a:schemeClr val="accent2"/>
              </a:buClr>
              <a:buSzPts val="2500"/>
              <a:buNone/>
              <a:defRPr sz="2500">
                <a:solidFill>
                  <a:schemeClr val="accent2"/>
                </a:solidFill>
              </a:defRPr>
            </a:lvl4pPr>
            <a:lvl5pPr lvl="4" rtl="0" algn="ctr">
              <a:spcBef>
                <a:spcPts val="0"/>
              </a:spcBef>
              <a:spcAft>
                <a:spcPts val="0"/>
              </a:spcAft>
              <a:buClr>
                <a:schemeClr val="accent2"/>
              </a:buClr>
              <a:buSzPts val="2500"/>
              <a:buNone/>
              <a:defRPr sz="2500">
                <a:solidFill>
                  <a:schemeClr val="accent2"/>
                </a:solidFill>
              </a:defRPr>
            </a:lvl5pPr>
            <a:lvl6pPr lvl="5" rtl="0" algn="ctr">
              <a:spcBef>
                <a:spcPts val="0"/>
              </a:spcBef>
              <a:spcAft>
                <a:spcPts val="0"/>
              </a:spcAft>
              <a:buClr>
                <a:schemeClr val="accent2"/>
              </a:buClr>
              <a:buSzPts val="2500"/>
              <a:buNone/>
              <a:defRPr sz="2500">
                <a:solidFill>
                  <a:schemeClr val="accent2"/>
                </a:solidFill>
              </a:defRPr>
            </a:lvl6pPr>
            <a:lvl7pPr lvl="6" rtl="0" algn="ctr">
              <a:spcBef>
                <a:spcPts val="0"/>
              </a:spcBef>
              <a:spcAft>
                <a:spcPts val="0"/>
              </a:spcAft>
              <a:buClr>
                <a:schemeClr val="accent2"/>
              </a:buClr>
              <a:buSzPts val="2500"/>
              <a:buNone/>
              <a:defRPr sz="2500">
                <a:solidFill>
                  <a:schemeClr val="accent2"/>
                </a:solidFill>
              </a:defRPr>
            </a:lvl7pPr>
            <a:lvl8pPr lvl="7" rtl="0" algn="ctr">
              <a:spcBef>
                <a:spcPts val="0"/>
              </a:spcBef>
              <a:spcAft>
                <a:spcPts val="0"/>
              </a:spcAft>
              <a:buClr>
                <a:schemeClr val="accent2"/>
              </a:buClr>
              <a:buSzPts val="2500"/>
              <a:buNone/>
              <a:defRPr sz="2500">
                <a:solidFill>
                  <a:schemeClr val="accent2"/>
                </a:solidFill>
              </a:defRPr>
            </a:lvl8pPr>
            <a:lvl9pPr lvl="8" rtl="0" algn="ctr">
              <a:spcBef>
                <a:spcPts val="0"/>
              </a:spcBef>
              <a:spcAft>
                <a:spcPts val="0"/>
              </a:spcAft>
              <a:buClr>
                <a:schemeClr val="accent2"/>
              </a:buClr>
              <a:buSzPts val="2500"/>
              <a:buNone/>
              <a:defRPr sz="2500">
                <a:solidFill>
                  <a:schemeClr val="accent2"/>
                </a:solidFill>
              </a:defRPr>
            </a:lvl9pPr>
          </a:lstStyle>
          <a:p/>
        </p:txBody>
      </p:sp>
      <p:sp>
        <p:nvSpPr>
          <p:cNvPr id="180" name="Google Shape;180;p26"/>
          <p:cNvSpPr txBox="1"/>
          <p:nvPr>
            <p:ph idx="1" type="subTitle"/>
          </p:nvPr>
        </p:nvSpPr>
        <p:spPr>
          <a:xfrm>
            <a:off x="722675" y="2781254"/>
            <a:ext cx="2336400" cy="63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1400"/>
              <a:buNone/>
              <a:defRPr>
                <a:solidFill>
                  <a:schemeClr val="accent2"/>
                </a:solidFill>
              </a:defRPr>
            </a:lvl2pPr>
            <a:lvl3pPr lvl="2" rtl="0" algn="ctr">
              <a:lnSpc>
                <a:spcPct val="100000"/>
              </a:lnSpc>
              <a:spcBef>
                <a:spcPts val="0"/>
              </a:spcBef>
              <a:spcAft>
                <a:spcPts val="0"/>
              </a:spcAft>
              <a:buClr>
                <a:schemeClr val="accent2"/>
              </a:buClr>
              <a:buSzPts val="1400"/>
              <a:buNone/>
              <a:defRPr>
                <a:solidFill>
                  <a:schemeClr val="accent2"/>
                </a:solidFill>
              </a:defRPr>
            </a:lvl3pPr>
            <a:lvl4pPr lvl="3" rtl="0" algn="ctr">
              <a:lnSpc>
                <a:spcPct val="100000"/>
              </a:lnSpc>
              <a:spcBef>
                <a:spcPts val="0"/>
              </a:spcBef>
              <a:spcAft>
                <a:spcPts val="0"/>
              </a:spcAft>
              <a:buClr>
                <a:schemeClr val="accent2"/>
              </a:buClr>
              <a:buSzPts val="1400"/>
              <a:buNone/>
              <a:defRPr>
                <a:solidFill>
                  <a:schemeClr val="accent2"/>
                </a:solidFill>
              </a:defRPr>
            </a:lvl4pPr>
            <a:lvl5pPr lvl="4" rtl="0" algn="ctr">
              <a:lnSpc>
                <a:spcPct val="100000"/>
              </a:lnSpc>
              <a:spcBef>
                <a:spcPts val="0"/>
              </a:spcBef>
              <a:spcAft>
                <a:spcPts val="0"/>
              </a:spcAft>
              <a:buClr>
                <a:schemeClr val="accent2"/>
              </a:buClr>
              <a:buSzPts val="1400"/>
              <a:buNone/>
              <a:defRPr>
                <a:solidFill>
                  <a:schemeClr val="accent2"/>
                </a:solidFill>
              </a:defRPr>
            </a:lvl5pPr>
            <a:lvl6pPr lvl="5" rtl="0" algn="ctr">
              <a:lnSpc>
                <a:spcPct val="100000"/>
              </a:lnSpc>
              <a:spcBef>
                <a:spcPts val="0"/>
              </a:spcBef>
              <a:spcAft>
                <a:spcPts val="0"/>
              </a:spcAft>
              <a:buClr>
                <a:schemeClr val="accent2"/>
              </a:buClr>
              <a:buSzPts val="1400"/>
              <a:buNone/>
              <a:defRPr>
                <a:solidFill>
                  <a:schemeClr val="accent2"/>
                </a:solidFill>
              </a:defRPr>
            </a:lvl6pPr>
            <a:lvl7pPr lvl="6" rtl="0" algn="ctr">
              <a:lnSpc>
                <a:spcPct val="100000"/>
              </a:lnSpc>
              <a:spcBef>
                <a:spcPts val="0"/>
              </a:spcBef>
              <a:spcAft>
                <a:spcPts val="0"/>
              </a:spcAft>
              <a:buClr>
                <a:schemeClr val="accent2"/>
              </a:buClr>
              <a:buSzPts val="1400"/>
              <a:buNone/>
              <a:defRPr>
                <a:solidFill>
                  <a:schemeClr val="accent2"/>
                </a:solidFill>
              </a:defRPr>
            </a:lvl7pPr>
            <a:lvl8pPr lvl="7" rtl="0" algn="ctr">
              <a:lnSpc>
                <a:spcPct val="100000"/>
              </a:lnSpc>
              <a:spcBef>
                <a:spcPts val="0"/>
              </a:spcBef>
              <a:spcAft>
                <a:spcPts val="0"/>
              </a:spcAft>
              <a:buClr>
                <a:schemeClr val="accent2"/>
              </a:buClr>
              <a:buSzPts val="1400"/>
              <a:buNone/>
              <a:defRPr>
                <a:solidFill>
                  <a:schemeClr val="accent2"/>
                </a:solidFill>
              </a:defRPr>
            </a:lvl8pPr>
            <a:lvl9pPr lvl="8" rtl="0" algn="ctr">
              <a:lnSpc>
                <a:spcPct val="100000"/>
              </a:lnSpc>
              <a:spcBef>
                <a:spcPts val="0"/>
              </a:spcBef>
              <a:spcAft>
                <a:spcPts val="0"/>
              </a:spcAft>
              <a:buClr>
                <a:schemeClr val="accent2"/>
              </a:buClr>
              <a:buSzPts val="1400"/>
              <a:buNone/>
              <a:defRPr>
                <a:solidFill>
                  <a:schemeClr val="accent2"/>
                </a:solidFill>
              </a:defRPr>
            </a:lvl9pPr>
          </a:lstStyle>
          <a:p/>
        </p:txBody>
      </p:sp>
      <p:sp>
        <p:nvSpPr>
          <p:cNvPr id="181" name="Google Shape;181;p26"/>
          <p:cNvSpPr txBox="1"/>
          <p:nvPr>
            <p:ph idx="2" type="title"/>
          </p:nvPr>
        </p:nvSpPr>
        <p:spPr>
          <a:xfrm>
            <a:off x="3406475" y="2160687"/>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2"/>
              </a:buClr>
              <a:buSzPts val="2500"/>
              <a:buNone/>
              <a:defRPr sz="2500">
                <a:solidFill>
                  <a:schemeClr val="accent2"/>
                </a:solidFill>
              </a:defRPr>
            </a:lvl1pPr>
            <a:lvl2pPr lvl="1" rtl="0" algn="ctr">
              <a:spcBef>
                <a:spcPts val="0"/>
              </a:spcBef>
              <a:spcAft>
                <a:spcPts val="0"/>
              </a:spcAft>
              <a:buClr>
                <a:schemeClr val="accent2"/>
              </a:buClr>
              <a:buSzPts val="2500"/>
              <a:buNone/>
              <a:defRPr sz="2500">
                <a:solidFill>
                  <a:schemeClr val="accent2"/>
                </a:solidFill>
              </a:defRPr>
            </a:lvl2pPr>
            <a:lvl3pPr lvl="2" rtl="0" algn="ctr">
              <a:spcBef>
                <a:spcPts val="0"/>
              </a:spcBef>
              <a:spcAft>
                <a:spcPts val="0"/>
              </a:spcAft>
              <a:buClr>
                <a:schemeClr val="accent2"/>
              </a:buClr>
              <a:buSzPts val="2500"/>
              <a:buNone/>
              <a:defRPr sz="2500">
                <a:solidFill>
                  <a:schemeClr val="accent2"/>
                </a:solidFill>
              </a:defRPr>
            </a:lvl3pPr>
            <a:lvl4pPr lvl="3" rtl="0" algn="ctr">
              <a:spcBef>
                <a:spcPts val="0"/>
              </a:spcBef>
              <a:spcAft>
                <a:spcPts val="0"/>
              </a:spcAft>
              <a:buClr>
                <a:schemeClr val="accent2"/>
              </a:buClr>
              <a:buSzPts val="2500"/>
              <a:buNone/>
              <a:defRPr sz="2500">
                <a:solidFill>
                  <a:schemeClr val="accent2"/>
                </a:solidFill>
              </a:defRPr>
            </a:lvl4pPr>
            <a:lvl5pPr lvl="4" rtl="0" algn="ctr">
              <a:spcBef>
                <a:spcPts val="0"/>
              </a:spcBef>
              <a:spcAft>
                <a:spcPts val="0"/>
              </a:spcAft>
              <a:buClr>
                <a:schemeClr val="accent2"/>
              </a:buClr>
              <a:buSzPts val="2500"/>
              <a:buNone/>
              <a:defRPr sz="2500">
                <a:solidFill>
                  <a:schemeClr val="accent2"/>
                </a:solidFill>
              </a:defRPr>
            </a:lvl5pPr>
            <a:lvl6pPr lvl="5" rtl="0" algn="ctr">
              <a:spcBef>
                <a:spcPts val="0"/>
              </a:spcBef>
              <a:spcAft>
                <a:spcPts val="0"/>
              </a:spcAft>
              <a:buClr>
                <a:schemeClr val="accent2"/>
              </a:buClr>
              <a:buSzPts val="2500"/>
              <a:buNone/>
              <a:defRPr sz="2500">
                <a:solidFill>
                  <a:schemeClr val="accent2"/>
                </a:solidFill>
              </a:defRPr>
            </a:lvl6pPr>
            <a:lvl7pPr lvl="6" rtl="0" algn="ctr">
              <a:spcBef>
                <a:spcPts val="0"/>
              </a:spcBef>
              <a:spcAft>
                <a:spcPts val="0"/>
              </a:spcAft>
              <a:buClr>
                <a:schemeClr val="accent2"/>
              </a:buClr>
              <a:buSzPts val="2500"/>
              <a:buNone/>
              <a:defRPr sz="2500">
                <a:solidFill>
                  <a:schemeClr val="accent2"/>
                </a:solidFill>
              </a:defRPr>
            </a:lvl7pPr>
            <a:lvl8pPr lvl="7" rtl="0" algn="ctr">
              <a:spcBef>
                <a:spcPts val="0"/>
              </a:spcBef>
              <a:spcAft>
                <a:spcPts val="0"/>
              </a:spcAft>
              <a:buClr>
                <a:schemeClr val="accent2"/>
              </a:buClr>
              <a:buSzPts val="2500"/>
              <a:buNone/>
              <a:defRPr sz="2500">
                <a:solidFill>
                  <a:schemeClr val="accent2"/>
                </a:solidFill>
              </a:defRPr>
            </a:lvl8pPr>
            <a:lvl9pPr lvl="8" rtl="0" algn="ctr">
              <a:spcBef>
                <a:spcPts val="0"/>
              </a:spcBef>
              <a:spcAft>
                <a:spcPts val="0"/>
              </a:spcAft>
              <a:buClr>
                <a:schemeClr val="accent2"/>
              </a:buClr>
              <a:buSzPts val="2500"/>
              <a:buNone/>
              <a:defRPr sz="2500">
                <a:solidFill>
                  <a:schemeClr val="accent2"/>
                </a:solidFill>
              </a:defRPr>
            </a:lvl9pPr>
          </a:lstStyle>
          <a:p/>
        </p:txBody>
      </p:sp>
      <p:sp>
        <p:nvSpPr>
          <p:cNvPr id="182" name="Google Shape;182;p26"/>
          <p:cNvSpPr txBox="1"/>
          <p:nvPr>
            <p:ph idx="3" type="subTitle"/>
          </p:nvPr>
        </p:nvSpPr>
        <p:spPr>
          <a:xfrm>
            <a:off x="3406475" y="2781254"/>
            <a:ext cx="2336400" cy="63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1400"/>
              <a:buNone/>
              <a:defRPr>
                <a:solidFill>
                  <a:schemeClr val="accent2"/>
                </a:solidFill>
              </a:defRPr>
            </a:lvl2pPr>
            <a:lvl3pPr lvl="2" rtl="0" algn="ctr">
              <a:lnSpc>
                <a:spcPct val="100000"/>
              </a:lnSpc>
              <a:spcBef>
                <a:spcPts val="0"/>
              </a:spcBef>
              <a:spcAft>
                <a:spcPts val="0"/>
              </a:spcAft>
              <a:buClr>
                <a:schemeClr val="accent2"/>
              </a:buClr>
              <a:buSzPts val="1400"/>
              <a:buNone/>
              <a:defRPr>
                <a:solidFill>
                  <a:schemeClr val="accent2"/>
                </a:solidFill>
              </a:defRPr>
            </a:lvl3pPr>
            <a:lvl4pPr lvl="3" rtl="0" algn="ctr">
              <a:lnSpc>
                <a:spcPct val="100000"/>
              </a:lnSpc>
              <a:spcBef>
                <a:spcPts val="0"/>
              </a:spcBef>
              <a:spcAft>
                <a:spcPts val="0"/>
              </a:spcAft>
              <a:buClr>
                <a:schemeClr val="accent2"/>
              </a:buClr>
              <a:buSzPts val="1400"/>
              <a:buNone/>
              <a:defRPr>
                <a:solidFill>
                  <a:schemeClr val="accent2"/>
                </a:solidFill>
              </a:defRPr>
            </a:lvl4pPr>
            <a:lvl5pPr lvl="4" rtl="0" algn="ctr">
              <a:lnSpc>
                <a:spcPct val="100000"/>
              </a:lnSpc>
              <a:spcBef>
                <a:spcPts val="0"/>
              </a:spcBef>
              <a:spcAft>
                <a:spcPts val="0"/>
              </a:spcAft>
              <a:buClr>
                <a:schemeClr val="accent2"/>
              </a:buClr>
              <a:buSzPts val="1400"/>
              <a:buNone/>
              <a:defRPr>
                <a:solidFill>
                  <a:schemeClr val="accent2"/>
                </a:solidFill>
              </a:defRPr>
            </a:lvl5pPr>
            <a:lvl6pPr lvl="5" rtl="0" algn="ctr">
              <a:lnSpc>
                <a:spcPct val="100000"/>
              </a:lnSpc>
              <a:spcBef>
                <a:spcPts val="0"/>
              </a:spcBef>
              <a:spcAft>
                <a:spcPts val="0"/>
              </a:spcAft>
              <a:buClr>
                <a:schemeClr val="accent2"/>
              </a:buClr>
              <a:buSzPts val="1400"/>
              <a:buNone/>
              <a:defRPr>
                <a:solidFill>
                  <a:schemeClr val="accent2"/>
                </a:solidFill>
              </a:defRPr>
            </a:lvl6pPr>
            <a:lvl7pPr lvl="6" rtl="0" algn="ctr">
              <a:lnSpc>
                <a:spcPct val="100000"/>
              </a:lnSpc>
              <a:spcBef>
                <a:spcPts val="0"/>
              </a:spcBef>
              <a:spcAft>
                <a:spcPts val="0"/>
              </a:spcAft>
              <a:buClr>
                <a:schemeClr val="accent2"/>
              </a:buClr>
              <a:buSzPts val="1400"/>
              <a:buNone/>
              <a:defRPr>
                <a:solidFill>
                  <a:schemeClr val="accent2"/>
                </a:solidFill>
              </a:defRPr>
            </a:lvl7pPr>
            <a:lvl8pPr lvl="7" rtl="0" algn="ctr">
              <a:lnSpc>
                <a:spcPct val="100000"/>
              </a:lnSpc>
              <a:spcBef>
                <a:spcPts val="0"/>
              </a:spcBef>
              <a:spcAft>
                <a:spcPts val="0"/>
              </a:spcAft>
              <a:buClr>
                <a:schemeClr val="accent2"/>
              </a:buClr>
              <a:buSzPts val="1400"/>
              <a:buNone/>
              <a:defRPr>
                <a:solidFill>
                  <a:schemeClr val="accent2"/>
                </a:solidFill>
              </a:defRPr>
            </a:lvl8pPr>
            <a:lvl9pPr lvl="8" rtl="0" algn="ctr">
              <a:lnSpc>
                <a:spcPct val="100000"/>
              </a:lnSpc>
              <a:spcBef>
                <a:spcPts val="0"/>
              </a:spcBef>
              <a:spcAft>
                <a:spcPts val="0"/>
              </a:spcAft>
              <a:buClr>
                <a:schemeClr val="accent2"/>
              </a:buClr>
              <a:buSzPts val="1400"/>
              <a:buNone/>
              <a:defRPr>
                <a:solidFill>
                  <a:schemeClr val="accent2"/>
                </a:solidFill>
              </a:defRPr>
            </a:lvl9pPr>
          </a:lstStyle>
          <a:p/>
        </p:txBody>
      </p:sp>
      <p:sp>
        <p:nvSpPr>
          <p:cNvPr id="183" name="Google Shape;183;p26"/>
          <p:cNvSpPr txBox="1"/>
          <p:nvPr>
            <p:ph idx="4" type="title"/>
          </p:nvPr>
        </p:nvSpPr>
        <p:spPr>
          <a:xfrm>
            <a:off x="6090275" y="2160687"/>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2"/>
              </a:buClr>
              <a:buSzPts val="2500"/>
              <a:buNone/>
              <a:defRPr sz="2500">
                <a:solidFill>
                  <a:schemeClr val="accent2"/>
                </a:solidFill>
              </a:defRPr>
            </a:lvl1pPr>
            <a:lvl2pPr lvl="1" rtl="0" algn="ctr">
              <a:spcBef>
                <a:spcPts val="0"/>
              </a:spcBef>
              <a:spcAft>
                <a:spcPts val="0"/>
              </a:spcAft>
              <a:buClr>
                <a:schemeClr val="accent2"/>
              </a:buClr>
              <a:buSzPts val="2500"/>
              <a:buNone/>
              <a:defRPr sz="2500">
                <a:solidFill>
                  <a:schemeClr val="accent2"/>
                </a:solidFill>
              </a:defRPr>
            </a:lvl2pPr>
            <a:lvl3pPr lvl="2" rtl="0" algn="ctr">
              <a:spcBef>
                <a:spcPts val="0"/>
              </a:spcBef>
              <a:spcAft>
                <a:spcPts val="0"/>
              </a:spcAft>
              <a:buClr>
                <a:schemeClr val="accent2"/>
              </a:buClr>
              <a:buSzPts val="2500"/>
              <a:buNone/>
              <a:defRPr sz="2500">
                <a:solidFill>
                  <a:schemeClr val="accent2"/>
                </a:solidFill>
              </a:defRPr>
            </a:lvl3pPr>
            <a:lvl4pPr lvl="3" rtl="0" algn="ctr">
              <a:spcBef>
                <a:spcPts val="0"/>
              </a:spcBef>
              <a:spcAft>
                <a:spcPts val="0"/>
              </a:spcAft>
              <a:buClr>
                <a:schemeClr val="accent2"/>
              </a:buClr>
              <a:buSzPts val="2500"/>
              <a:buNone/>
              <a:defRPr sz="2500">
                <a:solidFill>
                  <a:schemeClr val="accent2"/>
                </a:solidFill>
              </a:defRPr>
            </a:lvl4pPr>
            <a:lvl5pPr lvl="4" rtl="0" algn="ctr">
              <a:spcBef>
                <a:spcPts val="0"/>
              </a:spcBef>
              <a:spcAft>
                <a:spcPts val="0"/>
              </a:spcAft>
              <a:buClr>
                <a:schemeClr val="accent2"/>
              </a:buClr>
              <a:buSzPts val="2500"/>
              <a:buNone/>
              <a:defRPr sz="2500">
                <a:solidFill>
                  <a:schemeClr val="accent2"/>
                </a:solidFill>
              </a:defRPr>
            </a:lvl5pPr>
            <a:lvl6pPr lvl="5" rtl="0" algn="ctr">
              <a:spcBef>
                <a:spcPts val="0"/>
              </a:spcBef>
              <a:spcAft>
                <a:spcPts val="0"/>
              </a:spcAft>
              <a:buClr>
                <a:schemeClr val="accent2"/>
              </a:buClr>
              <a:buSzPts val="2500"/>
              <a:buNone/>
              <a:defRPr sz="2500">
                <a:solidFill>
                  <a:schemeClr val="accent2"/>
                </a:solidFill>
              </a:defRPr>
            </a:lvl6pPr>
            <a:lvl7pPr lvl="6" rtl="0" algn="ctr">
              <a:spcBef>
                <a:spcPts val="0"/>
              </a:spcBef>
              <a:spcAft>
                <a:spcPts val="0"/>
              </a:spcAft>
              <a:buClr>
                <a:schemeClr val="accent2"/>
              </a:buClr>
              <a:buSzPts val="2500"/>
              <a:buNone/>
              <a:defRPr sz="2500">
                <a:solidFill>
                  <a:schemeClr val="accent2"/>
                </a:solidFill>
              </a:defRPr>
            </a:lvl7pPr>
            <a:lvl8pPr lvl="7" rtl="0" algn="ctr">
              <a:spcBef>
                <a:spcPts val="0"/>
              </a:spcBef>
              <a:spcAft>
                <a:spcPts val="0"/>
              </a:spcAft>
              <a:buClr>
                <a:schemeClr val="accent2"/>
              </a:buClr>
              <a:buSzPts val="2500"/>
              <a:buNone/>
              <a:defRPr sz="2500">
                <a:solidFill>
                  <a:schemeClr val="accent2"/>
                </a:solidFill>
              </a:defRPr>
            </a:lvl8pPr>
            <a:lvl9pPr lvl="8" rtl="0" algn="ctr">
              <a:spcBef>
                <a:spcPts val="0"/>
              </a:spcBef>
              <a:spcAft>
                <a:spcPts val="0"/>
              </a:spcAft>
              <a:buClr>
                <a:schemeClr val="accent2"/>
              </a:buClr>
              <a:buSzPts val="2500"/>
              <a:buNone/>
              <a:defRPr sz="2500">
                <a:solidFill>
                  <a:schemeClr val="accent2"/>
                </a:solidFill>
              </a:defRPr>
            </a:lvl9pPr>
          </a:lstStyle>
          <a:p/>
        </p:txBody>
      </p:sp>
      <p:sp>
        <p:nvSpPr>
          <p:cNvPr id="184" name="Google Shape;184;p26"/>
          <p:cNvSpPr txBox="1"/>
          <p:nvPr>
            <p:ph idx="5" type="subTitle"/>
          </p:nvPr>
        </p:nvSpPr>
        <p:spPr>
          <a:xfrm>
            <a:off x="6090275" y="2781254"/>
            <a:ext cx="2336400" cy="63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accent2"/>
              </a:buClr>
              <a:buSzPts val="1400"/>
              <a:buNone/>
              <a:defRPr sz="1400">
                <a:solidFill>
                  <a:schemeClr val="accent2"/>
                </a:solidFill>
              </a:defRPr>
            </a:lvl1pPr>
            <a:lvl2pPr lvl="1" rtl="0" algn="ctr">
              <a:lnSpc>
                <a:spcPct val="100000"/>
              </a:lnSpc>
              <a:spcBef>
                <a:spcPts val="0"/>
              </a:spcBef>
              <a:spcAft>
                <a:spcPts val="0"/>
              </a:spcAft>
              <a:buClr>
                <a:schemeClr val="accent2"/>
              </a:buClr>
              <a:buSzPts val="1400"/>
              <a:buNone/>
              <a:defRPr>
                <a:solidFill>
                  <a:schemeClr val="accent2"/>
                </a:solidFill>
              </a:defRPr>
            </a:lvl2pPr>
            <a:lvl3pPr lvl="2" rtl="0" algn="ctr">
              <a:lnSpc>
                <a:spcPct val="100000"/>
              </a:lnSpc>
              <a:spcBef>
                <a:spcPts val="0"/>
              </a:spcBef>
              <a:spcAft>
                <a:spcPts val="0"/>
              </a:spcAft>
              <a:buClr>
                <a:schemeClr val="accent2"/>
              </a:buClr>
              <a:buSzPts val="1400"/>
              <a:buNone/>
              <a:defRPr>
                <a:solidFill>
                  <a:schemeClr val="accent2"/>
                </a:solidFill>
              </a:defRPr>
            </a:lvl3pPr>
            <a:lvl4pPr lvl="3" rtl="0" algn="ctr">
              <a:lnSpc>
                <a:spcPct val="100000"/>
              </a:lnSpc>
              <a:spcBef>
                <a:spcPts val="0"/>
              </a:spcBef>
              <a:spcAft>
                <a:spcPts val="0"/>
              </a:spcAft>
              <a:buClr>
                <a:schemeClr val="accent2"/>
              </a:buClr>
              <a:buSzPts val="1400"/>
              <a:buNone/>
              <a:defRPr>
                <a:solidFill>
                  <a:schemeClr val="accent2"/>
                </a:solidFill>
              </a:defRPr>
            </a:lvl4pPr>
            <a:lvl5pPr lvl="4" rtl="0" algn="ctr">
              <a:lnSpc>
                <a:spcPct val="100000"/>
              </a:lnSpc>
              <a:spcBef>
                <a:spcPts val="0"/>
              </a:spcBef>
              <a:spcAft>
                <a:spcPts val="0"/>
              </a:spcAft>
              <a:buClr>
                <a:schemeClr val="accent2"/>
              </a:buClr>
              <a:buSzPts val="1400"/>
              <a:buNone/>
              <a:defRPr>
                <a:solidFill>
                  <a:schemeClr val="accent2"/>
                </a:solidFill>
              </a:defRPr>
            </a:lvl5pPr>
            <a:lvl6pPr lvl="5" rtl="0" algn="ctr">
              <a:lnSpc>
                <a:spcPct val="100000"/>
              </a:lnSpc>
              <a:spcBef>
                <a:spcPts val="0"/>
              </a:spcBef>
              <a:spcAft>
                <a:spcPts val="0"/>
              </a:spcAft>
              <a:buClr>
                <a:schemeClr val="accent2"/>
              </a:buClr>
              <a:buSzPts val="1400"/>
              <a:buNone/>
              <a:defRPr>
                <a:solidFill>
                  <a:schemeClr val="accent2"/>
                </a:solidFill>
              </a:defRPr>
            </a:lvl6pPr>
            <a:lvl7pPr lvl="6" rtl="0" algn="ctr">
              <a:lnSpc>
                <a:spcPct val="100000"/>
              </a:lnSpc>
              <a:spcBef>
                <a:spcPts val="0"/>
              </a:spcBef>
              <a:spcAft>
                <a:spcPts val="0"/>
              </a:spcAft>
              <a:buClr>
                <a:schemeClr val="accent2"/>
              </a:buClr>
              <a:buSzPts val="1400"/>
              <a:buNone/>
              <a:defRPr>
                <a:solidFill>
                  <a:schemeClr val="accent2"/>
                </a:solidFill>
              </a:defRPr>
            </a:lvl7pPr>
            <a:lvl8pPr lvl="7" rtl="0" algn="ctr">
              <a:lnSpc>
                <a:spcPct val="100000"/>
              </a:lnSpc>
              <a:spcBef>
                <a:spcPts val="0"/>
              </a:spcBef>
              <a:spcAft>
                <a:spcPts val="0"/>
              </a:spcAft>
              <a:buClr>
                <a:schemeClr val="accent2"/>
              </a:buClr>
              <a:buSzPts val="1400"/>
              <a:buNone/>
              <a:defRPr>
                <a:solidFill>
                  <a:schemeClr val="accent2"/>
                </a:solidFill>
              </a:defRPr>
            </a:lvl8pPr>
            <a:lvl9pPr lvl="8" rtl="0" algn="ctr">
              <a:lnSpc>
                <a:spcPct val="100000"/>
              </a:lnSpc>
              <a:spcBef>
                <a:spcPts val="0"/>
              </a:spcBef>
              <a:spcAft>
                <a:spcPts val="0"/>
              </a:spcAft>
              <a:buClr>
                <a:schemeClr val="accent2"/>
              </a:buClr>
              <a:buSzPts val="1400"/>
              <a:buNone/>
              <a:defRPr>
                <a:solidFill>
                  <a:schemeClr val="accent2"/>
                </a:solidFill>
              </a:defRPr>
            </a:lvl9pPr>
          </a:lstStyle>
          <a:p/>
        </p:txBody>
      </p:sp>
      <p:sp>
        <p:nvSpPr>
          <p:cNvPr id="185" name="Google Shape;185;p26"/>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6" name="Google Shape;186;p26"/>
          <p:cNvSpPr txBox="1"/>
          <p:nvPr>
            <p:ph idx="7" type="title"/>
          </p:nvPr>
        </p:nvSpPr>
        <p:spPr>
          <a:xfrm>
            <a:off x="722675" y="3508938"/>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2500"/>
              <a:buNone/>
              <a:defRPr sz="2500">
                <a:solidFill>
                  <a:schemeClr val="accent1"/>
                </a:solidFill>
              </a:defRPr>
            </a:lvl1pPr>
            <a:lvl2pPr lvl="1" rtl="0" algn="ctr">
              <a:spcBef>
                <a:spcPts val="0"/>
              </a:spcBef>
              <a:spcAft>
                <a:spcPts val="0"/>
              </a:spcAft>
              <a:buClr>
                <a:schemeClr val="accent1"/>
              </a:buClr>
              <a:buSzPts val="2500"/>
              <a:buNone/>
              <a:defRPr sz="2500">
                <a:solidFill>
                  <a:schemeClr val="accent1"/>
                </a:solidFill>
              </a:defRPr>
            </a:lvl2pPr>
            <a:lvl3pPr lvl="2" rtl="0" algn="ctr">
              <a:spcBef>
                <a:spcPts val="0"/>
              </a:spcBef>
              <a:spcAft>
                <a:spcPts val="0"/>
              </a:spcAft>
              <a:buClr>
                <a:schemeClr val="accent1"/>
              </a:buClr>
              <a:buSzPts val="2500"/>
              <a:buNone/>
              <a:defRPr sz="2500">
                <a:solidFill>
                  <a:schemeClr val="accent1"/>
                </a:solidFill>
              </a:defRPr>
            </a:lvl3pPr>
            <a:lvl4pPr lvl="3" rtl="0" algn="ctr">
              <a:spcBef>
                <a:spcPts val="0"/>
              </a:spcBef>
              <a:spcAft>
                <a:spcPts val="0"/>
              </a:spcAft>
              <a:buClr>
                <a:schemeClr val="accent1"/>
              </a:buClr>
              <a:buSzPts val="2500"/>
              <a:buNone/>
              <a:defRPr sz="2500">
                <a:solidFill>
                  <a:schemeClr val="accent1"/>
                </a:solidFill>
              </a:defRPr>
            </a:lvl4pPr>
            <a:lvl5pPr lvl="4" rtl="0" algn="ctr">
              <a:spcBef>
                <a:spcPts val="0"/>
              </a:spcBef>
              <a:spcAft>
                <a:spcPts val="0"/>
              </a:spcAft>
              <a:buClr>
                <a:schemeClr val="accent1"/>
              </a:buClr>
              <a:buSzPts val="2500"/>
              <a:buNone/>
              <a:defRPr sz="2500">
                <a:solidFill>
                  <a:schemeClr val="accent1"/>
                </a:solidFill>
              </a:defRPr>
            </a:lvl5pPr>
            <a:lvl6pPr lvl="5" rtl="0" algn="ctr">
              <a:spcBef>
                <a:spcPts val="0"/>
              </a:spcBef>
              <a:spcAft>
                <a:spcPts val="0"/>
              </a:spcAft>
              <a:buClr>
                <a:schemeClr val="accent1"/>
              </a:buClr>
              <a:buSzPts val="2500"/>
              <a:buNone/>
              <a:defRPr sz="2500">
                <a:solidFill>
                  <a:schemeClr val="accent1"/>
                </a:solidFill>
              </a:defRPr>
            </a:lvl6pPr>
            <a:lvl7pPr lvl="6" rtl="0" algn="ctr">
              <a:spcBef>
                <a:spcPts val="0"/>
              </a:spcBef>
              <a:spcAft>
                <a:spcPts val="0"/>
              </a:spcAft>
              <a:buClr>
                <a:schemeClr val="accent1"/>
              </a:buClr>
              <a:buSzPts val="2500"/>
              <a:buNone/>
              <a:defRPr sz="2500">
                <a:solidFill>
                  <a:schemeClr val="accent1"/>
                </a:solidFill>
              </a:defRPr>
            </a:lvl7pPr>
            <a:lvl8pPr lvl="7" rtl="0" algn="ctr">
              <a:spcBef>
                <a:spcPts val="0"/>
              </a:spcBef>
              <a:spcAft>
                <a:spcPts val="0"/>
              </a:spcAft>
              <a:buClr>
                <a:schemeClr val="accent1"/>
              </a:buClr>
              <a:buSzPts val="2500"/>
              <a:buNone/>
              <a:defRPr sz="2500">
                <a:solidFill>
                  <a:schemeClr val="accent1"/>
                </a:solidFill>
              </a:defRPr>
            </a:lvl8pPr>
            <a:lvl9pPr lvl="8" rtl="0" algn="ctr">
              <a:spcBef>
                <a:spcPts val="0"/>
              </a:spcBef>
              <a:spcAft>
                <a:spcPts val="0"/>
              </a:spcAft>
              <a:buClr>
                <a:schemeClr val="accent1"/>
              </a:buClr>
              <a:buSzPts val="2500"/>
              <a:buNone/>
              <a:defRPr sz="2500">
                <a:solidFill>
                  <a:schemeClr val="accent1"/>
                </a:solidFill>
              </a:defRPr>
            </a:lvl9pPr>
          </a:lstStyle>
          <a:p/>
        </p:txBody>
      </p:sp>
      <p:sp>
        <p:nvSpPr>
          <p:cNvPr id="187" name="Google Shape;187;p26"/>
          <p:cNvSpPr txBox="1"/>
          <p:nvPr>
            <p:ph idx="8" type="title"/>
          </p:nvPr>
        </p:nvSpPr>
        <p:spPr>
          <a:xfrm>
            <a:off x="3406475" y="3508938"/>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2500"/>
              <a:buNone/>
              <a:defRPr sz="2500">
                <a:solidFill>
                  <a:schemeClr val="accent1"/>
                </a:solidFill>
              </a:defRPr>
            </a:lvl1pPr>
            <a:lvl2pPr lvl="1" rtl="0" algn="ctr">
              <a:spcBef>
                <a:spcPts val="0"/>
              </a:spcBef>
              <a:spcAft>
                <a:spcPts val="0"/>
              </a:spcAft>
              <a:buClr>
                <a:schemeClr val="accent1"/>
              </a:buClr>
              <a:buSzPts val="2500"/>
              <a:buNone/>
              <a:defRPr sz="2500">
                <a:solidFill>
                  <a:schemeClr val="accent1"/>
                </a:solidFill>
              </a:defRPr>
            </a:lvl2pPr>
            <a:lvl3pPr lvl="2" rtl="0" algn="ctr">
              <a:spcBef>
                <a:spcPts val="0"/>
              </a:spcBef>
              <a:spcAft>
                <a:spcPts val="0"/>
              </a:spcAft>
              <a:buClr>
                <a:schemeClr val="accent1"/>
              </a:buClr>
              <a:buSzPts val="2500"/>
              <a:buNone/>
              <a:defRPr sz="2500">
                <a:solidFill>
                  <a:schemeClr val="accent1"/>
                </a:solidFill>
              </a:defRPr>
            </a:lvl3pPr>
            <a:lvl4pPr lvl="3" rtl="0" algn="ctr">
              <a:spcBef>
                <a:spcPts val="0"/>
              </a:spcBef>
              <a:spcAft>
                <a:spcPts val="0"/>
              </a:spcAft>
              <a:buClr>
                <a:schemeClr val="accent1"/>
              </a:buClr>
              <a:buSzPts val="2500"/>
              <a:buNone/>
              <a:defRPr sz="2500">
                <a:solidFill>
                  <a:schemeClr val="accent1"/>
                </a:solidFill>
              </a:defRPr>
            </a:lvl4pPr>
            <a:lvl5pPr lvl="4" rtl="0" algn="ctr">
              <a:spcBef>
                <a:spcPts val="0"/>
              </a:spcBef>
              <a:spcAft>
                <a:spcPts val="0"/>
              </a:spcAft>
              <a:buClr>
                <a:schemeClr val="accent1"/>
              </a:buClr>
              <a:buSzPts val="2500"/>
              <a:buNone/>
              <a:defRPr sz="2500">
                <a:solidFill>
                  <a:schemeClr val="accent1"/>
                </a:solidFill>
              </a:defRPr>
            </a:lvl5pPr>
            <a:lvl6pPr lvl="5" rtl="0" algn="ctr">
              <a:spcBef>
                <a:spcPts val="0"/>
              </a:spcBef>
              <a:spcAft>
                <a:spcPts val="0"/>
              </a:spcAft>
              <a:buClr>
                <a:schemeClr val="accent1"/>
              </a:buClr>
              <a:buSzPts val="2500"/>
              <a:buNone/>
              <a:defRPr sz="2500">
                <a:solidFill>
                  <a:schemeClr val="accent1"/>
                </a:solidFill>
              </a:defRPr>
            </a:lvl6pPr>
            <a:lvl7pPr lvl="6" rtl="0" algn="ctr">
              <a:spcBef>
                <a:spcPts val="0"/>
              </a:spcBef>
              <a:spcAft>
                <a:spcPts val="0"/>
              </a:spcAft>
              <a:buClr>
                <a:schemeClr val="accent1"/>
              </a:buClr>
              <a:buSzPts val="2500"/>
              <a:buNone/>
              <a:defRPr sz="2500">
                <a:solidFill>
                  <a:schemeClr val="accent1"/>
                </a:solidFill>
              </a:defRPr>
            </a:lvl7pPr>
            <a:lvl8pPr lvl="7" rtl="0" algn="ctr">
              <a:spcBef>
                <a:spcPts val="0"/>
              </a:spcBef>
              <a:spcAft>
                <a:spcPts val="0"/>
              </a:spcAft>
              <a:buClr>
                <a:schemeClr val="accent1"/>
              </a:buClr>
              <a:buSzPts val="2500"/>
              <a:buNone/>
              <a:defRPr sz="2500">
                <a:solidFill>
                  <a:schemeClr val="accent1"/>
                </a:solidFill>
              </a:defRPr>
            </a:lvl8pPr>
            <a:lvl9pPr lvl="8" rtl="0" algn="ctr">
              <a:spcBef>
                <a:spcPts val="0"/>
              </a:spcBef>
              <a:spcAft>
                <a:spcPts val="0"/>
              </a:spcAft>
              <a:buClr>
                <a:schemeClr val="accent1"/>
              </a:buClr>
              <a:buSzPts val="2500"/>
              <a:buNone/>
              <a:defRPr sz="2500">
                <a:solidFill>
                  <a:schemeClr val="accent1"/>
                </a:solidFill>
              </a:defRPr>
            </a:lvl9pPr>
          </a:lstStyle>
          <a:p/>
        </p:txBody>
      </p:sp>
      <p:sp>
        <p:nvSpPr>
          <p:cNvPr id="188" name="Google Shape;188;p26"/>
          <p:cNvSpPr txBox="1"/>
          <p:nvPr>
            <p:ph idx="9" type="title"/>
          </p:nvPr>
        </p:nvSpPr>
        <p:spPr>
          <a:xfrm>
            <a:off x="6090275" y="3508938"/>
            <a:ext cx="23364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2500"/>
              <a:buNone/>
              <a:defRPr sz="2500">
                <a:solidFill>
                  <a:schemeClr val="accent1"/>
                </a:solidFill>
              </a:defRPr>
            </a:lvl1pPr>
            <a:lvl2pPr lvl="1" rtl="0" algn="ctr">
              <a:spcBef>
                <a:spcPts val="0"/>
              </a:spcBef>
              <a:spcAft>
                <a:spcPts val="0"/>
              </a:spcAft>
              <a:buClr>
                <a:schemeClr val="accent1"/>
              </a:buClr>
              <a:buSzPts val="2500"/>
              <a:buNone/>
              <a:defRPr sz="2500">
                <a:solidFill>
                  <a:schemeClr val="accent1"/>
                </a:solidFill>
              </a:defRPr>
            </a:lvl2pPr>
            <a:lvl3pPr lvl="2" rtl="0" algn="ctr">
              <a:spcBef>
                <a:spcPts val="0"/>
              </a:spcBef>
              <a:spcAft>
                <a:spcPts val="0"/>
              </a:spcAft>
              <a:buClr>
                <a:schemeClr val="accent1"/>
              </a:buClr>
              <a:buSzPts val="2500"/>
              <a:buNone/>
              <a:defRPr sz="2500">
                <a:solidFill>
                  <a:schemeClr val="accent1"/>
                </a:solidFill>
              </a:defRPr>
            </a:lvl3pPr>
            <a:lvl4pPr lvl="3" rtl="0" algn="ctr">
              <a:spcBef>
                <a:spcPts val="0"/>
              </a:spcBef>
              <a:spcAft>
                <a:spcPts val="0"/>
              </a:spcAft>
              <a:buClr>
                <a:schemeClr val="accent1"/>
              </a:buClr>
              <a:buSzPts val="2500"/>
              <a:buNone/>
              <a:defRPr sz="2500">
                <a:solidFill>
                  <a:schemeClr val="accent1"/>
                </a:solidFill>
              </a:defRPr>
            </a:lvl4pPr>
            <a:lvl5pPr lvl="4" rtl="0" algn="ctr">
              <a:spcBef>
                <a:spcPts val="0"/>
              </a:spcBef>
              <a:spcAft>
                <a:spcPts val="0"/>
              </a:spcAft>
              <a:buClr>
                <a:schemeClr val="accent1"/>
              </a:buClr>
              <a:buSzPts val="2500"/>
              <a:buNone/>
              <a:defRPr sz="2500">
                <a:solidFill>
                  <a:schemeClr val="accent1"/>
                </a:solidFill>
              </a:defRPr>
            </a:lvl5pPr>
            <a:lvl6pPr lvl="5" rtl="0" algn="ctr">
              <a:spcBef>
                <a:spcPts val="0"/>
              </a:spcBef>
              <a:spcAft>
                <a:spcPts val="0"/>
              </a:spcAft>
              <a:buClr>
                <a:schemeClr val="accent1"/>
              </a:buClr>
              <a:buSzPts val="2500"/>
              <a:buNone/>
              <a:defRPr sz="2500">
                <a:solidFill>
                  <a:schemeClr val="accent1"/>
                </a:solidFill>
              </a:defRPr>
            </a:lvl6pPr>
            <a:lvl7pPr lvl="6" rtl="0" algn="ctr">
              <a:spcBef>
                <a:spcPts val="0"/>
              </a:spcBef>
              <a:spcAft>
                <a:spcPts val="0"/>
              </a:spcAft>
              <a:buClr>
                <a:schemeClr val="accent1"/>
              </a:buClr>
              <a:buSzPts val="2500"/>
              <a:buNone/>
              <a:defRPr sz="2500">
                <a:solidFill>
                  <a:schemeClr val="accent1"/>
                </a:solidFill>
              </a:defRPr>
            </a:lvl7pPr>
            <a:lvl8pPr lvl="7" rtl="0" algn="ctr">
              <a:spcBef>
                <a:spcPts val="0"/>
              </a:spcBef>
              <a:spcAft>
                <a:spcPts val="0"/>
              </a:spcAft>
              <a:buClr>
                <a:schemeClr val="accent1"/>
              </a:buClr>
              <a:buSzPts val="2500"/>
              <a:buNone/>
              <a:defRPr sz="2500">
                <a:solidFill>
                  <a:schemeClr val="accent1"/>
                </a:solidFill>
              </a:defRPr>
            </a:lvl8pPr>
            <a:lvl9pPr lvl="8" rtl="0" algn="ctr">
              <a:spcBef>
                <a:spcPts val="0"/>
              </a:spcBef>
              <a:spcAft>
                <a:spcPts val="0"/>
              </a:spcAft>
              <a:buClr>
                <a:schemeClr val="accent1"/>
              </a:buClr>
              <a:buSzPts val="2500"/>
              <a:buNone/>
              <a:defRPr sz="2500">
                <a:solidFill>
                  <a:schemeClr val="accent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4">
    <p:bg>
      <p:bgPr>
        <a:solidFill>
          <a:schemeClr val="dk1"/>
        </a:solidFill>
      </p:bgPr>
    </p:bg>
    <p:spTree>
      <p:nvGrpSpPr>
        <p:cNvPr id="189" name="Shape 189"/>
        <p:cNvGrpSpPr/>
        <p:nvPr/>
      </p:nvGrpSpPr>
      <p:grpSpPr>
        <a:xfrm>
          <a:off x="0" y="0"/>
          <a:ext cx="0" cy="0"/>
          <a:chOff x="0" y="0"/>
          <a:chExt cx="0" cy="0"/>
        </a:xfrm>
      </p:grpSpPr>
      <p:sp>
        <p:nvSpPr>
          <p:cNvPr id="190" name="Google Shape;190;p27"/>
          <p:cNvSpPr txBox="1"/>
          <p:nvPr/>
        </p:nvSpPr>
        <p:spPr>
          <a:xfrm>
            <a:off x="4434900" y="1574750"/>
            <a:ext cx="4709100" cy="35085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191" name="Google Shape;191;p27"/>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500"/>
              <a:buNone/>
              <a:defRPr>
                <a:solidFill>
                  <a:schemeClr val="accent1"/>
                </a:solidFill>
              </a:defRPr>
            </a:lvl1pPr>
            <a:lvl2pPr lvl="1" rtl="0">
              <a:spcBef>
                <a:spcPts val="0"/>
              </a:spcBef>
              <a:spcAft>
                <a:spcPts val="0"/>
              </a:spcAft>
              <a:buClr>
                <a:schemeClr val="accent1"/>
              </a:buClr>
              <a:buSzPts val="3500"/>
              <a:buNone/>
              <a:defRPr>
                <a:solidFill>
                  <a:schemeClr val="accent1"/>
                </a:solidFill>
              </a:defRPr>
            </a:lvl2pPr>
            <a:lvl3pPr lvl="2" rtl="0">
              <a:spcBef>
                <a:spcPts val="0"/>
              </a:spcBef>
              <a:spcAft>
                <a:spcPts val="0"/>
              </a:spcAft>
              <a:buClr>
                <a:schemeClr val="accent1"/>
              </a:buClr>
              <a:buSzPts val="3500"/>
              <a:buNone/>
              <a:defRPr>
                <a:solidFill>
                  <a:schemeClr val="accent1"/>
                </a:solidFill>
              </a:defRPr>
            </a:lvl3pPr>
            <a:lvl4pPr lvl="3" rtl="0">
              <a:spcBef>
                <a:spcPts val="0"/>
              </a:spcBef>
              <a:spcAft>
                <a:spcPts val="0"/>
              </a:spcAft>
              <a:buClr>
                <a:schemeClr val="accent1"/>
              </a:buClr>
              <a:buSzPts val="3500"/>
              <a:buNone/>
              <a:defRPr>
                <a:solidFill>
                  <a:schemeClr val="accent1"/>
                </a:solidFill>
              </a:defRPr>
            </a:lvl4pPr>
            <a:lvl5pPr lvl="4" rtl="0">
              <a:spcBef>
                <a:spcPts val="0"/>
              </a:spcBef>
              <a:spcAft>
                <a:spcPts val="0"/>
              </a:spcAft>
              <a:buClr>
                <a:schemeClr val="accent1"/>
              </a:buClr>
              <a:buSzPts val="3500"/>
              <a:buNone/>
              <a:defRPr>
                <a:solidFill>
                  <a:schemeClr val="accent1"/>
                </a:solidFill>
              </a:defRPr>
            </a:lvl5pPr>
            <a:lvl6pPr lvl="5" rtl="0">
              <a:spcBef>
                <a:spcPts val="0"/>
              </a:spcBef>
              <a:spcAft>
                <a:spcPts val="0"/>
              </a:spcAft>
              <a:buClr>
                <a:schemeClr val="accent1"/>
              </a:buClr>
              <a:buSzPts val="3500"/>
              <a:buNone/>
              <a:defRPr>
                <a:solidFill>
                  <a:schemeClr val="accent1"/>
                </a:solidFill>
              </a:defRPr>
            </a:lvl6pPr>
            <a:lvl7pPr lvl="6" rtl="0">
              <a:spcBef>
                <a:spcPts val="0"/>
              </a:spcBef>
              <a:spcAft>
                <a:spcPts val="0"/>
              </a:spcAft>
              <a:buClr>
                <a:schemeClr val="accent1"/>
              </a:buClr>
              <a:buSzPts val="3500"/>
              <a:buNone/>
              <a:defRPr>
                <a:solidFill>
                  <a:schemeClr val="accent1"/>
                </a:solidFill>
              </a:defRPr>
            </a:lvl7pPr>
            <a:lvl8pPr lvl="7" rtl="0">
              <a:spcBef>
                <a:spcPts val="0"/>
              </a:spcBef>
              <a:spcAft>
                <a:spcPts val="0"/>
              </a:spcAft>
              <a:buClr>
                <a:schemeClr val="accent1"/>
              </a:buClr>
              <a:buSzPts val="3500"/>
              <a:buNone/>
              <a:defRPr>
                <a:solidFill>
                  <a:schemeClr val="accent1"/>
                </a:solidFill>
              </a:defRPr>
            </a:lvl8pPr>
            <a:lvl9pPr lvl="8" rtl="0">
              <a:spcBef>
                <a:spcPts val="0"/>
              </a:spcBef>
              <a:spcAft>
                <a:spcPts val="0"/>
              </a:spcAft>
              <a:buClr>
                <a:schemeClr val="accent1"/>
              </a:buClr>
              <a:buSzPts val="3500"/>
              <a:buNone/>
              <a:defRPr>
                <a:solidFill>
                  <a:schemeClr val="accent1"/>
                </a:solidFill>
              </a:defRPr>
            </a:lvl9pPr>
          </a:lstStyle>
          <a:p/>
        </p:txBody>
      </p:sp>
      <p:sp>
        <p:nvSpPr>
          <p:cNvPr id="192" name="Google Shape;192;p27"/>
          <p:cNvSpPr txBox="1"/>
          <p:nvPr>
            <p:ph idx="2" type="title"/>
          </p:nvPr>
        </p:nvSpPr>
        <p:spPr>
          <a:xfrm>
            <a:off x="731342" y="2905242"/>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3" name="Google Shape;193;p27"/>
          <p:cNvSpPr txBox="1"/>
          <p:nvPr>
            <p:ph idx="1" type="subTitle"/>
          </p:nvPr>
        </p:nvSpPr>
        <p:spPr>
          <a:xfrm>
            <a:off x="731342" y="3415567"/>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4" name="Google Shape;194;p27"/>
          <p:cNvSpPr txBox="1"/>
          <p:nvPr>
            <p:ph idx="3" type="title"/>
          </p:nvPr>
        </p:nvSpPr>
        <p:spPr>
          <a:xfrm>
            <a:off x="3430611" y="2905242"/>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5" name="Google Shape;195;p27"/>
          <p:cNvSpPr txBox="1"/>
          <p:nvPr>
            <p:ph idx="4" type="subTitle"/>
          </p:nvPr>
        </p:nvSpPr>
        <p:spPr>
          <a:xfrm>
            <a:off x="3430611" y="3415567"/>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6" name="Google Shape;196;p27"/>
          <p:cNvSpPr txBox="1"/>
          <p:nvPr>
            <p:ph idx="5" type="title"/>
          </p:nvPr>
        </p:nvSpPr>
        <p:spPr>
          <a:xfrm>
            <a:off x="6129887" y="2905242"/>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7" name="Google Shape;197;p27"/>
          <p:cNvSpPr txBox="1"/>
          <p:nvPr>
            <p:ph idx="6" type="subTitle"/>
          </p:nvPr>
        </p:nvSpPr>
        <p:spPr>
          <a:xfrm>
            <a:off x="6129887" y="3415567"/>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4_1">
    <p:bg>
      <p:bgPr>
        <a:solidFill>
          <a:schemeClr val="dk1"/>
        </a:solidFill>
      </p:bgPr>
    </p:bg>
    <p:spTree>
      <p:nvGrpSpPr>
        <p:cNvPr id="198" name="Shape 198"/>
        <p:cNvGrpSpPr/>
        <p:nvPr/>
      </p:nvGrpSpPr>
      <p:grpSpPr>
        <a:xfrm>
          <a:off x="0" y="0"/>
          <a:ext cx="0" cy="0"/>
          <a:chOff x="0" y="0"/>
          <a:chExt cx="0" cy="0"/>
        </a:xfrm>
      </p:grpSpPr>
      <p:sp>
        <p:nvSpPr>
          <p:cNvPr id="199" name="Google Shape;199;p28"/>
          <p:cNvSpPr txBox="1"/>
          <p:nvPr/>
        </p:nvSpPr>
        <p:spPr>
          <a:xfrm rot="5400000">
            <a:off x="-1536625" y="2730450"/>
            <a:ext cx="36825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/(AI)/(AI)/</a:t>
            </a:r>
            <a:endParaRPr>
              <a:solidFill>
                <a:schemeClr val="hlink"/>
              </a:solidFill>
            </a:endParaRPr>
          </a:p>
        </p:txBody>
      </p:sp>
      <p:sp>
        <p:nvSpPr>
          <p:cNvPr id="200" name="Google Shape;200;p28"/>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500"/>
              <a:buNone/>
              <a:defRPr>
                <a:solidFill>
                  <a:schemeClr val="accent1"/>
                </a:solidFill>
              </a:defRPr>
            </a:lvl1pPr>
            <a:lvl2pPr lvl="1" rtl="0">
              <a:spcBef>
                <a:spcPts val="0"/>
              </a:spcBef>
              <a:spcAft>
                <a:spcPts val="0"/>
              </a:spcAft>
              <a:buClr>
                <a:schemeClr val="accent1"/>
              </a:buClr>
              <a:buSzPts val="3500"/>
              <a:buNone/>
              <a:defRPr>
                <a:solidFill>
                  <a:schemeClr val="accent1"/>
                </a:solidFill>
              </a:defRPr>
            </a:lvl2pPr>
            <a:lvl3pPr lvl="2" rtl="0">
              <a:spcBef>
                <a:spcPts val="0"/>
              </a:spcBef>
              <a:spcAft>
                <a:spcPts val="0"/>
              </a:spcAft>
              <a:buClr>
                <a:schemeClr val="accent1"/>
              </a:buClr>
              <a:buSzPts val="3500"/>
              <a:buNone/>
              <a:defRPr>
                <a:solidFill>
                  <a:schemeClr val="accent1"/>
                </a:solidFill>
              </a:defRPr>
            </a:lvl3pPr>
            <a:lvl4pPr lvl="3" rtl="0">
              <a:spcBef>
                <a:spcPts val="0"/>
              </a:spcBef>
              <a:spcAft>
                <a:spcPts val="0"/>
              </a:spcAft>
              <a:buClr>
                <a:schemeClr val="accent1"/>
              </a:buClr>
              <a:buSzPts val="3500"/>
              <a:buNone/>
              <a:defRPr>
                <a:solidFill>
                  <a:schemeClr val="accent1"/>
                </a:solidFill>
              </a:defRPr>
            </a:lvl4pPr>
            <a:lvl5pPr lvl="4" rtl="0">
              <a:spcBef>
                <a:spcPts val="0"/>
              </a:spcBef>
              <a:spcAft>
                <a:spcPts val="0"/>
              </a:spcAft>
              <a:buClr>
                <a:schemeClr val="accent1"/>
              </a:buClr>
              <a:buSzPts val="3500"/>
              <a:buNone/>
              <a:defRPr>
                <a:solidFill>
                  <a:schemeClr val="accent1"/>
                </a:solidFill>
              </a:defRPr>
            </a:lvl5pPr>
            <a:lvl6pPr lvl="5" rtl="0">
              <a:spcBef>
                <a:spcPts val="0"/>
              </a:spcBef>
              <a:spcAft>
                <a:spcPts val="0"/>
              </a:spcAft>
              <a:buClr>
                <a:schemeClr val="accent1"/>
              </a:buClr>
              <a:buSzPts val="3500"/>
              <a:buNone/>
              <a:defRPr>
                <a:solidFill>
                  <a:schemeClr val="accent1"/>
                </a:solidFill>
              </a:defRPr>
            </a:lvl6pPr>
            <a:lvl7pPr lvl="6" rtl="0">
              <a:spcBef>
                <a:spcPts val="0"/>
              </a:spcBef>
              <a:spcAft>
                <a:spcPts val="0"/>
              </a:spcAft>
              <a:buClr>
                <a:schemeClr val="accent1"/>
              </a:buClr>
              <a:buSzPts val="3500"/>
              <a:buNone/>
              <a:defRPr>
                <a:solidFill>
                  <a:schemeClr val="accent1"/>
                </a:solidFill>
              </a:defRPr>
            </a:lvl7pPr>
            <a:lvl8pPr lvl="7" rtl="0">
              <a:spcBef>
                <a:spcPts val="0"/>
              </a:spcBef>
              <a:spcAft>
                <a:spcPts val="0"/>
              </a:spcAft>
              <a:buClr>
                <a:schemeClr val="accent1"/>
              </a:buClr>
              <a:buSzPts val="3500"/>
              <a:buNone/>
              <a:defRPr>
                <a:solidFill>
                  <a:schemeClr val="accent1"/>
                </a:solidFill>
              </a:defRPr>
            </a:lvl8pPr>
            <a:lvl9pPr lvl="8" rtl="0">
              <a:spcBef>
                <a:spcPts val="0"/>
              </a:spcBef>
              <a:spcAft>
                <a:spcPts val="0"/>
              </a:spcAft>
              <a:buClr>
                <a:schemeClr val="accent1"/>
              </a:buClr>
              <a:buSzPts val="3500"/>
              <a:buNone/>
              <a:defRPr>
                <a:solidFill>
                  <a:schemeClr val="accent1"/>
                </a:solidFill>
              </a:defRPr>
            </a:lvl9pPr>
          </a:lstStyle>
          <a:p/>
        </p:txBody>
      </p:sp>
      <p:sp>
        <p:nvSpPr>
          <p:cNvPr id="201" name="Google Shape;201;p28"/>
          <p:cNvSpPr txBox="1"/>
          <p:nvPr>
            <p:ph idx="2" type="title"/>
          </p:nvPr>
        </p:nvSpPr>
        <p:spPr>
          <a:xfrm>
            <a:off x="731342" y="3034959"/>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2" name="Google Shape;202;p28"/>
          <p:cNvSpPr txBox="1"/>
          <p:nvPr>
            <p:ph idx="1" type="subTitle"/>
          </p:nvPr>
        </p:nvSpPr>
        <p:spPr>
          <a:xfrm>
            <a:off x="731342" y="3545284"/>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3" name="Google Shape;203;p28"/>
          <p:cNvSpPr txBox="1"/>
          <p:nvPr>
            <p:ph idx="3" type="title"/>
          </p:nvPr>
        </p:nvSpPr>
        <p:spPr>
          <a:xfrm>
            <a:off x="3430611" y="3034959"/>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4" name="Google Shape;204;p28"/>
          <p:cNvSpPr txBox="1"/>
          <p:nvPr>
            <p:ph idx="4" type="subTitle"/>
          </p:nvPr>
        </p:nvSpPr>
        <p:spPr>
          <a:xfrm>
            <a:off x="3430611" y="3545284"/>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5" name="Google Shape;205;p28"/>
          <p:cNvSpPr txBox="1"/>
          <p:nvPr>
            <p:ph idx="5" type="title"/>
          </p:nvPr>
        </p:nvSpPr>
        <p:spPr>
          <a:xfrm>
            <a:off x="6129887" y="3034959"/>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06" name="Google Shape;206;p28"/>
          <p:cNvSpPr txBox="1"/>
          <p:nvPr>
            <p:ph idx="6" type="subTitle"/>
          </p:nvPr>
        </p:nvSpPr>
        <p:spPr>
          <a:xfrm>
            <a:off x="6129887" y="3545284"/>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bg>
      <p:bgPr>
        <a:solidFill>
          <a:schemeClr val="dk1"/>
        </a:solidFill>
      </p:bgPr>
    </p:bg>
    <p:spTree>
      <p:nvGrpSpPr>
        <p:cNvPr id="207" name="Shape 207"/>
        <p:cNvGrpSpPr/>
        <p:nvPr/>
      </p:nvGrpSpPr>
      <p:grpSpPr>
        <a:xfrm>
          <a:off x="0" y="0"/>
          <a:ext cx="0" cy="0"/>
          <a:chOff x="0" y="0"/>
          <a:chExt cx="0" cy="0"/>
        </a:xfrm>
      </p:grpSpPr>
      <p:sp>
        <p:nvSpPr>
          <p:cNvPr id="208" name="Google Shape;208;p29"/>
          <p:cNvSpPr txBox="1"/>
          <p:nvPr/>
        </p:nvSpPr>
        <p:spPr>
          <a:xfrm>
            <a:off x="11400" y="2656728"/>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209" name="Google Shape;209;p29"/>
          <p:cNvSpPr txBox="1"/>
          <p:nvPr/>
        </p:nvSpPr>
        <p:spPr>
          <a:xfrm>
            <a:off x="22675" y="3985092"/>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210" name="Google Shape;210;p29"/>
          <p:cNvSpPr txBox="1"/>
          <p:nvPr/>
        </p:nvSpPr>
        <p:spPr>
          <a:xfrm>
            <a:off x="11400" y="1328364"/>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211" name="Google Shape;211;p29"/>
          <p:cNvSpPr/>
          <p:nvPr/>
        </p:nvSpPr>
        <p:spPr>
          <a:xfrm>
            <a:off x="712400" y="1168200"/>
            <a:ext cx="7716600" cy="344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9"/>
          <p:cNvSpPr txBox="1"/>
          <p:nvPr>
            <p:ph type="title"/>
          </p:nvPr>
        </p:nvSpPr>
        <p:spPr>
          <a:xfrm>
            <a:off x="1195863" y="1454250"/>
            <a:ext cx="2867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3" name="Google Shape;213;p29"/>
          <p:cNvSpPr txBox="1"/>
          <p:nvPr>
            <p:ph idx="1" type="subTitle"/>
          </p:nvPr>
        </p:nvSpPr>
        <p:spPr>
          <a:xfrm>
            <a:off x="1195863" y="2040775"/>
            <a:ext cx="28671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4" name="Google Shape;214;p29"/>
          <p:cNvSpPr txBox="1"/>
          <p:nvPr>
            <p:ph idx="2" type="title"/>
          </p:nvPr>
        </p:nvSpPr>
        <p:spPr>
          <a:xfrm>
            <a:off x="5081043" y="1454250"/>
            <a:ext cx="2867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5" name="Google Shape;215;p29"/>
          <p:cNvSpPr txBox="1"/>
          <p:nvPr>
            <p:ph idx="3" type="subTitle"/>
          </p:nvPr>
        </p:nvSpPr>
        <p:spPr>
          <a:xfrm>
            <a:off x="5081043" y="2040775"/>
            <a:ext cx="28671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6" name="Google Shape;216;p29"/>
          <p:cNvSpPr txBox="1"/>
          <p:nvPr>
            <p:ph idx="4" type="title"/>
          </p:nvPr>
        </p:nvSpPr>
        <p:spPr>
          <a:xfrm>
            <a:off x="1195863" y="3268650"/>
            <a:ext cx="2867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7" name="Google Shape;217;p29"/>
          <p:cNvSpPr txBox="1"/>
          <p:nvPr>
            <p:ph idx="5" type="subTitle"/>
          </p:nvPr>
        </p:nvSpPr>
        <p:spPr>
          <a:xfrm>
            <a:off x="1195863" y="3855175"/>
            <a:ext cx="28671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18" name="Google Shape;218;p29"/>
          <p:cNvSpPr txBox="1"/>
          <p:nvPr>
            <p:ph idx="6" type="title"/>
          </p:nvPr>
        </p:nvSpPr>
        <p:spPr>
          <a:xfrm>
            <a:off x="5081043" y="3268650"/>
            <a:ext cx="28671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1"/>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19" name="Google Shape;219;p29"/>
          <p:cNvSpPr txBox="1"/>
          <p:nvPr>
            <p:ph idx="7" type="subTitle"/>
          </p:nvPr>
        </p:nvSpPr>
        <p:spPr>
          <a:xfrm>
            <a:off x="5081043" y="3855175"/>
            <a:ext cx="28671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0" name="Google Shape;220;p29"/>
          <p:cNvSpPr txBox="1"/>
          <p:nvPr>
            <p:ph idx="8"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bg>
      <p:bgPr>
        <a:solidFill>
          <a:schemeClr val="dk1"/>
        </a:solidFill>
      </p:bgPr>
    </p:bg>
    <p:spTree>
      <p:nvGrpSpPr>
        <p:cNvPr id="221" name="Shape 221"/>
        <p:cNvGrpSpPr/>
        <p:nvPr/>
      </p:nvGrpSpPr>
      <p:grpSpPr>
        <a:xfrm>
          <a:off x="0" y="0"/>
          <a:ext cx="0" cy="0"/>
          <a:chOff x="0" y="0"/>
          <a:chExt cx="0" cy="0"/>
        </a:xfrm>
      </p:grpSpPr>
      <p:sp>
        <p:nvSpPr>
          <p:cNvPr id="222" name="Google Shape;222;p30"/>
          <p:cNvSpPr txBox="1"/>
          <p:nvPr/>
        </p:nvSpPr>
        <p:spPr>
          <a:xfrm rot="5400000">
            <a:off x="-1274000" y="2227883"/>
            <a:ext cx="36825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/(AI)/(AI)/</a:t>
            </a:r>
            <a:endParaRPr>
              <a:solidFill>
                <a:schemeClr val="hlink"/>
              </a:solidFill>
            </a:endParaRPr>
          </a:p>
        </p:txBody>
      </p:sp>
      <p:sp>
        <p:nvSpPr>
          <p:cNvPr id="223" name="Google Shape;223;p30"/>
          <p:cNvSpPr txBox="1"/>
          <p:nvPr/>
        </p:nvSpPr>
        <p:spPr>
          <a:xfrm rot="5400000">
            <a:off x="6769175" y="2380283"/>
            <a:ext cx="36825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/(AI)/(AI)/</a:t>
            </a:r>
            <a:endParaRPr>
              <a:solidFill>
                <a:schemeClr val="hlink"/>
              </a:solidFill>
            </a:endParaRPr>
          </a:p>
        </p:txBody>
      </p:sp>
      <p:sp>
        <p:nvSpPr>
          <p:cNvPr id="224" name="Google Shape;224;p30"/>
          <p:cNvSpPr txBox="1"/>
          <p:nvPr>
            <p:ph type="title"/>
          </p:nvPr>
        </p:nvSpPr>
        <p:spPr>
          <a:xfrm>
            <a:off x="720000" y="1835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5" name="Google Shape;225;p30"/>
          <p:cNvSpPr txBox="1"/>
          <p:nvPr>
            <p:ph idx="1" type="subTitle"/>
          </p:nvPr>
        </p:nvSpPr>
        <p:spPr>
          <a:xfrm>
            <a:off x="720000" y="23455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6" name="Google Shape;226;p30"/>
          <p:cNvSpPr txBox="1"/>
          <p:nvPr>
            <p:ph idx="2" type="title"/>
          </p:nvPr>
        </p:nvSpPr>
        <p:spPr>
          <a:xfrm>
            <a:off x="3419269" y="1835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7" name="Google Shape;227;p30"/>
          <p:cNvSpPr txBox="1"/>
          <p:nvPr>
            <p:ph idx="3" type="subTitle"/>
          </p:nvPr>
        </p:nvSpPr>
        <p:spPr>
          <a:xfrm>
            <a:off x="3419269" y="23455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8" name="Google Shape;228;p30"/>
          <p:cNvSpPr txBox="1"/>
          <p:nvPr>
            <p:ph idx="4" type="title"/>
          </p:nvPr>
        </p:nvSpPr>
        <p:spPr>
          <a:xfrm>
            <a:off x="720000" y="3618817"/>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29" name="Google Shape;229;p30"/>
          <p:cNvSpPr txBox="1"/>
          <p:nvPr>
            <p:ph idx="5" type="subTitle"/>
          </p:nvPr>
        </p:nvSpPr>
        <p:spPr>
          <a:xfrm>
            <a:off x="720000" y="4129142"/>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0" name="Google Shape;230;p30"/>
          <p:cNvSpPr txBox="1"/>
          <p:nvPr>
            <p:ph idx="6" type="title"/>
          </p:nvPr>
        </p:nvSpPr>
        <p:spPr>
          <a:xfrm>
            <a:off x="3419269" y="3618817"/>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1" name="Google Shape;231;p30"/>
          <p:cNvSpPr txBox="1"/>
          <p:nvPr>
            <p:ph idx="7" type="subTitle"/>
          </p:nvPr>
        </p:nvSpPr>
        <p:spPr>
          <a:xfrm>
            <a:off x="3419269" y="4129142"/>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2" name="Google Shape;232;p30"/>
          <p:cNvSpPr txBox="1"/>
          <p:nvPr>
            <p:ph idx="8" type="title"/>
          </p:nvPr>
        </p:nvSpPr>
        <p:spPr>
          <a:xfrm>
            <a:off x="6118545" y="1835250"/>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3" name="Google Shape;233;p30"/>
          <p:cNvSpPr txBox="1"/>
          <p:nvPr>
            <p:ph idx="9" type="subTitle"/>
          </p:nvPr>
        </p:nvSpPr>
        <p:spPr>
          <a:xfrm>
            <a:off x="6118545" y="2345575"/>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4" name="Google Shape;234;p30"/>
          <p:cNvSpPr txBox="1"/>
          <p:nvPr>
            <p:ph idx="13" type="title"/>
          </p:nvPr>
        </p:nvSpPr>
        <p:spPr>
          <a:xfrm>
            <a:off x="6118545" y="3618817"/>
            <a:ext cx="23055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35" name="Google Shape;235;p30"/>
          <p:cNvSpPr txBox="1"/>
          <p:nvPr>
            <p:ph idx="14" type="subTitle"/>
          </p:nvPr>
        </p:nvSpPr>
        <p:spPr>
          <a:xfrm>
            <a:off x="6118545" y="4129142"/>
            <a:ext cx="2305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6" name="Google Shape;236;p30"/>
          <p:cNvSpPr txBox="1"/>
          <p:nvPr>
            <p:ph idx="15"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1"/>
        </a:solidFill>
      </p:bgPr>
    </p:bg>
    <p:spTree>
      <p:nvGrpSpPr>
        <p:cNvPr id="22" name="Shape 22"/>
        <p:cNvGrpSpPr/>
        <p:nvPr/>
      </p:nvGrpSpPr>
      <p:grpSpPr>
        <a:xfrm>
          <a:off x="0" y="0"/>
          <a:ext cx="0" cy="0"/>
          <a:chOff x="0" y="0"/>
          <a:chExt cx="0" cy="0"/>
        </a:xfrm>
      </p:grpSpPr>
      <p:sp>
        <p:nvSpPr>
          <p:cNvPr id="23" name="Google Shape;23;p4"/>
          <p:cNvSpPr txBox="1"/>
          <p:nvPr/>
        </p:nvSpPr>
        <p:spPr>
          <a:xfrm rot="5400000">
            <a:off x="-1536625" y="2730450"/>
            <a:ext cx="36825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/(AI)/(AI)/</a:t>
            </a:r>
            <a:endParaRPr>
              <a:solidFill>
                <a:schemeClr val="hlink"/>
              </a:solidFill>
            </a:endParaRPr>
          </a:p>
        </p:txBody>
      </p:sp>
      <p:sp>
        <p:nvSpPr>
          <p:cNvPr id="24" name="Google Shape;24;p4"/>
          <p:cNvSpPr/>
          <p:nvPr/>
        </p:nvSpPr>
        <p:spPr>
          <a:xfrm>
            <a:off x="712400" y="1091150"/>
            <a:ext cx="7716600" cy="405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ph idx="1" type="subTitle"/>
          </p:nvPr>
        </p:nvSpPr>
        <p:spPr>
          <a:xfrm>
            <a:off x="918600" y="1071750"/>
            <a:ext cx="7306800" cy="359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2"/>
              </a:buClr>
              <a:buSzPts val="1400"/>
              <a:buFont typeface="Raleway"/>
              <a:buAutoNum type="arabicPeriod"/>
              <a:defRPr sz="1200">
                <a:solidFill>
                  <a:schemeClr val="accent2"/>
                </a:solidFill>
              </a:defRPr>
            </a:lvl1pPr>
            <a:lvl2pPr lvl="1" rtl="0">
              <a:spcBef>
                <a:spcPts val="0"/>
              </a:spcBef>
              <a:spcAft>
                <a:spcPts val="0"/>
              </a:spcAft>
              <a:buClr>
                <a:schemeClr val="accent2"/>
              </a:buClr>
              <a:buSzPts val="1400"/>
              <a:buChar char="●"/>
              <a:defRPr sz="1200">
                <a:solidFill>
                  <a:schemeClr val="accent2"/>
                </a:solidFill>
              </a:defRPr>
            </a:lvl2pPr>
            <a:lvl3pPr lvl="2" rtl="0" algn="ctr">
              <a:lnSpc>
                <a:spcPct val="100000"/>
              </a:lnSpc>
              <a:spcBef>
                <a:spcPts val="0"/>
              </a:spcBef>
              <a:spcAft>
                <a:spcPts val="0"/>
              </a:spcAft>
              <a:buClr>
                <a:schemeClr val="accent2"/>
              </a:buClr>
              <a:buSzPts val="1400"/>
              <a:buAutoNum type="romanLcPeriod"/>
              <a:defRPr>
                <a:solidFill>
                  <a:schemeClr val="accent2"/>
                </a:solidFill>
              </a:defRPr>
            </a:lvl3pPr>
            <a:lvl4pPr lvl="3" rtl="0" algn="ctr">
              <a:lnSpc>
                <a:spcPct val="100000"/>
              </a:lnSpc>
              <a:spcBef>
                <a:spcPts val="0"/>
              </a:spcBef>
              <a:spcAft>
                <a:spcPts val="0"/>
              </a:spcAft>
              <a:buClr>
                <a:schemeClr val="accent2"/>
              </a:buClr>
              <a:buSzPts val="1400"/>
              <a:buAutoNum type="arabicPeriod"/>
              <a:defRPr>
                <a:solidFill>
                  <a:schemeClr val="accent2"/>
                </a:solidFill>
              </a:defRPr>
            </a:lvl4pPr>
            <a:lvl5pPr lvl="4" rtl="0" algn="ctr">
              <a:lnSpc>
                <a:spcPct val="100000"/>
              </a:lnSpc>
              <a:spcBef>
                <a:spcPts val="0"/>
              </a:spcBef>
              <a:spcAft>
                <a:spcPts val="0"/>
              </a:spcAft>
              <a:buClr>
                <a:schemeClr val="accent2"/>
              </a:buClr>
              <a:buSzPts val="1400"/>
              <a:buAutoNum type="alphaLcPeriod"/>
              <a:defRPr>
                <a:solidFill>
                  <a:schemeClr val="accent2"/>
                </a:solidFill>
              </a:defRPr>
            </a:lvl5pPr>
            <a:lvl6pPr lvl="5" rtl="0" algn="ctr">
              <a:lnSpc>
                <a:spcPct val="100000"/>
              </a:lnSpc>
              <a:spcBef>
                <a:spcPts val="0"/>
              </a:spcBef>
              <a:spcAft>
                <a:spcPts val="0"/>
              </a:spcAft>
              <a:buClr>
                <a:schemeClr val="accent2"/>
              </a:buClr>
              <a:buSzPts val="1400"/>
              <a:buAutoNum type="romanLcPeriod"/>
              <a:defRPr>
                <a:solidFill>
                  <a:schemeClr val="accent2"/>
                </a:solidFill>
              </a:defRPr>
            </a:lvl6pPr>
            <a:lvl7pPr lvl="6" rtl="0" algn="ctr">
              <a:lnSpc>
                <a:spcPct val="100000"/>
              </a:lnSpc>
              <a:spcBef>
                <a:spcPts val="0"/>
              </a:spcBef>
              <a:spcAft>
                <a:spcPts val="0"/>
              </a:spcAft>
              <a:buClr>
                <a:schemeClr val="accent2"/>
              </a:buClr>
              <a:buSzPts val="1400"/>
              <a:buAutoNum type="arabicPeriod"/>
              <a:defRPr>
                <a:solidFill>
                  <a:schemeClr val="accent2"/>
                </a:solidFill>
              </a:defRPr>
            </a:lvl7pPr>
            <a:lvl8pPr lvl="7" rtl="0" algn="ctr">
              <a:lnSpc>
                <a:spcPct val="100000"/>
              </a:lnSpc>
              <a:spcBef>
                <a:spcPts val="0"/>
              </a:spcBef>
              <a:spcAft>
                <a:spcPts val="0"/>
              </a:spcAft>
              <a:buClr>
                <a:schemeClr val="accent2"/>
              </a:buClr>
              <a:buSzPts val="1400"/>
              <a:buAutoNum type="alphaLcPeriod"/>
              <a:defRPr>
                <a:solidFill>
                  <a:schemeClr val="accent2"/>
                </a:solidFill>
              </a:defRPr>
            </a:lvl8pPr>
            <a:lvl9pPr lvl="8" rtl="0" algn="ctr">
              <a:lnSpc>
                <a:spcPct val="100000"/>
              </a:lnSpc>
              <a:spcBef>
                <a:spcPts val="0"/>
              </a:spcBef>
              <a:spcAft>
                <a:spcPts val="0"/>
              </a:spcAft>
              <a:buClr>
                <a:schemeClr val="accent2"/>
              </a:buClr>
              <a:buSzPts val="1400"/>
              <a:buAutoNum type="romanLcPeriod"/>
              <a:defRPr>
                <a:solidFill>
                  <a:schemeClr val="accent2"/>
                </a:solidFill>
              </a:defRPr>
            </a:lvl9pPr>
          </a:lstStyle>
          <a:p/>
        </p:txBody>
      </p:sp>
      <p:sp>
        <p:nvSpPr>
          <p:cNvPr id="26" name="Google Shape;26;p4"/>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9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bg>
      <p:bgPr>
        <a:solidFill>
          <a:schemeClr val="dk1"/>
        </a:solidFill>
      </p:bgPr>
    </p:bg>
    <p:spTree>
      <p:nvGrpSpPr>
        <p:cNvPr id="237" name="Shape 237"/>
        <p:cNvGrpSpPr/>
        <p:nvPr/>
      </p:nvGrpSpPr>
      <p:grpSpPr>
        <a:xfrm>
          <a:off x="0" y="0"/>
          <a:ext cx="0" cy="0"/>
          <a:chOff x="0" y="0"/>
          <a:chExt cx="0" cy="0"/>
        </a:xfrm>
      </p:grpSpPr>
      <p:sp>
        <p:nvSpPr>
          <p:cNvPr id="238" name="Google Shape;238;p31"/>
          <p:cNvSpPr txBox="1"/>
          <p:nvPr/>
        </p:nvSpPr>
        <p:spPr>
          <a:xfrm rot="5400000">
            <a:off x="-571525" y="3695550"/>
            <a:ext cx="17523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/(AI)</a:t>
            </a:r>
            <a:endParaRPr>
              <a:solidFill>
                <a:schemeClr val="hlink"/>
              </a:solidFill>
            </a:endParaRPr>
          </a:p>
        </p:txBody>
      </p:sp>
      <p:sp>
        <p:nvSpPr>
          <p:cNvPr id="239" name="Google Shape;239;p31"/>
          <p:cNvSpPr txBox="1"/>
          <p:nvPr/>
        </p:nvSpPr>
        <p:spPr>
          <a:xfrm>
            <a:off x="7751741" y="0"/>
            <a:ext cx="2370600" cy="514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240" name="Google Shape;240;p31"/>
          <p:cNvSpPr/>
          <p:nvPr/>
        </p:nvSpPr>
        <p:spPr>
          <a:xfrm>
            <a:off x="719509" y="1393266"/>
            <a:ext cx="7704000" cy="296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1"/>
          <p:cNvSpPr txBox="1"/>
          <p:nvPr>
            <p:ph hasCustomPrompt="1" type="title"/>
          </p:nvPr>
        </p:nvSpPr>
        <p:spPr>
          <a:xfrm>
            <a:off x="1205424" y="3396700"/>
            <a:ext cx="1813200" cy="658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4500">
                <a:solidFill>
                  <a:schemeClr val="accen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242" name="Google Shape;242;p31"/>
          <p:cNvSpPr txBox="1"/>
          <p:nvPr>
            <p:ph hasCustomPrompt="1" idx="2" type="title"/>
          </p:nvPr>
        </p:nvSpPr>
        <p:spPr>
          <a:xfrm>
            <a:off x="3658409" y="3396700"/>
            <a:ext cx="1815900" cy="658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4500">
                <a:solidFill>
                  <a:schemeClr val="accen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243" name="Google Shape;243;p31"/>
          <p:cNvSpPr txBox="1"/>
          <p:nvPr>
            <p:ph hasCustomPrompt="1" idx="3" type="title"/>
          </p:nvPr>
        </p:nvSpPr>
        <p:spPr>
          <a:xfrm>
            <a:off x="6120687" y="3396704"/>
            <a:ext cx="1828800" cy="658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4500">
                <a:solidFill>
                  <a:schemeClr val="accen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a:r>
              <a:t>xx%</a:t>
            </a:r>
          </a:p>
        </p:txBody>
      </p:sp>
      <p:sp>
        <p:nvSpPr>
          <p:cNvPr id="244" name="Google Shape;244;p31"/>
          <p:cNvSpPr txBox="1"/>
          <p:nvPr>
            <p:ph idx="4" type="title"/>
          </p:nvPr>
        </p:nvSpPr>
        <p:spPr>
          <a:xfrm>
            <a:off x="1204084" y="2368650"/>
            <a:ext cx="18159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5" name="Google Shape;245;p31"/>
          <p:cNvSpPr txBox="1"/>
          <p:nvPr>
            <p:ph idx="1" type="subTitle"/>
          </p:nvPr>
        </p:nvSpPr>
        <p:spPr>
          <a:xfrm>
            <a:off x="1204084" y="2878975"/>
            <a:ext cx="18159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6" name="Google Shape;246;p31"/>
          <p:cNvSpPr txBox="1"/>
          <p:nvPr>
            <p:ph idx="5" type="title"/>
          </p:nvPr>
        </p:nvSpPr>
        <p:spPr>
          <a:xfrm>
            <a:off x="3658409" y="2368650"/>
            <a:ext cx="1815900" cy="52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7" name="Google Shape;247;p31"/>
          <p:cNvSpPr txBox="1"/>
          <p:nvPr>
            <p:ph idx="6" type="subTitle"/>
          </p:nvPr>
        </p:nvSpPr>
        <p:spPr>
          <a:xfrm>
            <a:off x="3658409" y="2875724"/>
            <a:ext cx="1815900" cy="481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8" name="Google Shape;248;p31"/>
          <p:cNvSpPr txBox="1"/>
          <p:nvPr>
            <p:ph idx="7" type="title"/>
          </p:nvPr>
        </p:nvSpPr>
        <p:spPr>
          <a:xfrm>
            <a:off x="6120687" y="2368650"/>
            <a:ext cx="18288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solidFill>
                  <a:schemeClr val="accent2"/>
                </a:solidFill>
              </a:defRPr>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249" name="Google Shape;249;p31"/>
          <p:cNvSpPr txBox="1"/>
          <p:nvPr>
            <p:ph idx="8" type="subTitle"/>
          </p:nvPr>
        </p:nvSpPr>
        <p:spPr>
          <a:xfrm>
            <a:off x="6120687" y="2878975"/>
            <a:ext cx="18288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accent2"/>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0" name="Google Shape;250;p31"/>
          <p:cNvSpPr txBox="1"/>
          <p:nvPr>
            <p:ph idx="9"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bg>
      <p:bgPr>
        <a:solidFill>
          <a:schemeClr val="dk1"/>
        </a:solidFill>
      </p:bgPr>
    </p:bg>
    <p:spTree>
      <p:nvGrpSpPr>
        <p:cNvPr id="251" name="Shape 251"/>
        <p:cNvGrpSpPr/>
        <p:nvPr/>
      </p:nvGrpSpPr>
      <p:grpSpPr>
        <a:xfrm>
          <a:off x="0" y="0"/>
          <a:ext cx="0" cy="0"/>
          <a:chOff x="0" y="0"/>
          <a:chExt cx="0" cy="0"/>
        </a:xfrm>
      </p:grpSpPr>
      <p:sp>
        <p:nvSpPr>
          <p:cNvPr id="252" name="Google Shape;252;p32"/>
          <p:cNvSpPr txBox="1"/>
          <p:nvPr/>
        </p:nvSpPr>
        <p:spPr>
          <a:xfrm rot="5400000">
            <a:off x="-1536625" y="2730450"/>
            <a:ext cx="3682500" cy="1143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/(AI)/(AI)/</a:t>
            </a:r>
            <a:endParaRPr>
              <a:solidFill>
                <a:schemeClr val="hlink"/>
              </a:solidFill>
            </a:endParaRPr>
          </a:p>
        </p:txBody>
      </p:sp>
      <p:sp>
        <p:nvSpPr>
          <p:cNvPr id="253" name="Google Shape;253;p32"/>
          <p:cNvSpPr txBox="1"/>
          <p:nvPr/>
        </p:nvSpPr>
        <p:spPr>
          <a:xfrm>
            <a:off x="7751741" y="0"/>
            <a:ext cx="2370600" cy="514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254" name="Google Shape;254;p32"/>
          <p:cNvSpPr/>
          <p:nvPr/>
        </p:nvSpPr>
        <p:spPr>
          <a:xfrm>
            <a:off x="1958925" y="535000"/>
            <a:ext cx="5239800" cy="4073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2"/>
          <p:cNvSpPr txBox="1"/>
          <p:nvPr>
            <p:ph type="ctrTitle"/>
          </p:nvPr>
        </p:nvSpPr>
        <p:spPr>
          <a:xfrm>
            <a:off x="2429950" y="723341"/>
            <a:ext cx="4284000" cy="997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None/>
              <a:defRPr sz="9100">
                <a:solidFill>
                  <a:schemeClr val="accen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6" name="Google Shape;256;p32"/>
          <p:cNvSpPr txBox="1"/>
          <p:nvPr>
            <p:ph idx="1" type="subTitle"/>
          </p:nvPr>
        </p:nvSpPr>
        <p:spPr>
          <a:xfrm>
            <a:off x="2687700" y="2227616"/>
            <a:ext cx="3778800" cy="127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8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57" name="Google Shape;257;p32"/>
          <p:cNvSpPr txBox="1"/>
          <p:nvPr/>
        </p:nvSpPr>
        <p:spPr>
          <a:xfrm>
            <a:off x="2359091" y="3530100"/>
            <a:ext cx="4434600" cy="6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Raleway"/>
                <a:ea typeface="Raleway"/>
                <a:cs typeface="Raleway"/>
                <a:sym typeface="Raleway"/>
              </a:rPr>
              <a:t>CREDITS: This presentation template was created by </a:t>
            </a:r>
            <a:r>
              <a:rPr b="1" lang="en" sz="1200">
                <a:solidFill>
                  <a:schemeClr val="dk1"/>
                </a:solidFill>
                <a:uFill>
                  <a:noFill/>
                </a:uFill>
                <a:latin typeface="Raleway"/>
                <a:ea typeface="Raleway"/>
                <a:cs typeface="Raleway"/>
                <a:sym typeface="Raleway"/>
                <a:hlinkClick r:id="rId2">
                  <a:extLst>
                    <a:ext uri="{A12FA001-AC4F-418D-AE19-62706E023703}">
                      <ahyp:hlinkClr val="tx"/>
                    </a:ext>
                  </a:extLst>
                </a:hlinkClick>
              </a:rPr>
              <a:t>Slidesgo</a:t>
            </a:r>
            <a:r>
              <a:rPr lang="en" sz="1200">
                <a:solidFill>
                  <a:schemeClr val="dk1"/>
                </a:solidFill>
                <a:latin typeface="Raleway"/>
                <a:ea typeface="Raleway"/>
                <a:cs typeface="Raleway"/>
                <a:sym typeface="Raleway"/>
              </a:rPr>
              <a:t>, including icons by </a:t>
            </a:r>
            <a:r>
              <a:rPr b="1" lang="en" sz="1200">
                <a:solidFill>
                  <a:schemeClr val="dk1"/>
                </a:solidFill>
                <a:uFill>
                  <a:noFill/>
                </a:uFill>
                <a:latin typeface="Raleway"/>
                <a:ea typeface="Raleway"/>
                <a:cs typeface="Raleway"/>
                <a:sym typeface="Raleway"/>
                <a:hlinkClick r:id="rId3">
                  <a:extLst>
                    <a:ext uri="{A12FA001-AC4F-418D-AE19-62706E023703}">
                      <ahyp:hlinkClr val="tx"/>
                    </a:ext>
                  </a:extLst>
                </a:hlinkClick>
              </a:rPr>
              <a:t>Flaticon</a:t>
            </a:r>
            <a:r>
              <a:rPr lang="en" sz="1200">
                <a:solidFill>
                  <a:schemeClr val="dk1"/>
                </a:solidFill>
                <a:latin typeface="Raleway"/>
                <a:ea typeface="Raleway"/>
                <a:cs typeface="Raleway"/>
                <a:sym typeface="Raleway"/>
              </a:rPr>
              <a:t> and infographics &amp; images by </a:t>
            </a:r>
            <a:r>
              <a:rPr b="1" lang="en" sz="1200">
                <a:solidFill>
                  <a:schemeClr val="dk1"/>
                </a:solidFill>
                <a:uFill>
                  <a:noFill/>
                </a:uFill>
                <a:latin typeface="Raleway"/>
                <a:ea typeface="Raleway"/>
                <a:cs typeface="Raleway"/>
                <a:sym typeface="Raleway"/>
                <a:hlinkClick r:id="rId4">
                  <a:extLst>
                    <a:ext uri="{A12FA001-AC4F-418D-AE19-62706E023703}">
                      <ahyp:hlinkClr val="tx"/>
                    </a:ext>
                  </a:extLst>
                </a:hlinkClick>
              </a:rPr>
              <a:t>Freepik</a:t>
            </a:r>
            <a:endParaRPr b="1" sz="1200">
              <a:solidFill>
                <a:schemeClr val="dk1"/>
              </a:solidFill>
              <a:latin typeface="Raleway"/>
              <a:ea typeface="Raleway"/>
              <a:cs typeface="Raleway"/>
              <a:sym typeface="Raleway"/>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bg>
      <p:bgPr>
        <a:solidFill>
          <a:schemeClr val="dk1"/>
        </a:solidFill>
      </p:bgPr>
    </p:bg>
    <p:spTree>
      <p:nvGrpSpPr>
        <p:cNvPr id="258" name="Shape 258"/>
        <p:cNvGrpSpPr/>
        <p:nvPr/>
      </p:nvGrpSpPr>
      <p:grpSpPr>
        <a:xfrm>
          <a:off x="0" y="0"/>
          <a:ext cx="0" cy="0"/>
          <a:chOff x="0" y="0"/>
          <a:chExt cx="0" cy="0"/>
        </a:xfrm>
      </p:grpSpPr>
      <p:grpSp>
        <p:nvGrpSpPr>
          <p:cNvPr id="259" name="Google Shape;259;p33"/>
          <p:cNvGrpSpPr/>
          <p:nvPr/>
        </p:nvGrpSpPr>
        <p:grpSpPr>
          <a:xfrm>
            <a:off x="-457433" y="534990"/>
            <a:ext cx="2192659" cy="557097"/>
            <a:chOff x="2641350" y="846250"/>
            <a:chExt cx="413600" cy="105075"/>
          </a:xfrm>
        </p:grpSpPr>
        <p:sp>
          <p:nvSpPr>
            <p:cNvPr id="260" name="Google Shape;260;p33"/>
            <p:cNvSpPr/>
            <p:nvPr/>
          </p:nvSpPr>
          <p:spPr>
            <a:xfrm>
              <a:off x="2991475" y="846250"/>
              <a:ext cx="63475" cy="105075"/>
            </a:xfrm>
            <a:custGeom>
              <a:rect b="b" l="l" r="r" t="t"/>
              <a:pathLst>
                <a:path extrusionOk="0" h="4203" w="2539">
                  <a:moveTo>
                    <a:pt x="2092" y="1"/>
                  </a:moveTo>
                  <a:lnTo>
                    <a:pt x="1" y="2111"/>
                  </a:lnTo>
                  <a:lnTo>
                    <a:pt x="2092" y="4202"/>
                  </a:lnTo>
                  <a:lnTo>
                    <a:pt x="2538" y="3756"/>
                  </a:lnTo>
                  <a:lnTo>
                    <a:pt x="874" y="2111"/>
                  </a:lnTo>
                  <a:lnTo>
                    <a:pt x="2538" y="447"/>
                  </a:lnTo>
                  <a:lnTo>
                    <a:pt x="209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3"/>
            <p:cNvSpPr/>
            <p:nvPr/>
          </p:nvSpPr>
          <p:spPr>
            <a:xfrm>
              <a:off x="2874775" y="846250"/>
              <a:ext cx="63450" cy="105075"/>
            </a:xfrm>
            <a:custGeom>
              <a:rect b="b" l="l" r="r" t="t"/>
              <a:pathLst>
                <a:path extrusionOk="0" h="4203" w="2538">
                  <a:moveTo>
                    <a:pt x="2091" y="1"/>
                  </a:moveTo>
                  <a:lnTo>
                    <a:pt x="0" y="2111"/>
                  </a:lnTo>
                  <a:lnTo>
                    <a:pt x="2091" y="4202"/>
                  </a:lnTo>
                  <a:lnTo>
                    <a:pt x="2538" y="3756"/>
                  </a:lnTo>
                  <a:lnTo>
                    <a:pt x="894" y="2111"/>
                  </a:lnTo>
                  <a:lnTo>
                    <a:pt x="2538" y="447"/>
                  </a:lnTo>
                  <a:lnTo>
                    <a:pt x="209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3"/>
            <p:cNvSpPr/>
            <p:nvPr/>
          </p:nvSpPr>
          <p:spPr>
            <a:xfrm>
              <a:off x="2758075" y="846250"/>
              <a:ext cx="63450" cy="105075"/>
            </a:xfrm>
            <a:custGeom>
              <a:rect b="b" l="l" r="r" t="t"/>
              <a:pathLst>
                <a:path extrusionOk="0" h="4203" w="2538">
                  <a:moveTo>
                    <a:pt x="2111" y="1"/>
                  </a:moveTo>
                  <a:lnTo>
                    <a:pt x="0" y="2111"/>
                  </a:lnTo>
                  <a:lnTo>
                    <a:pt x="2111" y="4202"/>
                  </a:lnTo>
                  <a:lnTo>
                    <a:pt x="2537" y="3756"/>
                  </a:lnTo>
                  <a:lnTo>
                    <a:pt x="893" y="2111"/>
                  </a:lnTo>
                  <a:lnTo>
                    <a:pt x="2537" y="447"/>
                  </a:lnTo>
                  <a:lnTo>
                    <a:pt x="21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3"/>
            <p:cNvSpPr/>
            <p:nvPr/>
          </p:nvSpPr>
          <p:spPr>
            <a:xfrm>
              <a:off x="2641350" y="846250"/>
              <a:ext cx="63975" cy="105075"/>
            </a:xfrm>
            <a:custGeom>
              <a:rect b="b" l="l" r="r" t="t"/>
              <a:pathLst>
                <a:path extrusionOk="0" h="4203" w="2559">
                  <a:moveTo>
                    <a:pt x="2112" y="1"/>
                  </a:moveTo>
                  <a:lnTo>
                    <a:pt x="1" y="2111"/>
                  </a:lnTo>
                  <a:lnTo>
                    <a:pt x="2112" y="4202"/>
                  </a:lnTo>
                  <a:lnTo>
                    <a:pt x="2558" y="3756"/>
                  </a:lnTo>
                  <a:lnTo>
                    <a:pt x="894" y="2111"/>
                  </a:lnTo>
                  <a:lnTo>
                    <a:pt x="2558" y="447"/>
                  </a:lnTo>
                  <a:lnTo>
                    <a:pt x="211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33"/>
          <p:cNvGrpSpPr/>
          <p:nvPr/>
        </p:nvGrpSpPr>
        <p:grpSpPr>
          <a:xfrm>
            <a:off x="2881200" y="4514854"/>
            <a:ext cx="3397850" cy="187275"/>
            <a:chOff x="-3237675" y="-1132050"/>
            <a:chExt cx="3397850" cy="187275"/>
          </a:xfrm>
        </p:grpSpPr>
        <p:sp>
          <p:nvSpPr>
            <p:cNvPr id="265" name="Google Shape;265;p33"/>
            <p:cNvSpPr/>
            <p:nvPr/>
          </p:nvSpPr>
          <p:spPr>
            <a:xfrm>
              <a:off x="-378750" y="-1132050"/>
              <a:ext cx="130425" cy="187275"/>
            </a:xfrm>
            <a:custGeom>
              <a:rect b="b" l="l" r="r" t="t"/>
              <a:pathLst>
                <a:path extrusionOk="0" h="7491" w="5217">
                  <a:moveTo>
                    <a:pt x="4040" y="0"/>
                  </a:moveTo>
                  <a:lnTo>
                    <a:pt x="0" y="6800"/>
                  </a:lnTo>
                  <a:lnTo>
                    <a:pt x="1157" y="7490"/>
                  </a:lnTo>
                  <a:lnTo>
                    <a:pt x="521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3"/>
            <p:cNvSpPr/>
            <p:nvPr/>
          </p:nvSpPr>
          <p:spPr>
            <a:xfrm>
              <a:off x="29725" y="-1132050"/>
              <a:ext cx="130450" cy="187275"/>
            </a:xfrm>
            <a:custGeom>
              <a:rect b="b" l="l" r="r" t="t"/>
              <a:pathLst>
                <a:path extrusionOk="0" h="7491" w="5218">
                  <a:moveTo>
                    <a:pt x="4040" y="0"/>
                  </a:moveTo>
                  <a:lnTo>
                    <a:pt x="1" y="6800"/>
                  </a:lnTo>
                  <a:lnTo>
                    <a:pt x="1158" y="7490"/>
                  </a:lnTo>
                  <a:lnTo>
                    <a:pt x="521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3"/>
            <p:cNvSpPr/>
            <p:nvPr/>
          </p:nvSpPr>
          <p:spPr>
            <a:xfrm>
              <a:off x="-787250" y="-1132050"/>
              <a:ext cx="130450" cy="187275"/>
            </a:xfrm>
            <a:custGeom>
              <a:rect b="b" l="l" r="r" t="t"/>
              <a:pathLst>
                <a:path extrusionOk="0" h="7491" w="5218">
                  <a:moveTo>
                    <a:pt x="4040" y="0"/>
                  </a:moveTo>
                  <a:lnTo>
                    <a:pt x="1" y="6800"/>
                  </a:lnTo>
                  <a:lnTo>
                    <a:pt x="1158" y="7490"/>
                  </a:lnTo>
                  <a:lnTo>
                    <a:pt x="521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3"/>
            <p:cNvSpPr/>
            <p:nvPr/>
          </p:nvSpPr>
          <p:spPr>
            <a:xfrm>
              <a:off x="-1195725" y="-1132050"/>
              <a:ext cx="130425" cy="187275"/>
            </a:xfrm>
            <a:custGeom>
              <a:rect b="b" l="l" r="r" t="t"/>
              <a:pathLst>
                <a:path extrusionOk="0" h="7491" w="5217">
                  <a:moveTo>
                    <a:pt x="4060" y="0"/>
                  </a:moveTo>
                  <a:lnTo>
                    <a:pt x="0" y="6800"/>
                  </a:lnTo>
                  <a:lnTo>
                    <a:pt x="1157"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3"/>
            <p:cNvSpPr/>
            <p:nvPr/>
          </p:nvSpPr>
          <p:spPr>
            <a:xfrm>
              <a:off x="-1604225" y="-1132050"/>
              <a:ext cx="130450" cy="187275"/>
            </a:xfrm>
            <a:custGeom>
              <a:rect b="b" l="l" r="r" t="t"/>
              <a:pathLst>
                <a:path extrusionOk="0" h="7491" w="5218">
                  <a:moveTo>
                    <a:pt x="4060" y="0"/>
                  </a:moveTo>
                  <a:lnTo>
                    <a:pt x="1" y="6800"/>
                  </a:lnTo>
                  <a:lnTo>
                    <a:pt x="1158"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3"/>
            <p:cNvSpPr/>
            <p:nvPr/>
          </p:nvSpPr>
          <p:spPr>
            <a:xfrm>
              <a:off x="-2012725" y="-1132050"/>
              <a:ext cx="130450" cy="187275"/>
            </a:xfrm>
            <a:custGeom>
              <a:rect b="b" l="l" r="r" t="t"/>
              <a:pathLst>
                <a:path extrusionOk="0" h="7491" w="5218">
                  <a:moveTo>
                    <a:pt x="4060" y="0"/>
                  </a:moveTo>
                  <a:lnTo>
                    <a:pt x="1" y="6800"/>
                  </a:lnTo>
                  <a:lnTo>
                    <a:pt x="1178"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3"/>
            <p:cNvSpPr/>
            <p:nvPr/>
          </p:nvSpPr>
          <p:spPr>
            <a:xfrm>
              <a:off x="-2421200" y="-1132050"/>
              <a:ext cx="130425" cy="187275"/>
            </a:xfrm>
            <a:custGeom>
              <a:rect b="b" l="l" r="r" t="t"/>
              <a:pathLst>
                <a:path extrusionOk="0" h="7491" w="5217">
                  <a:moveTo>
                    <a:pt x="4060" y="0"/>
                  </a:moveTo>
                  <a:lnTo>
                    <a:pt x="0" y="6800"/>
                  </a:lnTo>
                  <a:lnTo>
                    <a:pt x="1178"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3"/>
            <p:cNvSpPr/>
            <p:nvPr/>
          </p:nvSpPr>
          <p:spPr>
            <a:xfrm>
              <a:off x="-2829175" y="-1132050"/>
              <a:ext cx="129925" cy="187275"/>
            </a:xfrm>
            <a:custGeom>
              <a:rect b="b" l="l" r="r" t="t"/>
              <a:pathLst>
                <a:path extrusionOk="0" h="7491" w="5197">
                  <a:moveTo>
                    <a:pt x="4039" y="0"/>
                  </a:moveTo>
                  <a:lnTo>
                    <a:pt x="0" y="6800"/>
                  </a:lnTo>
                  <a:lnTo>
                    <a:pt x="1157" y="7490"/>
                  </a:lnTo>
                  <a:lnTo>
                    <a:pt x="5196" y="690"/>
                  </a:lnTo>
                  <a:lnTo>
                    <a:pt x="403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3"/>
            <p:cNvSpPr/>
            <p:nvPr/>
          </p:nvSpPr>
          <p:spPr>
            <a:xfrm>
              <a:off x="-3237675" y="-1132050"/>
              <a:ext cx="129925" cy="187275"/>
            </a:xfrm>
            <a:custGeom>
              <a:rect b="b" l="l" r="r" t="t"/>
              <a:pathLst>
                <a:path extrusionOk="0" h="7491" w="5197">
                  <a:moveTo>
                    <a:pt x="4040" y="0"/>
                  </a:moveTo>
                  <a:lnTo>
                    <a:pt x="0" y="6800"/>
                  </a:lnTo>
                  <a:lnTo>
                    <a:pt x="1157" y="7490"/>
                  </a:lnTo>
                  <a:lnTo>
                    <a:pt x="519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p33"/>
          <p:cNvSpPr txBox="1"/>
          <p:nvPr/>
        </p:nvSpPr>
        <p:spPr>
          <a:xfrm>
            <a:off x="7751741" y="0"/>
            <a:ext cx="2370600" cy="5143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bg>
      <p:bgPr>
        <a:solidFill>
          <a:schemeClr val="accent1"/>
        </a:solidFill>
      </p:bgPr>
    </p:bg>
    <p:spTree>
      <p:nvGrpSpPr>
        <p:cNvPr id="275" name="Shape 275"/>
        <p:cNvGrpSpPr/>
        <p:nvPr/>
      </p:nvGrpSpPr>
      <p:grpSpPr>
        <a:xfrm>
          <a:off x="0" y="0"/>
          <a:ext cx="0" cy="0"/>
          <a:chOff x="0" y="0"/>
          <a:chExt cx="0" cy="0"/>
        </a:xfrm>
      </p:grpSpPr>
      <p:sp>
        <p:nvSpPr>
          <p:cNvPr id="276" name="Google Shape;276;p34"/>
          <p:cNvSpPr txBox="1"/>
          <p:nvPr/>
        </p:nvSpPr>
        <p:spPr>
          <a:xfrm>
            <a:off x="11400" y="2656728"/>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dk1"/>
                </a:solidFill>
                <a:latin typeface="Bebas Neue"/>
                <a:ea typeface="Bebas Neue"/>
                <a:cs typeface="Bebas Neue"/>
                <a:sym typeface="Bebas Neue"/>
              </a:rPr>
              <a:t>ARTIFICIAL INTELLIGENCE (AI)</a:t>
            </a:r>
            <a:endParaRPr>
              <a:solidFill>
                <a:schemeClr val="dk1"/>
              </a:solidFill>
              <a:latin typeface="Nunito"/>
              <a:ea typeface="Nunito"/>
              <a:cs typeface="Nunito"/>
              <a:sym typeface="Nunito"/>
            </a:endParaRPr>
          </a:p>
        </p:txBody>
      </p:sp>
      <p:sp>
        <p:nvSpPr>
          <p:cNvPr id="277" name="Google Shape;277;p34"/>
          <p:cNvSpPr txBox="1"/>
          <p:nvPr/>
        </p:nvSpPr>
        <p:spPr>
          <a:xfrm>
            <a:off x="22675" y="3985092"/>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dk1"/>
                </a:solidFill>
                <a:latin typeface="Bebas Neue"/>
                <a:ea typeface="Bebas Neue"/>
                <a:cs typeface="Bebas Neue"/>
                <a:sym typeface="Bebas Neue"/>
              </a:rPr>
              <a:t>ARTIFICIAL INTELLIGENCE (AI)</a:t>
            </a:r>
            <a:endParaRPr>
              <a:solidFill>
                <a:schemeClr val="dk1"/>
              </a:solidFill>
              <a:latin typeface="Nunito"/>
              <a:ea typeface="Nunito"/>
              <a:cs typeface="Nunito"/>
              <a:sym typeface="Nunito"/>
            </a:endParaRPr>
          </a:p>
        </p:txBody>
      </p:sp>
      <p:sp>
        <p:nvSpPr>
          <p:cNvPr id="278" name="Google Shape;278;p34"/>
          <p:cNvSpPr txBox="1"/>
          <p:nvPr/>
        </p:nvSpPr>
        <p:spPr>
          <a:xfrm>
            <a:off x="11400" y="1328364"/>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dk1"/>
                </a:solidFill>
                <a:latin typeface="Bebas Neue"/>
                <a:ea typeface="Bebas Neue"/>
                <a:cs typeface="Bebas Neue"/>
                <a:sym typeface="Bebas Neue"/>
              </a:rPr>
              <a:t>ARTIFICIAL INTELLIGENCE (AI)</a:t>
            </a:r>
            <a:endParaRPr>
              <a:solidFill>
                <a:schemeClr val="dk1"/>
              </a:solidFill>
              <a:latin typeface="Nunito"/>
              <a:ea typeface="Nunito"/>
              <a:cs typeface="Nunito"/>
              <a:sym typeface="Nunito"/>
            </a:endParaRPr>
          </a:p>
        </p:txBody>
      </p:sp>
      <p:sp>
        <p:nvSpPr>
          <p:cNvPr id="279" name="Google Shape;279;p34"/>
          <p:cNvSpPr/>
          <p:nvPr/>
        </p:nvSpPr>
        <p:spPr>
          <a:xfrm>
            <a:off x="708150" y="535050"/>
            <a:ext cx="7720800" cy="4073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0" name="Google Shape;280;p34"/>
          <p:cNvGrpSpPr/>
          <p:nvPr/>
        </p:nvGrpSpPr>
        <p:grpSpPr>
          <a:xfrm>
            <a:off x="419564" y="436857"/>
            <a:ext cx="772605" cy="196301"/>
            <a:chOff x="2641350" y="846250"/>
            <a:chExt cx="413600" cy="105075"/>
          </a:xfrm>
        </p:grpSpPr>
        <p:sp>
          <p:nvSpPr>
            <p:cNvPr id="281" name="Google Shape;281;p34"/>
            <p:cNvSpPr/>
            <p:nvPr/>
          </p:nvSpPr>
          <p:spPr>
            <a:xfrm>
              <a:off x="2991475" y="846250"/>
              <a:ext cx="63475" cy="105075"/>
            </a:xfrm>
            <a:custGeom>
              <a:rect b="b" l="l" r="r" t="t"/>
              <a:pathLst>
                <a:path extrusionOk="0" h="4203" w="2539">
                  <a:moveTo>
                    <a:pt x="2092" y="1"/>
                  </a:moveTo>
                  <a:lnTo>
                    <a:pt x="1" y="2111"/>
                  </a:lnTo>
                  <a:lnTo>
                    <a:pt x="2092" y="4202"/>
                  </a:lnTo>
                  <a:lnTo>
                    <a:pt x="2538" y="3756"/>
                  </a:lnTo>
                  <a:lnTo>
                    <a:pt x="874" y="2111"/>
                  </a:lnTo>
                  <a:lnTo>
                    <a:pt x="2538" y="447"/>
                  </a:lnTo>
                  <a:lnTo>
                    <a:pt x="209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4"/>
            <p:cNvSpPr/>
            <p:nvPr/>
          </p:nvSpPr>
          <p:spPr>
            <a:xfrm>
              <a:off x="2874775" y="846250"/>
              <a:ext cx="63450" cy="105075"/>
            </a:xfrm>
            <a:custGeom>
              <a:rect b="b" l="l" r="r" t="t"/>
              <a:pathLst>
                <a:path extrusionOk="0" h="4203" w="2538">
                  <a:moveTo>
                    <a:pt x="2091" y="1"/>
                  </a:moveTo>
                  <a:lnTo>
                    <a:pt x="0" y="2111"/>
                  </a:lnTo>
                  <a:lnTo>
                    <a:pt x="2091" y="4202"/>
                  </a:lnTo>
                  <a:lnTo>
                    <a:pt x="2538" y="3756"/>
                  </a:lnTo>
                  <a:lnTo>
                    <a:pt x="894" y="2111"/>
                  </a:lnTo>
                  <a:lnTo>
                    <a:pt x="2538" y="447"/>
                  </a:lnTo>
                  <a:lnTo>
                    <a:pt x="209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4"/>
            <p:cNvSpPr/>
            <p:nvPr/>
          </p:nvSpPr>
          <p:spPr>
            <a:xfrm>
              <a:off x="2758075" y="846250"/>
              <a:ext cx="63450" cy="105075"/>
            </a:xfrm>
            <a:custGeom>
              <a:rect b="b" l="l" r="r" t="t"/>
              <a:pathLst>
                <a:path extrusionOk="0" h="4203" w="2538">
                  <a:moveTo>
                    <a:pt x="2111" y="1"/>
                  </a:moveTo>
                  <a:lnTo>
                    <a:pt x="0" y="2111"/>
                  </a:lnTo>
                  <a:lnTo>
                    <a:pt x="2111" y="4202"/>
                  </a:lnTo>
                  <a:lnTo>
                    <a:pt x="2537" y="3756"/>
                  </a:lnTo>
                  <a:lnTo>
                    <a:pt x="893" y="2111"/>
                  </a:lnTo>
                  <a:lnTo>
                    <a:pt x="2537" y="447"/>
                  </a:lnTo>
                  <a:lnTo>
                    <a:pt x="21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4"/>
            <p:cNvSpPr/>
            <p:nvPr/>
          </p:nvSpPr>
          <p:spPr>
            <a:xfrm>
              <a:off x="2641350" y="846250"/>
              <a:ext cx="63975" cy="105075"/>
            </a:xfrm>
            <a:custGeom>
              <a:rect b="b" l="l" r="r" t="t"/>
              <a:pathLst>
                <a:path extrusionOk="0" h="4203" w="2559">
                  <a:moveTo>
                    <a:pt x="2112" y="1"/>
                  </a:moveTo>
                  <a:lnTo>
                    <a:pt x="1" y="2111"/>
                  </a:lnTo>
                  <a:lnTo>
                    <a:pt x="2112" y="4202"/>
                  </a:lnTo>
                  <a:lnTo>
                    <a:pt x="2558" y="3756"/>
                  </a:lnTo>
                  <a:lnTo>
                    <a:pt x="894" y="2111"/>
                  </a:lnTo>
                  <a:lnTo>
                    <a:pt x="2558" y="447"/>
                  </a:lnTo>
                  <a:lnTo>
                    <a:pt x="211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 name="Google Shape;285;p34"/>
          <p:cNvGrpSpPr/>
          <p:nvPr/>
        </p:nvGrpSpPr>
        <p:grpSpPr>
          <a:xfrm>
            <a:off x="7959731" y="436857"/>
            <a:ext cx="772605" cy="196301"/>
            <a:chOff x="2641350" y="846250"/>
            <a:chExt cx="413600" cy="105075"/>
          </a:xfrm>
        </p:grpSpPr>
        <p:sp>
          <p:nvSpPr>
            <p:cNvPr id="286" name="Google Shape;286;p34"/>
            <p:cNvSpPr/>
            <p:nvPr/>
          </p:nvSpPr>
          <p:spPr>
            <a:xfrm>
              <a:off x="2991475" y="846250"/>
              <a:ext cx="63475" cy="105075"/>
            </a:xfrm>
            <a:custGeom>
              <a:rect b="b" l="l" r="r" t="t"/>
              <a:pathLst>
                <a:path extrusionOk="0" h="4203" w="2539">
                  <a:moveTo>
                    <a:pt x="2092" y="1"/>
                  </a:moveTo>
                  <a:lnTo>
                    <a:pt x="1" y="2111"/>
                  </a:lnTo>
                  <a:lnTo>
                    <a:pt x="2092" y="4202"/>
                  </a:lnTo>
                  <a:lnTo>
                    <a:pt x="2538" y="3756"/>
                  </a:lnTo>
                  <a:lnTo>
                    <a:pt x="874" y="2111"/>
                  </a:lnTo>
                  <a:lnTo>
                    <a:pt x="2538" y="447"/>
                  </a:lnTo>
                  <a:lnTo>
                    <a:pt x="209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4"/>
            <p:cNvSpPr/>
            <p:nvPr/>
          </p:nvSpPr>
          <p:spPr>
            <a:xfrm>
              <a:off x="2874775" y="846250"/>
              <a:ext cx="63450" cy="105075"/>
            </a:xfrm>
            <a:custGeom>
              <a:rect b="b" l="l" r="r" t="t"/>
              <a:pathLst>
                <a:path extrusionOk="0" h="4203" w="2538">
                  <a:moveTo>
                    <a:pt x="2091" y="1"/>
                  </a:moveTo>
                  <a:lnTo>
                    <a:pt x="0" y="2111"/>
                  </a:lnTo>
                  <a:lnTo>
                    <a:pt x="2091" y="4202"/>
                  </a:lnTo>
                  <a:lnTo>
                    <a:pt x="2538" y="3756"/>
                  </a:lnTo>
                  <a:lnTo>
                    <a:pt x="894" y="2111"/>
                  </a:lnTo>
                  <a:lnTo>
                    <a:pt x="2538" y="447"/>
                  </a:lnTo>
                  <a:lnTo>
                    <a:pt x="209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4"/>
            <p:cNvSpPr/>
            <p:nvPr/>
          </p:nvSpPr>
          <p:spPr>
            <a:xfrm>
              <a:off x="2758075" y="846250"/>
              <a:ext cx="63450" cy="105075"/>
            </a:xfrm>
            <a:custGeom>
              <a:rect b="b" l="l" r="r" t="t"/>
              <a:pathLst>
                <a:path extrusionOk="0" h="4203" w="2538">
                  <a:moveTo>
                    <a:pt x="2111" y="1"/>
                  </a:moveTo>
                  <a:lnTo>
                    <a:pt x="0" y="2111"/>
                  </a:lnTo>
                  <a:lnTo>
                    <a:pt x="2111" y="4202"/>
                  </a:lnTo>
                  <a:lnTo>
                    <a:pt x="2537" y="3756"/>
                  </a:lnTo>
                  <a:lnTo>
                    <a:pt x="893" y="2111"/>
                  </a:lnTo>
                  <a:lnTo>
                    <a:pt x="2537" y="447"/>
                  </a:lnTo>
                  <a:lnTo>
                    <a:pt x="21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4"/>
            <p:cNvSpPr/>
            <p:nvPr/>
          </p:nvSpPr>
          <p:spPr>
            <a:xfrm>
              <a:off x="2641350" y="846250"/>
              <a:ext cx="63975" cy="105075"/>
            </a:xfrm>
            <a:custGeom>
              <a:rect b="b" l="l" r="r" t="t"/>
              <a:pathLst>
                <a:path extrusionOk="0" h="4203" w="2559">
                  <a:moveTo>
                    <a:pt x="2112" y="1"/>
                  </a:moveTo>
                  <a:lnTo>
                    <a:pt x="1" y="2111"/>
                  </a:lnTo>
                  <a:lnTo>
                    <a:pt x="2112" y="4202"/>
                  </a:lnTo>
                  <a:lnTo>
                    <a:pt x="2558" y="3756"/>
                  </a:lnTo>
                  <a:lnTo>
                    <a:pt x="894" y="2111"/>
                  </a:lnTo>
                  <a:lnTo>
                    <a:pt x="2558" y="447"/>
                  </a:lnTo>
                  <a:lnTo>
                    <a:pt x="211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1"/>
        </a:solidFill>
      </p:bgPr>
    </p:bg>
    <p:spTree>
      <p:nvGrpSpPr>
        <p:cNvPr id="27" name="Shape 27"/>
        <p:cNvGrpSpPr/>
        <p:nvPr/>
      </p:nvGrpSpPr>
      <p:grpSpPr>
        <a:xfrm>
          <a:off x="0" y="0"/>
          <a:ext cx="0" cy="0"/>
          <a:chOff x="0" y="0"/>
          <a:chExt cx="0" cy="0"/>
        </a:xfrm>
      </p:grpSpPr>
      <p:sp>
        <p:nvSpPr>
          <p:cNvPr id="28" name="Google Shape;28;p5"/>
          <p:cNvSpPr txBox="1"/>
          <p:nvPr/>
        </p:nvSpPr>
        <p:spPr>
          <a:xfrm>
            <a:off x="11400" y="4030092"/>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29" name="Google Shape;29;p5"/>
          <p:cNvSpPr txBox="1"/>
          <p:nvPr>
            <p:ph idx="1" type="subTitle"/>
          </p:nvPr>
        </p:nvSpPr>
        <p:spPr>
          <a:xfrm>
            <a:off x="1834113" y="1773447"/>
            <a:ext cx="2752200" cy="5394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Bebas Neue"/>
              <a:buNone/>
              <a:defRPr sz="2500">
                <a:solidFill>
                  <a:schemeClr val="accent2"/>
                </a:solidFill>
                <a:latin typeface="Bebas Neue"/>
                <a:ea typeface="Bebas Neue"/>
                <a:cs typeface="Bebas Neue"/>
                <a:sym typeface="Bebas Neu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0" name="Google Shape;30;p5"/>
          <p:cNvSpPr txBox="1"/>
          <p:nvPr>
            <p:ph idx="2" type="subTitle"/>
          </p:nvPr>
        </p:nvSpPr>
        <p:spPr>
          <a:xfrm>
            <a:off x="4572050" y="3532125"/>
            <a:ext cx="2752200" cy="53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Bebas Neue"/>
              <a:buNone/>
              <a:defRPr sz="2500">
                <a:solidFill>
                  <a:schemeClr val="accent2"/>
                </a:solidFill>
                <a:latin typeface="Bebas Neue"/>
                <a:ea typeface="Bebas Neue"/>
                <a:cs typeface="Bebas Neue"/>
                <a:sym typeface="Bebas Neue"/>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1" name="Google Shape;31;p5"/>
          <p:cNvSpPr txBox="1"/>
          <p:nvPr>
            <p:ph idx="3" type="subTitle"/>
          </p:nvPr>
        </p:nvSpPr>
        <p:spPr>
          <a:xfrm>
            <a:off x="5103350" y="1545297"/>
            <a:ext cx="2752200" cy="99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accent2"/>
                </a:solidFill>
                <a:latin typeface="Raleway Medium"/>
                <a:ea typeface="Raleway Medium"/>
                <a:cs typeface="Raleway Medium"/>
                <a:sym typeface="Raleway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 name="Google Shape;32;p5"/>
          <p:cNvSpPr txBox="1"/>
          <p:nvPr>
            <p:ph idx="4" type="subTitle"/>
          </p:nvPr>
        </p:nvSpPr>
        <p:spPr>
          <a:xfrm>
            <a:off x="1236966" y="3303975"/>
            <a:ext cx="2752200" cy="99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accent2"/>
                </a:solidFill>
                <a:latin typeface="Raleway Medium"/>
                <a:ea typeface="Raleway Medium"/>
                <a:cs typeface="Raleway Medium"/>
                <a:sym typeface="Raleway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 name="Google Shape;33;p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900"/>
              <a:buNone/>
              <a:defRPr sz="3900">
                <a:solidFill>
                  <a:schemeClr val="accent1"/>
                </a:solidFill>
              </a:defRPr>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1"/>
        </a:solidFill>
      </p:bgPr>
    </p:bg>
    <p:spTree>
      <p:nvGrpSpPr>
        <p:cNvPr id="34" name="Shape 34"/>
        <p:cNvGrpSpPr/>
        <p:nvPr/>
      </p:nvGrpSpPr>
      <p:grpSpPr>
        <a:xfrm>
          <a:off x="0" y="0"/>
          <a:ext cx="0" cy="0"/>
          <a:chOff x="0" y="0"/>
          <a:chExt cx="0" cy="0"/>
        </a:xfrm>
      </p:grpSpPr>
      <p:sp>
        <p:nvSpPr>
          <p:cNvPr id="35" name="Google Shape;35;p6"/>
          <p:cNvSpPr txBox="1"/>
          <p:nvPr/>
        </p:nvSpPr>
        <p:spPr>
          <a:xfrm>
            <a:off x="5382500" y="1655900"/>
            <a:ext cx="3754200" cy="35085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36" name="Google Shape;36;p6"/>
          <p:cNvSpPr/>
          <p:nvPr/>
        </p:nvSpPr>
        <p:spPr>
          <a:xfrm>
            <a:off x="712400" y="1168200"/>
            <a:ext cx="7716600" cy="3975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6"/>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900"/>
              <a:buNone/>
              <a:defRPr sz="3900">
                <a:solidFill>
                  <a:schemeClr val="accent1"/>
                </a:solidFill>
              </a:defRPr>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1"/>
        </a:solidFill>
      </p:bgPr>
    </p:bg>
    <p:spTree>
      <p:nvGrpSpPr>
        <p:cNvPr id="38" name="Shape 38"/>
        <p:cNvGrpSpPr/>
        <p:nvPr/>
      </p:nvGrpSpPr>
      <p:grpSpPr>
        <a:xfrm>
          <a:off x="0" y="0"/>
          <a:ext cx="0" cy="0"/>
          <a:chOff x="0" y="0"/>
          <a:chExt cx="0" cy="0"/>
        </a:xfrm>
      </p:grpSpPr>
      <p:sp>
        <p:nvSpPr>
          <p:cNvPr id="39" name="Google Shape;39;p7"/>
          <p:cNvSpPr txBox="1"/>
          <p:nvPr/>
        </p:nvSpPr>
        <p:spPr>
          <a:xfrm>
            <a:off x="0" y="1635000"/>
            <a:ext cx="4709100" cy="3508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40" name="Google Shape;40;p7"/>
          <p:cNvSpPr txBox="1"/>
          <p:nvPr>
            <p:ph idx="1" type="subTitle"/>
          </p:nvPr>
        </p:nvSpPr>
        <p:spPr>
          <a:xfrm>
            <a:off x="2259450" y="1849425"/>
            <a:ext cx="4625100" cy="1768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2"/>
              </a:buClr>
              <a:buSzPts val="1400"/>
              <a:buChar char="●"/>
              <a:defRPr>
                <a:solidFill>
                  <a:schemeClr val="accent2"/>
                </a:solidFill>
              </a:defRPr>
            </a:lvl1pPr>
            <a:lvl2pPr lvl="1" rtl="0" algn="ctr">
              <a:lnSpc>
                <a:spcPct val="100000"/>
              </a:lnSpc>
              <a:spcBef>
                <a:spcPts val="0"/>
              </a:spcBef>
              <a:spcAft>
                <a:spcPts val="0"/>
              </a:spcAft>
              <a:buClr>
                <a:schemeClr val="accent2"/>
              </a:buClr>
              <a:buSzPts val="1400"/>
              <a:buChar char="○"/>
              <a:defRPr>
                <a:solidFill>
                  <a:schemeClr val="accent2"/>
                </a:solidFill>
              </a:defRPr>
            </a:lvl2pPr>
            <a:lvl3pPr lvl="2" rtl="0" algn="ctr">
              <a:lnSpc>
                <a:spcPct val="100000"/>
              </a:lnSpc>
              <a:spcBef>
                <a:spcPts val="0"/>
              </a:spcBef>
              <a:spcAft>
                <a:spcPts val="0"/>
              </a:spcAft>
              <a:buClr>
                <a:schemeClr val="accent2"/>
              </a:buClr>
              <a:buSzPts val="1400"/>
              <a:buChar char="■"/>
              <a:defRPr>
                <a:solidFill>
                  <a:schemeClr val="accent2"/>
                </a:solidFill>
              </a:defRPr>
            </a:lvl3pPr>
            <a:lvl4pPr lvl="3" rtl="0" algn="ctr">
              <a:lnSpc>
                <a:spcPct val="100000"/>
              </a:lnSpc>
              <a:spcBef>
                <a:spcPts val="0"/>
              </a:spcBef>
              <a:spcAft>
                <a:spcPts val="0"/>
              </a:spcAft>
              <a:buClr>
                <a:schemeClr val="accent2"/>
              </a:buClr>
              <a:buSzPts val="1400"/>
              <a:buChar char="●"/>
              <a:defRPr>
                <a:solidFill>
                  <a:schemeClr val="accent2"/>
                </a:solidFill>
              </a:defRPr>
            </a:lvl4pPr>
            <a:lvl5pPr lvl="4" rtl="0" algn="ctr">
              <a:lnSpc>
                <a:spcPct val="100000"/>
              </a:lnSpc>
              <a:spcBef>
                <a:spcPts val="0"/>
              </a:spcBef>
              <a:spcAft>
                <a:spcPts val="0"/>
              </a:spcAft>
              <a:buClr>
                <a:schemeClr val="accent2"/>
              </a:buClr>
              <a:buSzPts val="1400"/>
              <a:buChar char="○"/>
              <a:defRPr>
                <a:solidFill>
                  <a:schemeClr val="accent2"/>
                </a:solidFill>
              </a:defRPr>
            </a:lvl5pPr>
            <a:lvl6pPr lvl="5" rtl="0" algn="ctr">
              <a:lnSpc>
                <a:spcPct val="100000"/>
              </a:lnSpc>
              <a:spcBef>
                <a:spcPts val="0"/>
              </a:spcBef>
              <a:spcAft>
                <a:spcPts val="0"/>
              </a:spcAft>
              <a:buClr>
                <a:schemeClr val="accent2"/>
              </a:buClr>
              <a:buSzPts val="1400"/>
              <a:buChar char="■"/>
              <a:defRPr>
                <a:solidFill>
                  <a:schemeClr val="accent2"/>
                </a:solidFill>
              </a:defRPr>
            </a:lvl6pPr>
            <a:lvl7pPr lvl="6" rtl="0" algn="ctr">
              <a:lnSpc>
                <a:spcPct val="100000"/>
              </a:lnSpc>
              <a:spcBef>
                <a:spcPts val="0"/>
              </a:spcBef>
              <a:spcAft>
                <a:spcPts val="0"/>
              </a:spcAft>
              <a:buClr>
                <a:schemeClr val="accent2"/>
              </a:buClr>
              <a:buSzPts val="1400"/>
              <a:buChar char="●"/>
              <a:defRPr>
                <a:solidFill>
                  <a:schemeClr val="accent2"/>
                </a:solidFill>
              </a:defRPr>
            </a:lvl7pPr>
            <a:lvl8pPr lvl="7" rtl="0" algn="ctr">
              <a:lnSpc>
                <a:spcPct val="100000"/>
              </a:lnSpc>
              <a:spcBef>
                <a:spcPts val="0"/>
              </a:spcBef>
              <a:spcAft>
                <a:spcPts val="0"/>
              </a:spcAft>
              <a:buClr>
                <a:schemeClr val="accent2"/>
              </a:buClr>
              <a:buSzPts val="1400"/>
              <a:buChar char="○"/>
              <a:defRPr>
                <a:solidFill>
                  <a:schemeClr val="accent2"/>
                </a:solidFill>
              </a:defRPr>
            </a:lvl8pPr>
            <a:lvl9pPr lvl="8" rtl="0" algn="ctr">
              <a:lnSpc>
                <a:spcPct val="100000"/>
              </a:lnSpc>
              <a:spcBef>
                <a:spcPts val="0"/>
              </a:spcBef>
              <a:spcAft>
                <a:spcPts val="0"/>
              </a:spcAft>
              <a:buClr>
                <a:schemeClr val="accent2"/>
              </a:buClr>
              <a:buSzPts val="1400"/>
              <a:buChar char="■"/>
              <a:defRPr>
                <a:solidFill>
                  <a:schemeClr val="accent2"/>
                </a:solidFill>
              </a:defRPr>
            </a:lvl9pPr>
          </a:lstStyle>
          <a:p/>
        </p:txBody>
      </p:sp>
      <p:sp>
        <p:nvSpPr>
          <p:cNvPr id="41" name="Google Shape;41;p7"/>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9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42" name="Shape 42"/>
        <p:cNvGrpSpPr/>
        <p:nvPr/>
      </p:nvGrpSpPr>
      <p:grpSpPr>
        <a:xfrm>
          <a:off x="0" y="0"/>
          <a:ext cx="0" cy="0"/>
          <a:chOff x="0" y="0"/>
          <a:chExt cx="0" cy="0"/>
        </a:xfrm>
      </p:grpSpPr>
      <p:sp>
        <p:nvSpPr>
          <p:cNvPr id="43" name="Google Shape;43;p8"/>
          <p:cNvSpPr txBox="1"/>
          <p:nvPr/>
        </p:nvSpPr>
        <p:spPr>
          <a:xfrm>
            <a:off x="0" y="0"/>
            <a:ext cx="4425900" cy="37656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44" name="Google Shape;44;p8"/>
          <p:cNvSpPr/>
          <p:nvPr/>
        </p:nvSpPr>
        <p:spPr>
          <a:xfrm>
            <a:off x="1531800" y="951900"/>
            <a:ext cx="6080400" cy="3239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txBox="1"/>
          <p:nvPr>
            <p:ph type="title"/>
          </p:nvPr>
        </p:nvSpPr>
        <p:spPr>
          <a:xfrm>
            <a:off x="1792008" y="1566450"/>
            <a:ext cx="5565300" cy="2010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1"/>
              </a:buClr>
              <a:buSzPts val="6000"/>
              <a:buNone/>
              <a:defRPr sz="7600">
                <a:solidFill>
                  <a:schemeClr val="accent1"/>
                </a:solidFill>
              </a:defRPr>
            </a:lvl1pPr>
            <a:lvl2pPr lvl="1" algn="ctr">
              <a:spcBef>
                <a:spcPts val="0"/>
              </a:spcBef>
              <a:spcAft>
                <a:spcPts val="0"/>
              </a:spcAft>
              <a:buClr>
                <a:schemeClr val="accent1"/>
              </a:buClr>
              <a:buSzPts val="6000"/>
              <a:buNone/>
              <a:defRPr sz="6000">
                <a:solidFill>
                  <a:schemeClr val="accent1"/>
                </a:solidFill>
              </a:defRPr>
            </a:lvl2pPr>
            <a:lvl3pPr lvl="2" algn="ctr">
              <a:spcBef>
                <a:spcPts val="0"/>
              </a:spcBef>
              <a:spcAft>
                <a:spcPts val="0"/>
              </a:spcAft>
              <a:buClr>
                <a:schemeClr val="accent1"/>
              </a:buClr>
              <a:buSzPts val="6000"/>
              <a:buNone/>
              <a:defRPr sz="6000">
                <a:solidFill>
                  <a:schemeClr val="accent1"/>
                </a:solidFill>
              </a:defRPr>
            </a:lvl3pPr>
            <a:lvl4pPr lvl="3" algn="ctr">
              <a:spcBef>
                <a:spcPts val="0"/>
              </a:spcBef>
              <a:spcAft>
                <a:spcPts val="0"/>
              </a:spcAft>
              <a:buClr>
                <a:schemeClr val="accent1"/>
              </a:buClr>
              <a:buSzPts val="6000"/>
              <a:buNone/>
              <a:defRPr sz="6000">
                <a:solidFill>
                  <a:schemeClr val="accent1"/>
                </a:solidFill>
              </a:defRPr>
            </a:lvl4pPr>
            <a:lvl5pPr lvl="4" algn="ctr">
              <a:spcBef>
                <a:spcPts val="0"/>
              </a:spcBef>
              <a:spcAft>
                <a:spcPts val="0"/>
              </a:spcAft>
              <a:buClr>
                <a:schemeClr val="accent1"/>
              </a:buClr>
              <a:buSzPts val="6000"/>
              <a:buNone/>
              <a:defRPr sz="6000">
                <a:solidFill>
                  <a:schemeClr val="accent1"/>
                </a:solidFill>
              </a:defRPr>
            </a:lvl5pPr>
            <a:lvl6pPr lvl="5" algn="ctr">
              <a:spcBef>
                <a:spcPts val="0"/>
              </a:spcBef>
              <a:spcAft>
                <a:spcPts val="0"/>
              </a:spcAft>
              <a:buClr>
                <a:schemeClr val="accent1"/>
              </a:buClr>
              <a:buSzPts val="6000"/>
              <a:buNone/>
              <a:defRPr sz="6000">
                <a:solidFill>
                  <a:schemeClr val="accent1"/>
                </a:solidFill>
              </a:defRPr>
            </a:lvl6pPr>
            <a:lvl7pPr lvl="6" algn="ctr">
              <a:spcBef>
                <a:spcPts val="0"/>
              </a:spcBef>
              <a:spcAft>
                <a:spcPts val="0"/>
              </a:spcAft>
              <a:buClr>
                <a:schemeClr val="accent1"/>
              </a:buClr>
              <a:buSzPts val="6000"/>
              <a:buNone/>
              <a:defRPr sz="6000">
                <a:solidFill>
                  <a:schemeClr val="accent1"/>
                </a:solidFill>
              </a:defRPr>
            </a:lvl7pPr>
            <a:lvl8pPr lvl="7" algn="ctr">
              <a:spcBef>
                <a:spcPts val="0"/>
              </a:spcBef>
              <a:spcAft>
                <a:spcPts val="0"/>
              </a:spcAft>
              <a:buClr>
                <a:schemeClr val="accent1"/>
              </a:buClr>
              <a:buSzPts val="6000"/>
              <a:buNone/>
              <a:defRPr sz="6000">
                <a:solidFill>
                  <a:schemeClr val="accent1"/>
                </a:solidFill>
              </a:defRPr>
            </a:lvl8pPr>
            <a:lvl9pPr lvl="8" algn="ctr">
              <a:spcBef>
                <a:spcPts val="0"/>
              </a:spcBef>
              <a:spcAft>
                <a:spcPts val="0"/>
              </a:spcAft>
              <a:buClr>
                <a:schemeClr val="accent1"/>
              </a:buClr>
              <a:buSzPts val="6000"/>
              <a:buNone/>
              <a:defRPr sz="6000">
                <a:solidFill>
                  <a:schemeClr val="accent1"/>
                </a:solidFill>
              </a:defRPr>
            </a:lvl9pPr>
          </a:lstStyle>
          <a:p/>
        </p:txBody>
      </p:sp>
      <p:sp>
        <p:nvSpPr>
          <p:cNvPr id="46" name="Google Shape;46;p8"/>
          <p:cNvSpPr txBox="1"/>
          <p:nvPr/>
        </p:nvSpPr>
        <p:spPr>
          <a:xfrm rot="-5400000">
            <a:off x="8060700" y="3912600"/>
            <a:ext cx="1388100" cy="1307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7900">
                <a:solidFill>
                  <a:schemeClr val="accent3"/>
                </a:solidFill>
                <a:latin typeface="Bebas Neue"/>
                <a:ea typeface="Bebas Neue"/>
                <a:cs typeface="Bebas Neue"/>
                <a:sym typeface="Bebas Neue"/>
              </a:rPr>
              <a:t>(AI)</a:t>
            </a:r>
            <a:endParaRPr>
              <a:solidFill>
                <a:schemeClr val="hlin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 name="Shape 47"/>
        <p:cNvGrpSpPr/>
        <p:nvPr/>
      </p:nvGrpSpPr>
      <p:grpSpPr>
        <a:xfrm>
          <a:off x="0" y="0"/>
          <a:ext cx="0" cy="0"/>
          <a:chOff x="0" y="0"/>
          <a:chExt cx="0" cy="0"/>
        </a:xfrm>
      </p:grpSpPr>
      <p:sp>
        <p:nvSpPr>
          <p:cNvPr id="48" name="Google Shape;48;p9"/>
          <p:cNvSpPr txBox="1"/>
          <p:nvPr/>
        </p:nvSpPr>
        <p:spPr>
          <a:xfrm>
            <a:off x="11400" y="2656728"/>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49" name="Google Shape;49;p9"/>
          <p:cNvSpPr txBox="1"/>
          <p:nvPr/>
        </p:nvSpPr>
        <p:spPr>
          <a:xfrm>
            <a:off x="11400" y="1328364"/>
            <a:ext cx="9121200" cy="113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7900">
                <a:solidFill>
                  <a:schemeClr val="accent3"/>
                </a:solidFill>
                <a:latin typeface="Bebas Neue"/>
                <a:ea typeface="Bebas Neue"/>
                <a:cs typeface="Bebas Neue"/>
                <a:sym typeface="Bebas Neue"/>
              </a:rPr>
              <a:t>ARTIFICIAL INTELLIGENCE (AI)</a:t>
            </a:r>
            <a:endParaRPr>
              <a:solidFill>
                <a:schemeClr val="accent3"/>
              </a:solidFill>
              <a:latin typeface="Nunito"/>
              <a:ea typeface="Nunito"/>
              <a:cs typeface="Nunito"/>
              <a:sym typeface="Nunito"/>
            </a:endParaRPr>
          </a:p>
        </p:txBody>
      </p:sp>
      <p:sp>
        <p:nvSpPr>
          <p:cNvPr id="50" name="Google Shape;50;p9"/>
          <p:cNvSpPr txBox="1"/>
          <p:nvPr>
            <p:ph type="title"/>
          </p:nvPr>
        </p:nvSpPr>
        <p:spPr>
          <a:xfrm>
            <a:off x="896000" y="1424283"/>
            <a:ext cx="36759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39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1" name="Google Shape;51;p9"/>
          <p:cNvSpPr txBox="1"/>
          <p:nvPr>
            <p:ph idx="1" type="body"/>
          </p:nvPr>
        </p:nvSpPr>
        <p:spPr>
          <a:xfrm>
            <a:off x="896000" y="2179726"/>
            <a:ext cx="3675900" cy="1314300"/>
          </a:xfrm>
          <a:prstGeom prst="rect">
            <a:avLst/>
          </a:prstGeom>
        </p:spPr>
        <p:txBody>
          <a:bodyPr anchorCtr="0" anchor="t" bIns="91425" lIns="91425" spcFirstLastPara="1" rIns="91425" wrap="square" tIns="91425">
            <a:noAutofit/>
          </a:bodyPr>
          <a:lstStyle>
            <a:lvl1pPr indent="-317500" lvl="0" marL="457200" rtl="0" algn="ctr">
              <a:lnSpc>
                <a:spcPct val="100000"/>
              </a:lnSpc>
              <a:spcBef>
                <a:spcPts val="0"/>
              </a:spcBef>
              <a:spcAft>
                <a:spcPts val="0"/>
              </a:spcAft>
              <a:buClr>
                <a:srgbClr val="434343"/>
              </a:buClr>
              <a:buSzPts val="1400"/>
              <a:buChar char="●"/>
              <a:defRPr sz="1400">
                <a:solidFill>
                  <a:srgbClr val="434343"/>
                </a:solidFill>
              </a:defRPr>
            </a:lvl1pPr>
            <a:lvl2pPr indent="-317500" lvl="1" marL="914400" rtl="0">
              <a:lnSpc>
                <a:spcPct val="100000"/>
              </a:lnSpc>
              <a:spcBef>
                <a:spcPts val="0"/>
              </a:spcBef>
              <a:spcAft>
                <a:spcPts val="0"/>
              </a:spcAft>
              <a:buClr>
                <a:srgbClr val="434343"/>
              </a:buClr>
              <a:buSzPts val="1400"/>
              <a:buChar char="○"/>
              <a:defRPr>
                <a:solidFill>
                  <a:srgbClr val="434343"/>
                </a:solidFill>
              </a:defRPr>
            </a:lvl2pPr>
            <a:lvl3pPr indent="-317500" lvl="2" marL="1371600" rtl="0">
              <a:lnSpc>
                <a:spcPct val="100000"/>
              </a:lnSpc>
              <a:spcBef>
                <a:spcPts val="0"/>
              </a:spcBef>
              <a:spcAft>
                <a:spcPts val="0"/>
              </a:spcAft>
              <a:buClr>
                <a:srgbClr val="434343"/>
              </a:buClr>
              <a:buSzPts val="1400"/>
              <a:buChar char="■"/>
              <a:defRPr>
                <a:solidFill>
                  <a:srgbClr val="434343"/>
                </a:solidFill>
              </a:defRPr>
            </a:lvl3pPr>
            <a:lvl4pPr indent="-317500" lvl="3" marL="1828800" rtl="0">
              <a:lnSpc>
                <a:spcPct val="100000"/>
              </a:lnSpc>
              <a:spcBef>
                <a:spcPts val="0"/>
              </a:spcBef>
              <a:spcAft>
                <a:spcPts val="0"/>
              </a:spcAft>
              <a:buClr>
                <a:srgbClr val="434343"/>
              </a:buClr>
              <a:buSzPts val="1400"/>
              <a:buChar char="●"/>
              <a:defRPr>
                <a:solidFill>
                  <a:srgbClr val="434343"/>
                </a:solidFill>
              </a:defRPr>
            </a:lvl4pPr>
            <a:lvl5pPr indent="-317500" lvl="4" marL="2286000" rtl="0">
              <a:lnSpc>
                <a:spcPct val="100000"/>
              </a:lnSpc>
              <a:spcBef>
                <a:spcPts val="0"/>
              </a:spcBef>
              <a:spcAft>
                <a:spcPts val="0"/>
              </a:spcAft>
              <a:buClr>
                <a:srgbClr val="434343"/>
              </a:buClr>
              <a:buSzPts val="1400"/>
              <a:buChar char="○"/>
              <a:defRPr>
                <a:solidFill>
                  <a:srgbClr val="434343"/>
                </a:solidFill>
              </a:defRPr>
            </a:lvl5pPr>
            <a:lvl6pPr indent="-317500" lvl="5" marL="2743200" rtl="0">
              <a:lnSpc>
                <a:spcPct val="100000"/>
              </a:lnSpc>
              <a:spcBef>
                <a:spcPts val="0"/>
              </a:spcBef>
              <a:spcAft>
                <a:spcPts val="0"/>
              </a:spcAft>
              <a:buClr>
                <a:srgbClr val="434343"/>
              </a:buClr>
              <a:buSzPts val="1400"/>
              <a:buChar char="■"/>
              <a:defRPr>
                <a:solidFill>
                  <a:srgbClr val="434343"/>
                </a:solidFill>
              </a:defRPr>
            </a:lvl6pPr>
            <a:lvl7pPr indent="-317500" lvl="6" marL="3200400" rtl="0">
              <a:lnSpc>
                <a:spcPct val="100000"/>
              </a:lnSpc>
              <a:spcBef>
                <a:spcPts val="0"/>
              </a:spcBef>
              <a:spcAft>
                <a:spcPts val="0"/>
              </a:spcAft>
              <a:buClr>
                <a:srgbClr val="434343"/>
              </a:buClr>
              <a:buSzPts val="1400"/>
              <a:buChar char="●"/>
              <a:defRPr>
                <a:solidFill>
                  <a:srgbClr val="434343"/>
                </a:solidFill>
              </a:defRPr>
            </a:lvl7pPr>
            <a:lvl8pPr indent="-317500" lvl="7" marL="3657600" rtl="0">
              <a:lnSpc>
                <a:spcPct val="100000"/>
              </a:lnSpc>
              <a:spcBef>
                <a:spcPts val="0"/>
              </a:spcBef>
              <a:spcAft>
                <a:spcPts val="0"/>
              </a:spcAft>
              <a:buClr>
                <a:srgbClr val="434343"/>
              </a:buClr>
              <a:buSzPts val="1400"/>
              <a:buChar char="○"/>
              <a:defRPr>
                <a:solidFill>
                  <a:srgbClr val="434343"/>
                </a:solidFill>
              </a:defRPr>
            </a:lvl8pPr>
            <a:lvl9pPr indent="-317500" lvl="8" marL="4114800" rtl="0">
              <a:lnSpc>
                <a:spcPct val="100000"/>
              </a:lnSpc>
              <a:spcBef>
                <a:spcPts val="0"/>
              </a:spcBef>
              <a:spcAft>
                <a:spcPts val="0"/>
              </a:spcAft>
              <a:buClr>
                <a:srgbClr val="434343"/>
              </a:buClr>
              <a:buSzPts val="1400"/>
              <a:buChar char="■"/>
              <a:defRPr>
                <a:solidFill>
                  <a:srgbClr val="434343"/>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1"/>
        </a:solidFill>
      </p:bgPr>
    </p:bg>
    <p:spTree>
      <p:nvGrpSpPr>
        <p:cNvPr id="52" name="Shape 52"/>
        <p:cNvGrpSpPr/>
        <p:nvPr/>
      </p:nvGrpSpPr>
      <p:grpSpPr>
        <a:xfrm>
          <a:off x="0" y="0"/>
          <a:ext cx="0" cy="0"/>
          <a:chOff x="0" y="0"/>
          <a:chExt cx="0" cy="0"/>
        </a:xfrm>
      </p:grpSpPr>
      <p:sp>
        <p:nvSpPr>
          <p:cNvPr id="53" name="Google Shape;53;p10"/>
          <p:cNvSpPr/>
          <p:nvPr>
            <p:ph idx="2" type="pic"/>
          </p:nvPr>
        </p:nvSpPr>
        <p:spPr>
          <a:xfrm>
            <a:off x="0" y="0"/>
            <a:ext cx="9144000" cy="5143500"/>
          </a:xfrm>
          <a:prstGeom prst="rect">
            <a:avLst/>
          </a:prstGeom>
          <a:noFill/>
          <a:ln>
            <a:noFill/>
          </a:ln>
        </p:spPr>
      </p:sp>
      <p:sp>
        <p:nvSpPr>
          <p:cNvPr id="54" name="Google Shape;54;p10"/>
          <p:cNvSpPr txBox="1"/>
          <p:nvPr>
            <p:ph type="title"/>
          </p:nvPr>
        </p:nvSpPr>
        <p:spPr>
          <a:xfrm>
            <a:off x="720000" y="4038000"/>
            <a:ext cx="7704000" cy="572700"/>
          </a:xfrm>
          <a:prstGeom prst="rect">
            <a:avLst/>
          </a:prstGeom>
          <a:solidFill>
            <a:schemeClr val="lt2"/>
          </a:solidFill>
        </p:spPr>
        <p:txBody>
          <a:bodyPr anchorCtr="0" anchor="ctr" bIns="91425" lIns="91425" spcFirstLastPara="1" rIns="91425" wrap="square" tIns="91425">
            <a:noAutofit/>
          </a:bodyPr>
          <a:lstStyle>
            <a:lvl1pPr lvl="0" rtl="0" algn="ctr">
              <a:spcBef>
                <a:spcPts val="0"/>
              </a:spcBef>
              <a:spcAft>
                <a:spcPts val="0"/>
              </a:spcAft>
              <a:buSzPts val="3500"/>
              <a:buNone/>
              <a:defRPr>
                <a:solidFill>
                  <a:schemeClr val="accen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100" y="445025"/>
            <a:ext cx="77139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Clr>
                <a:schemeClr val="accent1"/>
              </a:buClr>
              <a:buSzPts val="3500"/>
              <a:buFont typeface="Bebas Neue"/>
              <a:buNone/>
              <a:defRPr sz="3500">
                <a:solidFill>
                  <a:schemeClr val="accent1"/>
                </a:solidFill>
                <a:latin typeface="Bebas Neue"/>
                <a:ea typeface="Bebas Neue"/>
                <a:cs typeface="Bebas Neue"/>
                <a:sym typeface="Bebas Neu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715100" y="1152475"/>
            <a:ext cx="7713900" cy="34560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1pPr>
            <a:lvl2pPr indent="-317500" lvl="1" marL="914400">
              <a:lnSpc>
                <a:spcPct val="100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2pPr>
            <a:lvl3pPr indent="-317500" lvl="2" marL="1371600">
              <a:lnSpc>
                <a:spcPct val="100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3pPr>
            <a:lvl4pPr indent="-317500" lvl="3" marL="1828800">
              <a:lnSpc>
                <a:spcPct val="100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4pPr>
            <a:lvl5pPr indent="-317500" lvl="4" marL="2286000">
              <a:lnSpc>
                <a:spcPct val="100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5pPr>
            <a:lvl6pPr indent="-317500" lvl="5" marL="2743200">
              <a:lnSpc>
                <a:spcPct val="100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6pPr>
            <a:lvl7pPr indent="-317500" lvl="6" marL="3200400">
              <a:lnSpc>
                <a:spcPct val="100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7pPr>
            <a:lvl8pPr indent="-317500" lvl="7" marL="3657600">
              <a:lnSpc>
                <a:spcPct val="100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8pPr>
            <a:lvl9pPr indent="-317500" lvl="8" marL="4114800">
              <a:lnSpc>
                <a:spcPct val="100000"/>
              </a:lnSpc>
              <a:spcBef>
                <a:spcPts val="0"/>
              </a:spcBef>
              <a:spcAft>
                <a:spcPts val="0"/>
              </a:spcAft>
              <a:buClr>
                <a:schemeClr val="dk2"/>
              </a:buClr>
              <a:buSzPts val="1400"/>
              <a:buFont typeface="Raleway Medium"/>
              <a:buChar char="■"/>
              <a:defRPr>
                <a:solidFill>
                  <a:schemeClr val="dk2"/>
                </a:solidFill>
                <a:latin typeface="Raleway Medium"/>
                <a:ea typeface="Raleway Medium"/>
                <a:cs typeface="Raleway Medium"/>
                <a:sym typeface="Raleway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1.gif"/><Relationship Id="rId7"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2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8.jpg"/><Relationship Id="rId4" Type="http://schemas.openxmlformats.org/officeDocument/2006/relationships/image" Target="../media/image6.png"/><Relationship Id="rId5" Type="http://schemas.openxmlformats.org/officeDocument/2006/relationships/image" Target="../media/image16.jpg"/><Relationship Id="rId6" Type="http://schemas.openxmlformats.org/officeDocument/2006/relationships/image" Target="../media/image5.png"/><Relationship Id="rId7"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3" name="Shape 293"/>
        <p:cNvGrpSpPr/>
        <p:nvPr/>
      </p:nvGrpSpPr>
      <p:grpSpPr>
        <a:xfrm>
          <a:off x="0" y="0"/>
          <a:ext cx="0" cy="0"/>
          <a:chOff x="0" y="0"/>
          <a:chExt cx="0" cy="0"/>
        </a:xfrm>
      </p:grpSpPr>
      <p:sp>
        <p:nvSpPr>
          <p:cNvPr id="294" name="Google Shape;294;p35"/>
          <p:cNvSpPr txBox="1"/>
          <p:nvPr>
            <p:ph type="ctrTitle"/>
          </p:nvPr>
        </p:nvSpPr>
        <p:spPr>
          <a:xfrm>
            <a:off x="3748450" y="937925"/>
            <a:ext cx="4412100" cy="171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300"/>
              <a:t>COMPARATIVE ANALYSIS OF AI MODELS FOR MEDICAL DIAGNOSIS: </a:t>
            </a:r>
            <a:r>
              <a:rPr lang="en" sz="3300">
                <a:solidFill>
                  <a:schemeClr val="accent2"/>
                </a:solidFill>
              </a:rPr>
              <a:t>CHATGPT, CODY, AND DR. GUPTA</a:t>
            </a:r>
            <a:endParaRPr sz="3300">
              <a:solidFill>
                <a:schemeClr val="accent2"/>
              </a:solidFill>
            </a:endParaRPr>
          </a:p>
        </p:txBody>
      </p:sp>
      <p:grpSp>
        <p:nvGrpSpPr>
          <p:cNvPr id="295" name="Google Shape;295;p35"/>
          <p:cNvGrpSpPr/>
          <p:nvPr/>
        </p:nvGrpSpPr>
        <p:grpSpPr>
          <a:xfrm>
            <a:off x="-717279" y="1417515"/>
            <a:ext cx="3692970" cy="3912200"/>
            <a:chOff x="411650" y="2156650"/>
            <a:chExt cx="2413075" cy="2556325"/>
          </a:xfrm>
        </p:grpSpPr>
        <p:sp>
          <p:nvSpPr>
            <p:cNvPr id="296" name="Google Shape;296;p35"/>
            <p:cNvSpPr/>
            <p:nvPr/>
          </p:nvSpPr>
          <p:spPr>
            <a:xfrm>
              <a:off x="1503675" y="2736975"/>
              <a:ext cx="253225" cy="253225"/>
            </a:xfrm>
            <a:custGeom>
              <a:rect b="b" l="l" r="r" t="t"/>
              <a:pathLst>
                <a:path extrusionOk="0" h="10129" w="10129">
                  <a:moveTo>
                    <a:pt x="5075" y="0"/>
                  </a:moveTo>
                  <a:cubicBezTo>
                    <a:pt x="2274" y="0"/>
                    <a:pt x="0" y="2274"/>
                    <a:pt x="0" y="5075"/>
                  </a:cubicBezTo>
                  <a:cubicBezTo>
                    <a:pt x="0" y="7855"/>
                    <a:pt x="2274" y="10129"/>
                    <a:pt x="5075" y="10129"/>
                  </a:cubicBezTo>
                  <a:cubicBezTo>
                    <a:pt x="7876" y="10129"/>
                    <a:pt x="10129" y="7855"/>
                    <a:pt x="10129" y="5075"/>
                  </a:cubicBezTo>
                  <a:cubicBezTo>
                    <a:pt x="10129" y="2274"/>
                    <a:pt x="7876" y="0"/>
                    <a:pt x="507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5"/>
            <p:cNvSpPr/>
            <p:nvPr/>
          </p:nvSpPr>
          <p:spPr>
            <a:xfrm>
              <a:off x="1984225" y="2412200"/>
              <a:ext cx="123325" cy="123350"/>
            </a:xfrm>
            <a:custGeom>
              <a:rect b="b" l="l" r="r" t="t"/>
              <a:pathLst>
                <a:path extrusionOk="0" h="4934" w="4933">
                  <a:moveTo>
                    <a:pt x="2476" y="1"/>
                  </a:moveTo>
                  <a:cubicBezTo>
                    <a:pt x="1096" y="1"/>
                    <a:pt x="0" y="1097"/>
                    <a:pt x="0" y="2477"/>
                  </a:cubicBezTo>
                  <a:cubicBezTo>
                    <a:pt x="0" y="3837"/>
                    <a:pt x="1096" y="4933"/>
                    <a:pt x="2476" y="4933"/>
                  </a:cubicBezTo>
                  <a:cubicBezTo>
                    <a:pt x="3836" y="4933"/>
                    <a:pt x="4932" y="3837"/>
                    <a:pt x="4932" y="2477"/>
                  </a:cubicBezTo>
                  <a:cubicBezTo>
                    <a:pt x="4932" y="1097"/>
                    <a:pt x="3836" y="1"/>
                    <a:pt x="247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5"/>
            <p:cNvSpPr/>
            <p:nvPr/>
          </p:nvSpPr>
          <p:spPr>
            <a:xfrm>
              <a:off x="2395250" y="2199600"/>
              <a:ext cx="123825" cy="123825"/>
            </a:xfrm>
            <a:custGeom>
              <a:rect b="b" l="l" r="r" t="t"/>
              <a:pathLst>
                <a:path extrusionOk="0" h="4953" w="4953">
                  <a:moveTo>
                    <a:pt x="2477" y="0"/>
                  </a:moveTo>
                  <a:cubicBezTo>
                    <a:pt x="1117" y="0"/>
                    <a:pt x="0" y="1117"/>
                    <a:pt x="0" y="2476"/>
                  </a:cubicBezTo>
                  <a:cubicBezTo>
                    <a:pt x="0" y="3836"/>
                    <a:pt x="1117" y="4953"/>
                    <a:pt x="2477" y="4953"/>
                  </a:cubicBezTo>
                  <a:cubicBezTo>
                    <a:pt x="3836" y="4953"/>
                    <a:pt x="4953" y="3836"/>
                    <a:pt x="4953" y="2476"/>
                  </a:cubicBezTo>
                  <a:cubicBezTo>
                    <a:pt x="4953" y="1117"/>
                    <a:pt x="3836" y="0"/>
                    <a:pt x="247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5"/>
            <p:cNvSpPr/>
            <p:nvPr/>
          </p:nvSpPr>
          <p:spPr>
            <a:xfrm>
              <a:off x="2580975" y="3149000"/>
              <a:ext cx="109625" cy="109650"/>
            </a:xfrm>
            <a:custGeom>
              <a:rect b="b" l="l" r="r" t="t"/>
              <a:pathLst>
                <a:path extrusionOk="0" h="4386" w="4385">
                  <a:moveTo>
                    <a:pt x="2192" y="1"/>
                  </a:moveTo>
                  <a:cubicBezTo>
                    <a:pt x="974" y="1"/>
                    <a:pt x="0" y="975"/>
                    <a:pt x="0" y="2193"/>
                  </a:cubicBezTo>
                  <a:cubicBezTo>
                    <a:pt x="0" y="3411"/>
                    <a:pt x="974" y="4385"/>
                    <a:pt x="2192" y="4385"/>
                  </a:cubicBezTo>
                  <a:cubicBezTo>
                    <a:pt x="3410" y="4385"/>
                    <a:pt x="4384" y="3411"/>
                    <a:pt x="4384" y="2193"/>
                  </a:cubicBezTo>
                  <a:cubicBezTo>
                    <a:pt x="4384" y="975"/>
                    <a:pt x="3410" y="1"/>
                    <a:pt x="21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5"/>
            <p:cNvSpPr/>
            <p:nvPr/>
          </p:nvSpPr>
          <p:spPr>
            <a:xfrm>
              <a:off x="2544425" y="3129725"/>
              <a:ext cx="115725" cy="121300"/>
            </a:xfrm>
            <a:custGeom>
              <a:rect b="b" l="l" r="r" t="t"/>
              <a:pathLst>
                <a:path extrusionOk="0" h="4852" w="4629">
                  <a:moveTo>
                    <a:pt x="163" y="1"/>
                  </a:moveTo>
                  <a:cubicBezTo>
                    <a:pt x="163" y="1"/>
                    <a:pt x="1" y="2660"/>
                    <a:pt x="143" y="2944"/>
                  </a:cubicBezTo>
                  <a:cubicBezTo>
                    <a:pt x="285" y="3228"/>
                    <a:pt x="4121" y="4852"/>
                    <a:pt x="4121" y="4852"/>
                  </a:cubicBezTo>
                  <a:lnTo>
                    <a:pt x="4629" y="1624"/>
                  </a:lnTo>
                  <a:lnTo>
                    <a:pt x="16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5"/>
            <p:cNvSpPr/>
            <p:nvPr/>
          </p:nvSpPr>
          <p:spPr>
            <a:xfrm>
              <a:off x="2480500" y="2812575"/>
              <a:ext cx="67500" cy="114200"/>
            </a:xfrm>
            <a:custGeom>
              <a:rect b="b" l="l" r="r" t="t"/>
              <a:pathLst>
                <a:path extrusionOk="0" h="4568" w="2700">
                  <a:moveTo>
                    <a:pt x="569" y="1"/>
                  </a:moveTo>
                  <a:lnTo>
                    <a:pt x="0" y="4568"/>
                  </a:lnTo>
                  <a:lnTo>
                    <a:pt x="2700" y="2721"/>
                  </a:lnTo>
                  <a:lnTo>
                    <a:pt x="56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5"/>
            <p:cNvSpPr/>
            <p:nvPr/>
          </p:nvSpPr>
          <p:spPr>
            <a:xfrm>
              <a:off x="2403350" y="2218375"/>
              <a:ext cx="143650" cy="198925"/>
            </a:xfrm>
            <a:custGeom>
              <a:rect b="b" l="l" r="r" t="t"/>
              <a:pathLst>
                <a:path extrusionOk="0" h="7957" w="5746">
                  <a:moveTo>
                    <a:pt x="3614" y="0"/>
                  </a:moveTo>
                  <a:lnTo>
                    <a:pt x="1" y="1401"/>
                  </a:lnTo>
                  <a:lnTo>
                    <a:pt x="3391" y="7957"/>
                  </a:lnTo>
                  <a:lnTo>
                    <a:pt x="5745" y="6942"/>
                  </a:lnTo>
                  <a:lnTo>
                    <a:pt x="3614"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5"/>
            <p:cNvSpPr/>
            <p:nvPr/>
          </p:nvSpPr>
          <p:spPr>
            <a:xfrm>
              <a:off x="1996900" y="2436050"/>
              <a:ext cx="212125" cy="222300"/>
            </a:xfrm>
            <a:custGeom>
              <a:rect b="b" l="l" r="r" t="t"/>
              <a:pathLst>
                <a:path extrusionOk="0" h="8892" w="8485">
                  <a:moveTo>
                    <a:pt x="3025" y="1"/>
                  </a:moveTo>
                  <a:lnTo>
                    <a:pt x="1" y="2071"/>
                  </a:lnTo>
                  <a:lnTo>
                    <a:pt x="5785" y="8891"/>
                  </a:lnTo>
                  <a:lnTo>
                    <a:pt x="8485" y="6760"/>
                  </a:lnTo>
                  <a:lnTo>
                    <a:pt x="302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5"/>
            <p:cNvSpPr/>
            <p:nvPr/>
          </p:nvSpPr>
          <p:spPr>
            <a:xfrm>
              <a:off x="1012475" y="3482900"/>
              <a:ext cx="399875" cy="387200"/>
            </a:xfrm>
            <a:custGeom>
              <a:rect b="b" l="l" r="r" t="t"/>
              <a:pathLst>
                <a:path extrusionOk="0" h="15488" w="15995">
                  <a:moveTo>
                    <a:pt x="2091" y="1"/>
                  </a:moveTo>
                  <a:lnTo>
                    <a:pt x="0" y="3147"/>
                  </a:lnTo>
                  <a:lnTo>
                    <a:pt x="15447" y="15488"/>
                  </a:lnTo>
                  <a:lnTo>
                    <a:pt x="15995" y="15163"/>
                  </a:lnTo>
                  <a:lnTo>
                    <a:pt x="209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5"/>
            <p:cNvSpPr/>
            <p:nvPr/>
          </p:nvSpPr>
          <p:spPr>
            <a:xfrm>
              <a:off x="1875125" y="2834400"/>
              <a:ext cx="613000" cy="789675"/>
            </a:xfrm>
            <a:custGeom>
              <a:rect b="b" l="l" r="r" t="t"/>
              <a:pathLst>
                <a:path extrusionOk="0" h="31587" w="24520">
                  <a:moveTo>
                    <a:pt x="11265" y="0"/>
                  </a:moveTo>
                  <a:lnTo>
                    <a:pt x="0" y="15427"/>
                  </a:lnTo>
                  <a:lnTo>
                    <a:pt x="13823" y="22247"/>
                  </a:lnTo>
                  <a:cubicBezTo>
                    <a:pt x="13823" y="22247"/>
                    <a:pt x="12057" y="24682"/>
                    <a:pt x="10656" y="27159"/>
                  </a:cubicBezTo>
                  <a:cubicBezTo>
                    <a:pt x="9362" y="29415"/>
                    <a:pt x="9617" y="31587"/>
                    <a:pt x="10656" y="31587"/>
                  </a:cubicBezTo>
                  <a:cubicBezTo>
                    <a:pt x="10757" y="31587"/>
                    <a:pt x="10866" y="31566"/>
                    <a:pt x="10981" y="31523"/>
                  </a:cubicBezTo>
                  <a:cubicBezTo>
                    <a:pt x="12280" y="31056"/>
                    <a:pt x="17862" y="26651"/>
                    <a:pt x="17862" y="26651"/>
                  </a:cubicBezTo>
                  <a:lnTo>
                    <a:pt x="24520" y="18877"/>
                  </a:lnTo>
                  <a:lnTo>
                    <a:pt x="1126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p:nvPr/>
          </p:nvSpPr>
          <p:spPr>
            <a:xfrm>
              <a:off x="2149650" y="3482900"/>
              <a:ext cx="165450" cy="139575"/>
            </a:xfrm>
            <a:custGeom>
              <a:rect b="b" l="l" r="r" t="t"/>
              <a:pathLst>
                <a:path extrusionOk="0" h="5583" w="6618">
                  <a:moveTo>
                    <a:pt x="6374" y="1"/>
                  </a:moveTo>
                  <a:lnTo>
                    <a:pt x="0" y="5583"/>
                  </a:lnTo>
                  <a:cubicBezTo>
                    <a:pt x="1137" y="5177"/>
                    <a:pt x="5521" y="1787"/>
                    <a:pt x="6617" y="914"/>
                  </a:cubicBezTo>
                  <a:lnTo>
                    <a:pt x="637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5"/>
            <p:cNvSpPr/>
            <p:nvPr/>
          </p:nvSpPr>
          <p:spPr>
            <a:xfrm>
              <a:off x="2085200" y="2710575"/>
              <a:ext cx="78175" cy="234475"/>
            </a:xfrm>
            <a:custGeom>
              <a:rect b="b" l="l" r="r" t="t"/>
              <a:pathLst>
                <a:path extrusionOk="0" h="9379" w="3127">
                  <a:moveTo>
                    <a:pt x="1056" y="1"/>
                  </a:moveTo>
                  <a:lnTo>
                    <a:pt x="0" y="9378"/>
                  </a:lnTo>
                  <a:lnTo>
                    <a:pt x="3126" y="7917"/>
                  </a:lnTo>
                  <a:lnTo>
                    <a:pt x="105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5"/>
            <p:cNvSpPr/>
            <p:nvPr/>
          </p:nvSpPr>
          <p:spPr>
            <a:xfrm>
              <a:off x="2274225" y="3170325"/>
              <a:ext cx="378825" cy="364075"/>
            </a:xfrm>
            <a:custGeom>
              <a:rect b="b" l="l" r="r" t="t"/>
              <a:pathLst>
                <a:path extrusionOk="0" h="14563" w="15153">
                  <a:moveTo>
                    <a:pt x="10728" y="0"/>
                  </a:moveTo>
                  <a:cubicBezTo>
                    <a:pt x="10728" y="0"/>
                    <a:pt x="2182" y="4364"/>
                    <a:pt x="1127" y="6617"/>
                  </a:cubicBezTo>
                  <a:cubicBezTo>
                    <a:pt x="124" y="8758"/>
                    <a:pt x="1" y="14563"/>
                    <a:pt x="1871" y="14563"/>
                  </a:cubicBezTo>
                  <a:cubicBezTo>
                    <a:pt x="1969" y="14563"/>
                    <a:pt x="2073" y="14547"/>
                    <a:pt x="2182" y="14513"/>
                  </a:cubicBezTo>
                  <a:cubicBezTo>
                    <a:pt x="4374" y="13823"/>
                    <a:pt x="15152" y="3715"/>
                    <a:pt x="15152" y="3715"/>
                  </a:cubicBezTo>
                  <a:lnTo>
                    <a:pt x="14016" y="1259"/>
                  </a:lnTo>
                  <a:lnTo>
                    <a:pt x="107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5"/>
            <p:cNvSpPr/>
            <p:nvPr/>
          </p:nvSpPr>
          <p:spPr>
            <a:xfrm>
              <a:off x="2448525" y="2879050"/>
              <a:ext cx="225825" cy="307025"/>
            </a:xfrm>
            <a:custGeom>
              <a:rect b="b" l="l" r="r" t="t"/>
              <a:pathLst>
                <a:path extrusionOk="0" h="12281" w="9033">
                  <a:moveTo>
                    <a:pt x="4364" y="1"/>
                  </a:moveTo>
                  <a:lnTo>
                    <a:pt x="0" y="610"/>
                  </a:lnTo>
                  <a:lnTo>
                    <a:pt x="3735" y="10718"/>
                  </a:lnTo>
                  <a:lnTo>
                    <a:pt x="7511" y="12281"/>
                  </a:lnTo>
                  <a:lnTo>
                    <a:pt x="9033" y="11266"/>
                  </a:lnTo>
                  <a:lnTo>
                    <a:pt x="436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5"/>
            <p:cNvSpPr/>
            <p:nvPr/>
          </p:nvSpPr>
          <p:spPr>
            <a:xfrm>
              <a:off x="2569800" y="2920150"/>
              <a:ext cx="104550" cy="250200"/>
            </a:xfrm>
            <a:custGeom>
              <a:rect b="b" l="l" r="r" t="t"/>
              <a:pathLst>
                <a:path extrusionOk="0" h="10008" w="4182">
                  <a:moveTo>
                    <a:pt x="1" y="1"/>
                  </a:moveTo>
                  <a:lnTo>
                    <a:pt x="3614" y="10007"/>
                  </a:lnTo>
                  <a:lnTo>
                    <a:pt x="4182" y="9622"/>
                  </a:lnTo>
                  <a:lnTo>
                    <a:pt x="1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5"/>
            <p:cNvSpPr/>
            <p:nvPr/>
          </p:nvSpPr>
          <p:spPr>
            <a:xfrm>
              <a:off x="2409950" y="2812575"/>
              <a:ext cx="168000" cy="168000"/>
            </a:xfrm>
            <a:custGeom>
              <a:rect b="b" l="l" r="r" t="t"/>
              <a:pathLst>
                <a:path extrusionOk="0" h="6720" w="6720">
                  <a:moveTo>
                    <a:pt x="3350" y="1"/>
                  </a:moveTo>
                  <a:cubicBezTo>
                    <a:pt x="1503" y="1"/>
                    <a:pt x="1" y="1503"/>
                    <a:pt x="1" y="3370"/>
                  </a:cubicBezTo>
                  <a:cubicBezTo>
                    <a:pt x="1" y="5217"/>
                    <a:pt x="1503" y="6719"/>
                    <a:pt x="3350" y="6719"/>
                  </a:cubicBezTo>
                  <a:cubicBezTo>
                    <a:pt x="5217" y="6719"/>
                    <a:pt x="6719" y="5217"/>
                    <a:pt x="6719" y="3370"/>
                  </a:cubicBezTo>
                  <a:cubicBezTo>
                    <a:pt x="6719" y="1503"/>
                    <a:pt x="5217" y="1"/>
                    <a:pt x="335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5"/>
            <p:cNvSpPr/>
            <p:nvPr/>
          </p:nvSpPr>
          <p:spPr>
            <a:xfrm>
              <a:off x="2491150" y="2812575"/>
              <a:ext cx="86800" cy="122325"/>
            </a:xfrm>
            <a:custGeom>
              <a:rect b="b" l="l" r="r" t="t"/>
              <a:pathLst>
                <a:path extrusionOk="0" h="4893" w="3472">
                  <a:moveTo>
                    <a:pt x="102" y="1"/>
                  </a:moveTo>
                  <a:cubicBezTo>
                    <a:pt x="61" y="1"/>
                    <a:pt x="41" y="21"/>
                    <a:pt x="0" y="21"/>
                  </a:cubicBezTo>
                  <a:cubicBezTo>
                    <a:pt x="1827" y="589"/>
                    <a:pt x="3147" y="2294"/>
                    <a:pt x="3147" y="4304"/>
                  </a:cubicBezTo>
                  <a:cubicBezTo>
                    <a:pt x="3147" y="4507"/>
                    <a:pt x="3126" y="4689"/>
                    <a:pt x="3106" y="4892"/>
                  </a:cubicBezTo>
                  <a:cubicBezTo>
                    <a:pt x="3329" y="4426"/>
                    <a:pt x="3471" y="3918"/>
                    <a:pt x="3471" y="3370"/>
                  </a:cubicBezTo>
                  <a:cubicBezTo>
                    <a:pt x="3471" y="1503"/>
                    <a:pt x="1949" y="1"/>
                    <a:pt x="10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5"/>
            <p:cNvSpPr/>
            <p:nvPr/>
          </p:nvSpPr>
          <p:spPr>
            <a:xfrm>
              <a:off x="2468825" y="3032800"/>
              <a:ext cx="112175" cy="124875"/>
            </a:xfrm>
            <a:custGeom>
              <a:rect b="b" l="l" r="r" t="t"/>
              <a:pathLst>
                <a:path extrusionOk="0" h="4995" w="4487">
                  <a:moveTo>
                    <a:pt x="995" y="1"/>
                  </a:moveTo>
                  <a:lnTo>
                    <a:pt x="0" y="2031"/>
                  </a:lnTo>
                  <a:lnTo>
                    <a:pt x="3471" y="4994"/>
                  </a:lnTo>
                  <a:lnTo>
                    <a:pt x="4486" y="2254"/>
                  </a:lnTo>
                  <a:lnTo>
                    <a:pt x="99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5"/>
            <p:cNvSpPr/>
            <p:nvPr/>
          </p:nvSpPr>
          <p:spPr>
            <a:xfrm>
              <a:off x="2241375" y="3068325"/>
              <a:ext cx="320675" cy="284350"/>
            </a:xfrm>
            <a:custGeom>
              <a:rect b="b" l="l" r="r" t="t"/>
              <a:pathLst>
                <a:path extrusionOk="0" h="11374" w="12827">
                  <a:moveTo>
                    <a:pt x="9078" y="1"/>
                  </a:moveTo>
                  <a:cubicBezTo>
                    <a:pt x="9078" y="1"/>
                    <a:pt x="1974" y="3187"/>
                    <a:pt x="918" y="5968"/>
                  </a:cubicBezTo>
                  <a:cubicBezTo>
                    <a:pt x="1" y="8323"/>
                    <a:pt x="974" y="11373"/>
                    <a:pt x="2250" y="11373"/>
                  </a:cubicBezTo>
                  <a:cubicBezTo>
                    <a:pt x="2470" y="11373"/>
                    <a:pt x="2698" y="11283"/>
                    <a:pt x="2928" y="11083"/>
                  </a:cubicBezTo>
                  <a:cubicBezTo>
                    <a:pt x="4494" y="9758"/>
                    <a:pt x="12115" y="4383"/>
                    <a:pt x="12557" y="4383"/>
                  </a:cubicBezTo>
                  <a:cubicBezTo>
                    <a:pt x="12562" y="4383"/>
                    <a:pt x="12566" y="4384"/>
                    <a:pt x="12569" y="4385"/>
                  </a:cubicBezTo>
                  <a:cubicBezTo>
                    <a:pt x="12576" y="4387"/>
                    <a:pt x="12583" y="4389"/>
                    <a:pt x="12589" y="4389"/>
                  </a:cubicBezTo>
                  <a:cubicBezTo>
                    <a:pt x="12826" y="4389"/>
                    <a:pt x="12285" y="2457"/>
                    <a:pt x="12285" y="2457"/>
                  </a:cubicBezTo>
                  <a:lnTo>
                    <a:pt x="907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5"/>
            <p:cNvSpPr/>
            <p:nvPr/>
          </p:nvSpPr>
          <p:spPr>
            <a:xfrm>
              <a:off x="2127325" y="3042950"/>
              <a:ext cx="143625" cy="232950"/>
            </a:xfrm>
            <a:custGeom>
              <a:rect b="b" l="l" r="r" t="t"/>
              <a:pathLst>
                <a:path extrusionOk="0" h="9318" w="5745">
                  <a:moveTo>
                    <a:pt x="1624" y="1"/>
                  </a:moveTo>
                  <a:lnTo>
                    <a:pt x="0" y="1016"/>
                  </a:lnTo>
                  <a:lnTo>
                    <a:pt x="3512" y="9317"/>
                  </a:lnTo>
                  <a:lnTo>
                    <a:pt x="5744" y="8018"/>
                  </a:lnTo>
                  <a:lnTo>
                    <a:pt x="162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2457150" y="2908475"/>
              <a:ext cx="146675" cy="203000"/>
            </a:xfrm>
            <a:custGeom>
              <a:rect b="b" l="l" r="r" t="t"/>
              <a:pathLst>
                <a:path extrusionOk="0" h="8120" w="5867">
                  <a:moveTo>
                    <a:pt x="2213" y="1"/>
                  </a:moveTo>
                  <a:lnTo>
                    <a:pt x="1" y="1645"/>
                  </a:lnTo>
                  <a:lnTo>
                    <a:pt x="447" y="6395"/>
                  </a:lnTo>
                  <a:lnTo>
                    <a:pt x="3938" y="8120"/>
                  </a:lnTo>
                  <a:lnTo>
                    <a:pt x="5867" y="6395"/>
                  </a:lnTo>
                  <a:lnTo>
                    <a:pt x="4628" y="1401"/>
                  </a:lnTo>
                  <a:lnTo>
                    <a:pt x="221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2103975" y="2658325"/>
              <a:ext cx="396850" cy="351675"/>
            </a:xfrm>
            <a:custGeom>
              <a:rect b="b" l="l" r="r" t="t"/>
              <a:pathLst>
                <a:path extrusionOk="0" h="14067" w="15874">
                  <a:moveTo>
                    <a:pt x="0" y="0"/>
                  </a:moveTo>
                  <a:lnTo>
                    <a:pt x="1502" y="10311"/>
                  </a:lnTo>
                  <a:lnTo>
                    <a:pt x="10961" y="14066"/>
                  </a:lnTo>
                  <a:lnTo>
                    <a:pt x="15873" y="9276"/>
                  </a:lnTo>
                  <a:lnTo>
                    <a:pt x="15589" y="5663"/>
                  </a:lnTo>
                  <a:lnTo>
                    <a:pt x="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5"/>
            <p:cNvSpPr/>
            <p:nvPr/>
          </p:nvSpPr>
          <p:spPr>
            <a:xfrm>
              <a:off x="2103975" y="2658325"/>
              <a:ext cx="396850" cy="231925"/>
            </a:xfrm>
            <a:custGeom>
              <a:rect b="b" l="l" r="r" t="t"/>
              <a:pathLst>
                <a:path extrusionOk="0" h="9277" w="15874">
                  <a:moveTo>
                    <a:pt x="0" y="0"/>
                  </a:moveTo>
                  <a:lnTo>
                    <a:pt x="305" y="2091"/>
                  </a:lnTo>
                  <a:lnTo>
                    <a:pt x="14594" y="6780"/>
                  </a:lnTo>
                  <a:lnTo>
                    <a:pt x="15873" y="9276"/>
                  </a:lnTo>
                  <a:lnTo>
                    <a:pt x="15589" y="5663"/>
                  </a:lnTo>
                  <a:lnTo>
                    <a:pt x="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5"/>
            <p:cNvSpPr/>
            <p:nvPr/>
          </p:nvSpPr>
          <p:spPr>
            <a:xfrm>
              <a:off x="2128325" y="2827800"/>
              <a:ext cx="303475" cy="182200"/>
            </a:xfrm>
            <a:custGeom>
              <a:rect b="b" l="l" r="r" t="t"/>
              <a:pathLst>
                <a:path extrusionOk="0" h="7288" w="12139">
                  <a:moveTo>
                    <a:pt x="1" y="1"/>
                  </a:moveTo>
                  <a:lnTo>
                    <a:pt x="528" y="3532"/>
                  </a:lnTo>
                  <a:lnTo>
                    <a:pt x="9987" y="7287"/>
                  </a:lnTo>
                  <a:lnTo>
                    <a:pt x="12139" y="5319"/>
                  </a:lnTo>
                  <a:lnTo>
                    <a:pt x="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5"/>
            <p:cNvSpPr/>
            <p:nvPr/>
          </p:nvSpPr>
          <p:spPr>
            <a:xfrm>
              <a:off x="1742675" y="2677100"/>
              <a:ext cx="369950" cy="586100"/>
            </a:xfrm>
            <a:custGeom>
              <a:rect b="b" l="l" r="r" t="t"/>
              <a:pathLst>
                <a:path extrusionOk="0" h="23444" w="14798">
                  <a:moveTo>
                    <a:pt x="14797" y="0"/>
                  </a:moveTo>
                  <a:lnTo>
                    <a:pt x="0" y="13803"/>
                  </a:lnTo>
                  <a:lnTo>
                    <a:pt x="3126" y="23444"/>
                  </a:lnTo>
                  <a:lnTo>
                    <a:pt x="7511" y="21922"/>
                  </a:lnTo>
                  <a:lnTo>
                    <a:pt x="14757" y="10250"/>
                  </a:lnTo>
                  <a:lnTo>
                    <a:pt x="1479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5"/>
            <p:cNvSpPr/>
            <p:nvPr/>
          </p:nvSpPr>
          <p:spPr>
            <a:xfrm>
              <a:off x="1803050" y="2812575"/>
              <a:ext cx="308550" cy="450625"/>
            </a:xfrm>
            <a:custGeom>
              <a:rect b="b" l="l" r="r" t="t"/>
              <a:pathLst>
                <a:path extrusionOk="0" h="18025" w="12342">
                  <a:moveTo>
                    <a:pt x="12342" y="1"/>
                  </a:moveTo>
                  <a:lnTo>
                    <a:pt x="1" y="15873"/>
                  </a:lnTo>
                  <a:lnTo>
                    <a:pt x="711" y="18025"/>
                  </a:lnTo>
                  <a:lnTo>
                    <a:pt x="5096" y="16503"/>
                  </a:lnTo>
                  <a:lnTo>
                    <a:pt x="12342" y="4831"/>
                  </a:lnTo>
                  <a:lnTo>
                    <a:pt x="12342"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5"/>
            <p:cNvSpPr/>
            <p:nvPr/>
          </p:nvSpPr>
          <p:spPr>
            <a:xfrm>
              <a:off x="1609225" y="2745100"/>
              <a:ext cx="220750" cy="260850"/>
            </a:xfrm>
            <a:custGeom>
              <a:rect b="b" l="l" r="r" t="t"/>
              <a:pathLst>
                <a:path extrusionOk="0" h="10434" w="8830">
                  <a:moveTo>
                    <a:pt x="2619" y="0"/>
                  </a:moveTo>
                  <a:lnTo>
                    <a:pt x="0" y="3552"/>
                  </a:lnTo>
                  <a:lnTo>
                    <a:pt x="8282" y="10433"/>
                  </a:lnTo>
                  <a:lnTo>
                    <a:pt x="8830" y="9804"/>
                  </a:lnTo>
                  <a:lnTo>
                    <a:pt x="261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5"/>
            <p:cNvSpPr/>
            <p:nvPr/>
          </p:nvSpPr>
          <p:spPr>
            <a:xfrm>
              <a:off x="411650" y="3545825"/>
              <a:ext cx="987000" cy="1167150"/>
            </a:xfrm>
            <a:custGeom>
              <a:rect b="b" l="l" r="r" t="t"/>
              <a:pathLst>
                <a:path extrusionOk="0" h="46686" w="39480">
                  <a:moveTo>
                    <a:pt x="23242" y="1"/>
                  </a:moveTo>
                  <a:lnTo>
                    <a:pt x="1" y="35176"/>
                  </a:lnTo>
                  <a:lnTo>
                    <a:pt x="31462" y="46685"/>
                  </a:lnTo>
                  <a:lnTo>
                    <a:pt x="39480" y="12971"/>
                  </a:lnTo>
                  <a:lnTo>
                    <a:pt x="2324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5"/>
            <p:cNvSpPr/>
            <p:nvPr/>
          </p:nvSpPr>
          <p:spPr>
            <a:xfrm>
              <a:off x="1038350" y="2851750"/>
              <a:ext cx="958575" cy="1010250"/>
            </a:xfrm>
            <a:custGeom>
              <a:rect b="b" l="l" r="r" t="t"/>
              <a:pathLst>
                <a:path extrusionOk="0" h="40410" w="38343">
                  <a:moveTo>
                    <a:pt x="20910" y="0"/>
                  </a:moveTo>
                  <a:cubicBezTo>
                    <a:pt x="20694" y="0"/>
                    <a:pt x="20501" y="24"/>
                    <a:pt x="20339" y="78"/>
                  </a:cubicBezTo>
                  <a:cubicBezTo>
                    <a:pt x="18816" y="606"/>
                    <a:pt x="17071" y="1275"/>
                    <a:pt x="16665" y="1742"/>
                  </a:cubicBezTo>
                  <a:cubicBezTo>
                    <a:pt x="15893" y="2574"/>
                    <a:pt x="15731" y="4949"/>
                    <a:pt x="14412" y="6634"/>
                  </a:cubicBezTo>
                  <a:cubicBezTo>
                    <a:pt x="13092" y="8339"/>
                    <a:pt x="0" y="24232"/>
                    <a:pt x="0" y="24232"/>
                  </a:cubicBezTo>
                  <a:lnTo>
                    <a:pt x="427" y="28210"/>
                  </a:lnTo>
                  <a:lnTo>
                    <a:pt x="14960" y="40409"/>
                  </a:lnTo>
                  <a:cubicBezTo>
                    <a:pt x="14960" y="40409"/>
                    <a:pt x="31543" y="35091"/>
                    <a:pt x="34588" y="31925"/>
                  </a:cubicBezTo>
                  <a:cubicBezTo>
                    <a:pt x="37632" y="28779"/>
                    <a:pt x="38343" y="24557"/>
                    <a:pt x="38343" y="24557"/>
                  </a:cubicBezTo>
                  <a:lnTo>
                    <a:pt x="32680" y="13555"/>
                  </a:lnTo>
                  <a:lnTo>
                    <a:pt x="31989" y="6898"/>
                  </a:lnTo>
                  <a:lnTo>
                    <a:pt x="25210" y="1255"/>
                  </a:lnTo>
                  <a:cubicBezTo>
                    <a:pt x="25210" y="1255"/>
                    <a:pt x="22480" y="0"/>
                    <a:pt x="2091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5"/>
            <p:cNvSpPr/>
            <p:nvPr/>
          </p:nvSpPr>
          <p:spPr>
            <a:xfrm>
              <a:off x="1299175" y="3440950"/>
              <a:ext cx="697750" cy="400750"/>
            </a:xfrm>
            <a:custGeom>
              <a:rect b="b" l="l" r="r" t="t"/>
              <a:pathLst>
                <a:path extrusionOk="0" h="16030" w="27910">
                  <a:moveTo>
                    <a:pt x="2935" y="1"/>
                  </a:moveTo>
                  <a:cubicBezTo>
                    <a:pt x="2147" y="1"/>
                    <a:pt x="1543" y="867"/>
                    <a:pt x="1543" y="867"/>
                  </a:cubicBezTo>
                  <a:cubicBezTo>
                    <a:pt x="0" y="10305"/>
                    <a:pt x="6069" y="15238"/>
                    <a:pt x="6942" y="16029"/>
                  </a:cubicBezTo>
                  <a:cubicBezTo>
                    <a:pt x="11671" y="14426"/>
                    <a:pt x="21841" y="10772"/>
                    <a:pt x="24155" y="8357"/>
                  </a:cubicBezTo>
                  <a:cubicBezTo>
                    <a:pt x="27199" y="5211"/>
                    <a:pt x="27910" y="989"/>
                    <a:pt x="27910" y="989"/>
                  </a:cubicBezTo>
                  <a:lnTo>
                    <a:pt x="27605" y="380"/>
                  </a:lnTo>
                  <a:lnTo>
                    <a:pt x="20379" y="3424"/>
                  </a:lnTo>
                  <a:cubicBezTo>
                    <a:pt x="20379" y="3424"/>
                    <a:pt x="16034" y="1233"/>
                    <a:pt x="12989" y="1233"/>
                  </a:cubicBezTo>
                  <a:cubicBezTo>
                    <a:pt x="12113" y="1233"/>
                    <a:pt x="11345" y="1415"/>
                    <a:pt x="10819" y="1882"/>
                  </a:cubicBezTo>
                  <a:cubicBezTo>
                    <a:pt x="9940" y="2669"/>
                    <a:pt x="8969" y="2999"/>
                    <a:pt x="8031" y="2999"/>
                  </a:cubicBezTo>
                  <a:cubicBezTo>
                    <a:pt x="6477" y="2999"/>
                    <a:pt x="5012" y="2094"/>
                    <a:pt x="4202" y="867"/>
                  </a:cubicBezTo>
                  <a:cubicBezTo>
                    <a:pt x="3769" y="217"/>
                    <a:pt x="3329" y="1"/>
                    <a:pt x="293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5"/>
            <p:cNvSpPr/>
            <p:nvPr/>
          </p:nvSpPr>
          <p:spPr>
            <a:xfrm>
              <a:off x="1187525" y="3150525"/>
              <a:ext cx="162425" cy="180675"/>
            </a:xfrm>
            <a:custGeom>
              <a:rect b="b" l="l" r="r" t="t"/>
              <a:pathLst>
                <a:path extrusionOk="0" h="7227" w="6497">
                  <a:moveTo>
                    <a:pt x="6435" y="1"/>
                  </a:moveTo>
                  <a:cubicBezTo>
                    <a:pt x="6435" y="1"/>
                    <a:pt x="6029" y="1665"/>
                    <a:pt x="3959" y="4060"/>
                  </a:cubicBezTo>
                  <a:cubicBezTo>
                    <a:pt x="1868" y="6435"/>
                    <a:pt x="1" y="7227"/>
                    <a:pt x="1" y="7227"/>
                  </a:cubicBezTo>
                  <a:cubicBezTo>
                    <a:pt x="1" y="7227"/>
                    <a:pt x="3046" y="6740"/>
                    <a:pt x="4771" y="4466"/>
                  </a:cubicBezTo>
                  <a:cubicBezTo>
                    <a:pt x="6496" y="2213"/>
                    <a:pt x="6435" y="1"/>
                    <a:pt x="643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5"/>
            <p:cNvSpPr/>
            <p:nvPr/>
          </p:nvSpPr>
          <p:spPr>
            <a:xfrm>
              <a:off x="1821325" y="3009975"/>
              <a:ext cx="33000" cy="171025"/>
            </a:xfrm>
            <a:custGeom>
              <a:rect b="b" l="l" r="r" t="t"/>
              <a:pathLst>
                <a:path extrusionOk="0" h="6841" w="1320">
                  <a:moveTo>
                    <a:pt x="1" y="0"/>
                  </a:moveTo>
                  <a:lnTo>
                    <a:pt x="346" y="1502"/>
                  </a:lnTo>
                  <a:lnTo>
                    <a:pt x="589" y="6699"/>
                  </a:lnTo>
                  <a:lnTo>
                    <a:pt x="1320" y="6841"/>
                  </a:lnTo>
                  <a:lnTo>
                    <a:pt x="1320" y="6841"/>
                  </a:lnTo>
                  <a:lnTo>
                    <a:pt x="670" y="569"/>
                  </a:ln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5"/>
            <p:cNvSpPr/>
            <p:nvPr/>
          </p:nvSpPr>
          <p:spPr>
            <a:xfrm>
              <a:off x="1442275" y="3649850"/>
              <a:ext cx="460775" cy="191850"/>
            </a:xfrm>
            <a:custGeom>
              <a:rect b="b" l="l" r="r" t="t"/>
              <a:pathLst>
                <a:path extrusionOk="0" h="7674" w="18431">
                  <a:moveTo>
                    <a:pt x="18431" y="1"/>
                  </a:moveTo>
                  <a:lnTo>
                    <a:pt x="18431" y="1"/>
                  </a:lnTo>
                  <a:cubicBezTo>
                    <a:pt x="18430" y="1"/>
                    <a:pt x="14310" y="2152"/>
                    <a:pt x="9926" y="3776"/>
                  </a:cubicBezTo>
                  <a:cubicBezTo>
                    <a:pt x="5521" y="5420"/>
                    <a:pt x="0" y="6435"/>
                    <a:pt x="0" y="6435"/>
                  </a:cubicBezTo>
                  <a:lnTo>
                    <a:pt x="1218" y="7673"/>
                  </a:lnTo>
                  <a:cubicBezTo>
                    <a:pt x="5947" y="6070"/>
                    <a:pt x="16117" y="2416"/>
                    <a:pt x="1843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5"/>
            <p:cNvSpPr/>
            <p:nvPr/>
          </p:nvSpPr>
          <p:spPr>
            <a:xfrm>
              <a:off x="1130700" y="3093200"/>
              <a:ext cx="207050" cy="252225"/>
            </a:xfrm>
            <a:custGeom>
              <a:rect b="b" l="l" r="r" t="t"/>
              <a:pathLst>
                <a:path extrusionOk="0" h="10089" w="8282">
                  <a:moveTo>
                    <a:pt x="8282" y="0"/>
                  </a:moveTo>
                  <a:cubicBezTo>
                    <a:pt x="5988" y="2801"/>
                    <a:pt x="2578" y="6942"/>
                    <a:pt x="1" y="10088"/>
                  </a:cubicBezTo>
                  <a:lnTo>
                    <a:pt x="1218" y="10088"/>
                  </a:lnTo>
                  <a:lnTo>
                    <a:pt x="8282" y="1604"/>
                  </a:lnTo>
                  <a:lnTo>
                    <a:pt x="8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5"/>
            <p:cNvSpPr/>
            <p:nvPr/>
          </p:nvSpPr>
          <p:spPr>
            <a:xfrm>
              <a:off x="1674675" y="3399175"/>
              <a:ext cx="322250" cy="255225"/>
            </a:xfrm>
            <a:custGeom>
              <a:rect b="b" l="l" r="r" t="t"/>
              <a:pathLst>
                <a:path extrusionOk="0" h="10209" w="12890">
                  <a:moveTo>
                    <a:pt x="11509" y="1"/>
                  </a:moveTo>
                  <a:lnTo>
                    <a:pt x="1" y="9987"/>
                  </a:lnTo>
                  <a:cubicBezTo>
                    <a:pt x="1" y="9987"/>
                    <a:pt x="1571" y="10209"/>
                    <a:pt x="3775" y="10209"/>
                  </a:cubicBezTo>
                  <a:cubicBezTo>
                    <a:pt x="5460" y="10209"/>
                    <a:pt x="7515" y="10079"/>
                    <a:pt x="9520" y="9622"/>
                  </a:cubicBezTo>
                  <a:cubicBezTo>
                    <a:pt x="12240" y="6516"/>
                    <a:pt x="12890" y="2660"/>
                    <a:pt x="12890" y="2660"/>
                  </a:cubicBezTo>
                  <a:lnTo>
                    <a:pt x="1150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5"/>
            <p:cNvSpPr/>
            <p:nvPr/>
          </p:nvSpPr>
          <p:spPr>
            <a:xfrm>
              <a:off x="1674675" y="2483750"/>
              <a:ext cx="466875" cy="506450"/>
            </a:xfrm>
            <a:custGeom>
              <a:rect b="b" l="l" r="r" t="t"/>
              <a:pathLst>
                <a:path extrusionOk="0" h="20258" w="18675">
                  <a:moveTo>
                    <a:pt x="14777" y="1"/>
                  </a:moveTo>
                  <a:lnTo>
                    <a:pt x="12220" y="224"/>
                  </a:lnTo>
                  <a:lnTo>
                    <a:pt x="1" y="10454"/>
                  </a:lnTo>
                  <a:lnTo>
                    <a:pt x="731" y="15021"/>
                  </a:lnTo>
                  <a:lnTo>
                    <a:pt x="6212" y="20258"/>
                  </a:lnTo>
                  <a:lnTo>
                    <a:pt x="7511" y="20258"/>
                  </a:lnTo>
                  <a:lnTo>
                    <a:pt x="18674" y="7734"/>
                  </a:lnTo>
                  <a:lnTo>
                    <a:pt x="18674" y="5035"/>
                  </a:lnTo>
                  <a:lnTo>
                    <a:pt x="14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5"/>
            <p:cNvSpPr/>
            <p:nvPr/>
          </p:nvSpPr>
          <p:spPr>
            <a:xfrm>
              <a:off x="2062350" y="2248825"/>
              <a:ext cx="431350" cy="358275"/>
            </a:xfrm>
            <a:custGeom>
              <a:rect b="b" l="l" r="r" t="t"/>
              <a:pathLst>
                <a:path extrusionOk="0" h="14331" w="17254">
                  <a:moveTo>
                    <a:pt x="12971" y="0"/>
                  </a:moveTo>
                  <a:lnTo>
                    <a:pt x="630" y="6658"/>
                  </a:lnTo>
                  <a:lnTo>
                    <a:pt x="1" y="8972"/>
                  </a:lnTo>
                  <a:lnTo>
                    <a:pt x="4000" y="13924"/>
                  </a:lnTo>
                  <a:lnTo>
                    <a:pt x="6374" y="14330"/>
                  </a:lnTo>
                  <a:lnTo>
                    <a:pt x="16970" y="7165"/>
                  </a:lnTo>
                  <a:lnTo>
                    <a:pt x="17254" y="4689"/>
                  </a:lnTo>
                  <a:lnTo>
                    <a:pt x="15001" y="568"/>
                  </a:lnTo>
                  <a:lnTo>
                    <a:pt x="1297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5"/>
            <p:cNvSpPr/>
            <p:nvPr/>
          </p:nvSpPr>
          <p:spPr>
            <a:xfrm>
              <a:off x="2457150" y="2156650"/>
              <a:ext cx="367575" cy="240350"/>
            </a:xfrm>
            <a:custGeom>
              <a:rect b="b" l="l" r="r" t="t"/>
              <a:pathLst>
                <a:path extrusionOk="0" h="9614" w="14703">
                  <a:moveTo>
                    <a:pt x="12878" y="1"/>
                  </a:moveTo>
                  <a:cubicBezTo>
                    <a:pt x="12768" y="1"/>
                    <a:pt x="12657" y="11"/>
                    <a:pt x="12544" y="33"/>
                  </a:cubicBezTo>
                  <a:lnTo>
                    <a:pt x="1807" y="2104"/>
                  </a:lnTo>
                  <a:lnTo>
                    <a:pt x="1" y="3971"/>
                  </a:lnTo>
                  <a:lnTo>
                    <a:pt x="2132" y="8254"/>
                  </a:lnTo>
                  <a:lnTo>
                    <a:pt x="3837" y="9614"/>
                  </a:lnTo>
                  <a:lnTo>
                    <a:pt x="9967" y="7564"/>
                  </a:lnTo>
                  <a:cubicBezTo>
                    <a:pt x="12463" y="6732"/>
                    <a:pt x="14249" y="4540"/>
                    <a:pt x="14574" y="1921"/>
                  </a:cubicBezTo>
                  <a:cubicBezTo>
                    <a:pt x="14702" y="879"/>
                    <a:pt x="13874" y="1"/>
                    <a:pt x="1287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5"/>
            <p:cNvSpPr/>
            <p:nvPr/>
          </p:nvSpPr>
          <p:spPr>
            <a:xfrm>
              <a:off x="1630525" y="3068325"/>
              <a:ext cx="600325" cy="554150"/>
            </a:xfrm>
            <a:custGeom>
              <a:rect b="b" l="l" r="r" t="t"/>
              <a:pathLst>
                <a:path extrusionOk="0" h="22166" w="24013">
                  <a:moveTo>
                    <a:pt x="19202" y="1"/>
                  </a:moveTo>
                  <a:lnTo>
                    <a:pt x="1" y="10068"/>
                  </a:lnTo>
                  <a:lnTo>
                    <a:pt x="6841" y="22166"/>
                  </a:lnTo>
                  <a:cubicBezTo>
                    <a:pt x="6841" y="22166"/>
                    <a:pt x="23628" y="8728"/>
                    <a:pt x="23728" y="8728"/>
                  </a:cubicBezTo>
                  <a:cubicBezTo>
                    <a:pt x="23728" y="8728"/>
                    <a:pt x="23729" y="8728"/>
                    <a:pt x="23729" y="8729"/>
                  </a:cubicBezTo>
                  <a:cubicBezTo>
                    <a:pt x="23729" y="8730"/>
                    <a:pt x="23729" y="8731"/>
                    <a:pt x="23729" y="8731"/>
                  </a:cubicBezTo>
                  <a:cubicBezTo>
                    <a:pt x="23741" y="8731"/>
                    <a:pt x="24013" y="6942"/>
                    <a:pt x="24013" y="6942"/>
                  </a:cubicBezTo>
                  <a:lnTo>
                    <a:pt x="2044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5"/>
            <p:cNvSpPr/>
            <p:nvPr/>
          </p:nvSpPr>
          <p:spPr>
            <a:xfrm>
              <a:off x="2167900" y="2926925"/>
              <a:ext cx="374025" cy="324100"/>
            </a:xfrm>
            <a:custGeom>
              <a:rect b="b" l="l" r="r" t="t"/>
              <a:pathLst>
                <a:path extrusionOk="0" h="12964" w="14961">
                  <a:moveTo>
                    <a:pt x="10957" y="1"/>
                  </a:moveTo>
                  <a:cubicBezTo>
                    <a:pt x="7302" y="1"/>
                    <a:pt x="1" y="4175"/>
                    <a:pt x="1" y="4175"/>
                  </a:cubicBezTo>
                  <a:lnTo>
                    <a:pt x="1" y="5657"/>
                  </a:lnTo>
                  <a:lnTo>
                    <a:pt x="3066" y="12071"/>
                  </a:lnTo>
                  <a:lnTo>
                    <a:pt x="4629" y="12964"/>
                  </a:lnTo>
                  <a:cubicBezTo>
                    <a:pt x="4629" y="12964"/>
                    <a:pt x="10332" y="8803"/>
                    <a:pt x="11916" y="7098"/>
                  </a:cubicBezTo>
                  <a:cubicBezTo>
                    <a:pt x="13479" y="5413"/>
                    <a:pt x="14960" y="2084"/>
                    <a:pt x="12362" y="339"/>
                  </a:cubicBezTo>
                  <a:cubicBezTo>
                    <a:pt x="12011" y="103"/>
                    <a:pt x="11528" y="1"/>
                    <a:pt x="1095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5"/>
            <p:cNvSpPr/>
            <p:nvPr/>
          </p:nvSpPr>
          <p:spPr>
            <a:xfrm>
              <a:off x="1742675" y="2998300"/>
              <a:ext cx="770825" cy="624175"/>
            </a:xfrm>
            <a:custGeom>
              <a:rect b="b" l="l" r="r" t="t"/>
              <a:pathLst>
                <a:path extrusionOk="0" h="24967" w="30833">
                  <a:moveTo>
                    <a:pt x="30772" y="1"/>
                  </a:moveTo>
                  <a:lnTo>
                    <a:pt x="30772" y="1"/>
                  </a:lnTo>
                  <a:cubicBezTo>
                    <a:pt x="30163" y="1198"/>
                    <a:pt x="28965" y="3086"/>
                    <a:pt x="26976" y="4527"/>
                  </a:cubicBezTo>
                  <a:cubicBezTo>
                    <a:pt x="23850" y="6780"/>
                    <a:pt x="22389" y="7511"/>
                    <a:pt x="22389" y="7511"/>
                  </a:cubicBezTo>
                  <a:lnTo>
                    <a:pt x="21678" y="5664"/>
                  </a:lnTo>
                  <a:lnTo>
                    <a:pt x="16401" y="9317"/>
                  </a:lnTo>
                  <a:lnTo>
                    <a:pt x="17862" y="10596"/>
                  </a:lnTo>
                  <a:lnTo>
                    <a:pt x="5846" y="19385"/>
                  </a:lnTo>
                  <a:cubicBezTo>
                    <a:pt x="5846" y="19385"/>
                    <a:pt x="5197" y="17741"/>
                    <a:pt x="4547" y="16624"/>
                  </a:cubicBezTo>
                  <a:cubicBezTo>
                    <a:pt x="4515" y="16566"/>
                    <a:pt x="4461" y="16539"/>
                    <a:pt x="4388" y="16539"/>
                  </a:cubicBezTo>
                  <a:cubicBezTo>
                    <a:pt x="3770" y="16539"/>
                    <a:pt x="1780" y="18516"/>
                    <a:pt x="0" y="20785"/>
                  </a:cubicBezTo>
                  <a:lnTo>
                    <a:pt x="2355" y="24967"/>
                  </a:lnTo>
                  <a:cubicBezTo>
                    <a:pt x="2355" y="24967"/>
                    <a:pt x="19142" y="11529"/>
                    <a:pt x="19242" y="11529"/>
                  </a:cubicBezTo>
                  <a:cubicBezTo>
                    <a:pt x="19242" y="11529"/>
                    <a:pt x="19243" y="11529"/>
                    <a:pt x="19243" y="11530"/>
                  </a:cubicBezTo>
                  <a:cubicBezTo>
                    <a:pt x="19243" y="11531"/>
                    <a:pt x="19243" y="11532"/>
                    <a:pt x="19243" y="11532"/>
                  </a:cubicBezTo>
                  <a:cubicBezTo>
                    <a:pt x="19255" y="11532"/>
                    <a:pt x="19527" y="9743"/>
                    <a:pt x="19527" y="9743"/>
                  </a:cubicBezTo>
                  <a:lnTo>
                    <a:pt x="19466" y="9642"/>
                  </a:lnTo>
                  <a:cubicBezTo>
                    <a:pt x="19730" y="9540"/>
                    <a:pt x="19973" y="9419"/>
                    <a:pt x="20176" y="9277"/>
                  </a:cubicBezTo>
                  <a:lnTo>
                    <a:pt x="21638" y="10109"/>
                  </a:lnTo>
                  <a:cubicBezTo>
                    <a:pt x="21638" y="10109"/>
                    <a:pt x="27341" y="5948"/>
                    <a:pt x="28925" y="4243"/>
                  </a:cubicBezTo>
                  <a:cubicBezTo>
                    <a:pt x="29899" y="3208"/>
                    <a:pt x="30833" y="1543"/>
                    <a:pt x="307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5"/>
            <p:cNvSpPr/>
            <p:nvPr/>
          </p:nvSpPr>
          <p:spPr>
            <a:xfrm>
              <a:off x="1793425" y="3269275"/>
              <a:ext cx="433375" cy="353200"/>
            </a:xfrm>
            <a:custGeom>
              <a:rect b="b" l="l" r="r" t="t"/>
              <a:pathLst>
                <a:path extrusionOk="0" h="14128" w="17335">
                  <a:moveTo>
                    <a:pt x="17334" y="0"/>
                  </a:moveTo>
                  <a:lnTo>
                    <a:pt x="0" y="13194"/>
                  </a:lnTo>
                  <a:lnTo>
                    <a:pt x="325" y="14128"/>
                  </a:lnTo>
                  <a:lnTo>
                    <a:pt x="17213" y="691"/>
                  </a:lnTo>
                  <a:lnTo>
                    <a:pt x="173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5"/>
            <p:cNvSpPr/>
            <p:nvPr/>
          </p:nvSpPr>
          <p:spPr>
            <a:xfrm>
              <a:off x="1535125" y="3314950"/>
              <a:ext cx="336475" cy="336450"/>
            </a:xfrm>
            <a:custGeom>
              <a:rect b="b" l="l" r="r" t="t"/>
              <a:pathLst>
                <a:path extrusionOk="0" h="13458" w="13459">
                  <a:moveTo>
                    <a:pt x="6719" y="0"/>
                  </a:moveTo>
                  <a:cubicBezTo>
                    <a:pt x="3005" y="0"/>
                    <a:pt x="1" y="3004"/>
                    <a:pt x="1" y="6719"/>
                  </a:cubicBezTo>
                  <a:cubicBezTo>
                    <a:pt x="1" y="10433"/>
                    <a:pt x="3005" y="13458"/>
                    <a:pt x="6719" y="13458"/>
                  </a:cubicBezTo>
                  <a:cubicBezTo>
                    <a:pt x="10434" y="13458"/>
                    <a:pt x="13458" y="10433"/>
                    <a:pt x="13458" y="6719"/>
                  </a:cubicBezTo>
                  <a:cubicBezTo>
                    <a:pt x="13458" y="3004"/>
                    <a:pt x="10434" y="0"/>
                    <a:pt x="671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5"/>
            <p:cNvSpPr/>
            <p:nvPr/>
          </p:nvSpPr>
          <p:spPr>
            <a:xfrm>
              <a:off x="2111575" y="3070350"/>
              <a:ext cx="174600" cy="174600"/>
            </a:xfrm>
            <a:custGeom>
              <a:rect b="b" l="l" r="r" t="t"/>
              <a:pathLst>
                <a:path extrusionOk="0" h="6984" w="6984">
                  <a:moveTo>
                    <a:pt x="3492" y="1"/>
                  </a:moveTo>
                  <a:cubicBezTo>
                    <a:pt x="1564" y="1"/>
                    <a:pt x="1" y="1564"/>
                    <a:pt x="1" y="3492"/>
                  </a:cubicBezTo>
                  <a:cubicBezTo>
                    <a:pt x="1" y="5420"/>
                    <a:pt x="1564" y="6983"/>
                    <a:pt x="3492" y="6983"/>
                  </a:cubicBezTo>
                  <a:cubicBezTo>
                    <a:pt x="5420" y="6983"/>
                    <a:pt x="6983" y="5420"/>
                    <a:pt x="6983" y="3492"/>
                  </a:cubicBezTo>
                  <a:cubicBezTo>
                    <a:pt x="6983" y="1564"/>
                    <a:pt x="5420" y="1"/>
                    <a:pt x="34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5"/>
            <p:cNvSpPr/>
            <p:nvPr/>
          </p:nvSpPr>
          <p:spPr>
            <a:xfrm>
              <a:off x="2127325" y="3079500"/>
              <a:ext cx="149700" cy="119775"/>
            </a:xfrm>
            <a:custGeom>
              <a:rect b="b" l="l" r="r" t="t"/>
              <a:pathLst>
                <a:path extrusionOk="0" h="4791" w="5988">
                  <a:moveTo>
                    <a:pt x="2862" y="0"/>
                  </a:moveTo>
                  <a:cubicBezTo>
                    <a:pt x="1583" y="0"/>
                    <a:pt x="467" y="772"/>
                    <a:pt x="0" y="1888"/>
                  </a:cubicBezTo>
                  <a:cubicBezTo>
                    <a:pt x="548" y="1015"/>
                    <a:pt x="1522" y="426"/>
                    <a:pt x="2639" y="426"/>
                  </a:cubicBezTo>
                  <a:cubicBezTo>
                    <a:pt x="4364" y="426"/>
                    <a:pt x="5765" y="1827"/>
                    <a:pt x="5765" y="3552"/>
                  </a:cubicBezTo>
                  <a:cubicBezTo>
                    <a:pt x="5765" y="3999"/>
                    <a:pt x="5663" y="4405"/>
                    <a:pt x="5501" y="4790"/>
                  </a:cubicBezTo>
                  <a:cubicBezTo>
                    <a:pt x="5805" y="4303"/>
                    <a:pt x="5988" y="3735"/>
                    <a:pt x="5988" y="3126"/>
                  </a:cubicBezTo>
                  <a:cubicBezTo>
                    <a:pt x="5988" y="1401"/>
                    <a:pt x="4587" y="0"/>
                    <a:pt x="28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5"/>
            <p:cNvSpPr/>
            <p:nvPr/>
          </p:nvSpPr>
          <p:spPr>
            <a:xfrm>
              <a:off x="1569625" y="3336250"/>
              <a:ext cx="279625" cy="223800"/>
            </a:xfrm>
            <a:custGeom>
              <a:rect b="b" l="l" r="r" t="t"/>
              <a:pathLst>
                <a:path extrusionOk="0" h="8952" w="11185">
                  <a:moveTo>
                    <a:pt x="5360" y="1"/>
                  </a:moveTo>
                  <a:cubicBezTo>
                    <a:pt x="2964" y="1"/>
                    <a:pt x="894" y="1462"/>
                    <a:pt x="1" y="3533"/>
                  </a:cubicBezTo>
                  <a:cubicBezTo>
                    <a:pt x="1036" y="1909"/>
                    <a:pt x="2863" y="813"/>
                    <a:pt x="4933" y="813"/>
                  </a:cubicBezTo>
                  <a:cubicBezTo>
                    <a:pt x="8140" y="813"/>
                    <a:pt x="10759" y="3431"/>
                    <a:pt x="10759" y="6638"/>
                  </a:cubicBezTo>
                  <a:cubicBezTo>
                    <a:pt x="10759" y="7470"/>
                    <a:pt x="10596" y="8242"/>
                    <a:pt x="10292" y="8952"/>
                  </a:cubicBezTo>
                  <a:cubicBezTo>
                    <a:pt x="10860" y="8059"/>
                    <a:pt x="11185" y="6983"/>
                    <a:pt x="11185" y="5846"/>
                  </a:cubicBezTo>
                  <a:cubicBezTo>
                    <a:pt x="11185" y="2619"/>
                    <a:pt x="8587" y="1"/>
                    <a:pt x="53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5"/>
            <p:cNvSpPr/>
            <p:nvPr/>
          </p:nvSpPr>
          <p:spPr>
            <a:xfrm>
              <a:off x="1324025" y="3150525"/>
              <a:ext cx="532350" cy="695225"/>
            </a:xfrm>
            <a:custGeom>
              <a:rect b="b" l="l" r="r" t="t"/>
              <a:pathLst>
                <a:path extrusionOk="0" h="27809" w="21294">
                  <a:moveTo>
                    <a:pt x="15813" y="1"/>
                  </a:moveTo>
                  <a:cubicBezTo>
                    <a:pt x="7105" y="1"/>
                    <a:pt x="1" y="7085"/>
                    <a:pt x="1" y="15813"/>
                  </a:cubicBezTo>
                  <a:cubicBezTo>
                    <a:pt x="1" y="20603"/>
                    <a:pt x="2152" y="24886"/>
                    <a:pt x="5522" y="27809"/>
                  </a:cubicBezTo>
                  <a:cubicBezTo>
                    <a:pt x="5765" y="27727"/>
                    <a:pt x="6009" y="27626"/>
                    <a:pt x="6273" y="27545"/>
                  </a:cubicBezTo>
                  <a:cubicBezTo>
                    <a:pt x="2863" y="24764"/>
                    <a:pt x="691" y="20542"/>
                    <a:pt x="691" y="15813"/>
                  </a:cubicBezTo>
                  <a:cubicBezTo>
                    <a:pt x="691" y="7450"/>
                    <a:pt x="7470" y="671"/>
                    <a:pt x="15813" y="671"/>
                  </a:cubicBezTo>
                  <a:cubicBezTo>
                    <a:pt x="17761" y="671"/>
                    <a:pt x="19608" y="1036"/>
                    <a:pt x="21293" y="1706"/>
                  </a:cubicBezTo>
                  <a:lnTo>
                    <a:pt x="21253" y="1604"/>
                  </a:lnTo>
                  <a:lnTo>
                    <a:pt x="21171" y="935"/>
                  </a:lnTo>
                  <a:cubicBezTo>
                    <a:pt x="19507" y="326"/>
                    <a:pt x="17700" y="1"/>
                    <a:pt x="158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5"/>
            <p:cNvSpPr/>
            <p:nvPr/>
          </p:nvSpPr>
          <p:spPr>
            <a:xfrm>
              <a:off x="927725" y="3772150"/>
              <a:ext cx="348625" cy="799750"/>
            </a:xfrm>
            <a:custGeom>
              <a:rect b="b" l="l" r="r" t="t"/>
              <a:pathLst>
                <a:path extrusionOk="0" h="31990" w="13945">
                  <a:moveTo>
                    <a:pt x="13945" y="0"/>
                  </a:moveTo>
                  <a:lnTo>
                    <a:pt x="0" y="31989"/>
                  </a:ln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5"/>
            <p:cNvSpPr/>
            <p:nvPr/>
          </p:nvSpPr>
          <p:spPr>
            <a:xfrm>
              <a:off x="1773125" y="2566475"/>
              <a:ext cx="334425" cy="369425"/>
            </a:xfrm>
            <a:custGeom>
              <a:rect b="b" l="l" r="r" t="t"/>
              <a:pathLst>
                <a:path extrusionOk="0" h="14777" w="13377">
                  <a:moveTo>
                    <a:pt x="0" y="14777"/>
                  </a:moveTo>
                  <a:lnTo>
                    <a:pt x="13376" y="0"/>
                  </a:ln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5"/>
            <p:cNvSpPr/>
            <p:nvPr/>
          </p:nvSpPr>
          <p:spPr>
            <a:xfrm>
              <a:off x="2127325" y="2341675"/>
              <a:ext cx="353200" cy="211625"/>
            </a:xfrm>
            <a:custGeom>
              <a:rect b="b" l="l" r="r" t="t"/>
              <a:pathLst>
                <a:path extrusionOk="0" h="8465" w="14128">
                  <a:moveTo>
                    <a:pt x="0" y="8465"/>
                  </a:moveTo>
                  <a:lnTo>
                    <a:pt x="14127" y="1"/>
                  </a:lnTo>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5"/>
            <p:cNvSpPr/>
            <p:nvPr/>
          </p:nvSpPr>
          <p:spPr>
            <a:xfrm>
              <a:off x="2492675" y="2220900"/>
              <a:ext cx="325800" cy="121300"/>
            </a:xfrm>
            <a:custGeom>
              <a:rect b="b" l="l" r="r" t="t"/>
              <a:pathLst>
                <a:path extrusionOk="0" h="4852" w="13032">
                  <a:moveTo>
                    <a:pt x="13031" y="1"/>
                  </a:moveTo>
                  <a:lnTo>
                    <a:pt x="0" y="4243"/>
                  </a:lnTo>
                  <a:lnTo>
                    <a:pt x="305" y="4852"/>
                  </a:lnTo>
                  <a:lnTo>
                    <a:pt x="12808" y="772"/>
                  </a:lnTo>
                  <a:cubicBezTo>
                    <a:pt x="12910" y="528"/>
                    <a:pt x="12971" y="265"/>
                    <a:pt x="130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5"/>
            <p:cNvSpPr/>
            <p:nvPr/>
          </p:nvSpPr>
          <p:spPr>
            <a:xfrm>
              <a:off x="1038350" y="3810725"/>
              <a:ext cx="360300" cy="902250"/>
            </a:xfrm>
            <a:custGeom>
              <a:rect b="b" l="l" r="r" t="t"/>
              <a:pathLst>
                <a:path extrusionOk="0" h="36090" w="14412">
                  <a:moveTo>
                    <a:pt x="11428" y="0"/>
                  </a:moveTo>
                  <a:lnTo>
                    <a:pt x="0" y="33735"/>
                  </a:lnTo>
                  <a:lnTo>
                    <a:pt x="6394" y="36089"/>
                  </a:lnTo>
                  <a:lnTo>
                    <a:pt x="14412" y="2375"/>
                  </a:lnTo>
                  <a:lnTo>
                    <a:pt x="114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5"/>
            <p:cNvSpPr/>
            <p:nvPr/>
          </p:nvSpPr>
          <p:spPr>
            <a:xfrm>
              <a:off x="2342475" y="3201775"/>
              <a:ext cx="310575" cy="324800"/>
            </a:xfrm>
            <a:custGeom>
              <a:rect b="b" l="l" r="r" t="t"/>
              <a:pathLst>
                <a:path extrusionOk="0" h="12992" w="12423">
                  <a:moveTo>
                    <a:pt x="11286" y="1"/>
                  </a:moveTo>
                  <a:lnTo>
                    <a:pt x="0" y="12991"/>
                  </a:lnTo>
                  <a:cubicBezTo>
                    <a:pt x="3025" y="11286"/>
                    <a:pt x="12422" y="2457"/>
                    <a:pt x="12422" y="2457"/>
                  </a:cubicBezTo>
                  <a:lnTo>
                    <a:pt x="1128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5"/>
            <p:cNvSpPr/>
            <p:nvPr/>
          </p:nvSpPr>
          <p:spPr>
            <a:xfrm>
              <a:off x="2261775" y="3182500"/>
              <a:ext cx="284200" cy="170200"/>
            </a:xfrm>
            <a:custGeom>
              <a:rect b="b" l="l" r="r" t="t"/>
              <a:pathLst>
                <a:path extrusionOk="0" h="6808" w="11368">
                  <a:moveTo>
                    <a:pt x="11368" y="1"/>
                  </a:moveTo>
                  <a:lnTo>
                    <a:pt x="1" y="5176"/>
                  </a:lnTo>
                  <a:cubicBezTo>
                    <a:pt x="298" y="6128"/>
                    <a:pt x="835" y="6807"/>
                    <a:pt x="1437" y="6807"/>
                  </a:cubicBezTo>
                  <a:cubicBezTo>
                    <a:pt x="1656" y="6807"/>
                    <a:pt x="1884" y="6717"/>
                    <a:pt x="2112" y="6516"/>
                  </a:cubicBezTo>
                  <a:cubicBezTo>
                    <a:pt x="3512" y="5319"/>
                    <a:pt x="9724" y="934"/>
                    <a:pt x="1136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5"/>
            <p:cNvSpPr/>
            <p:nvPr/>
          </p:nvSpPr>
          <p:spPr>
            <a:xfrm>
              <a:off x="2512450" y="2908475"/>
              <a:ext cx="91375" cy="203000"/>
            </a:xfrm>
            <a:custGeom>
              <a:rect b="b" l="l" r="r" t="t"/>
              <a:pathLst>
                <a:path extrusionOk="0" h="8120" w="3655">
                  <a:moveTo>
                    <a:pt x="1" y="1"/>
                  </a:moveTo>
                  <a:lnTo>
                    <a:pt x="1625" y="1747"/>
                  </a:lnTo>
                  <a:lnTo>
                    <a:pt x="2741" y="5684"/>
                  </a:lnTo>
                  <a:lnTo>
                    <a:pt x="1726" y="8120"/>
                  </a:lnTo>
                  <a:lnTo>
                    <a:pt x="3655" y="6395"/>
                  </a:lnTo>
                  <a:lnTo>
                    <a:pt x="2416" y="1401"/>
                  </a:lnTo>
                  <a:lnTo>
                    <a:pt x="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5"/>
            <p:cNvSpPr/>
            <p:nvPr/>
          </p:nvSpPr>
          <p:spPr>
            <a:xfrm>
              <a:off x="2162325" y="2366025"/>
              <a:ext cx="331375" cy="241075"/>
            </a:xfrm>
            <a:custGeom>
              <a:rect b="b" l="l" r="r" t="t"/>
              <a:pathLst>
                <a:path extrusionOk="0" h="9643" w="13255">
                  <a:moveTo>
                    <a:pt x="13255" y="1"/>
                  </a:moveTo>
                  <a:lnTo>
                    <a:pt x="1" y="9236"/>
                  </a:lnTo>
                  <a:lnTo>
                    <a:pt x="2375" y="9642"/>
                  </a:lnTo>
                  <a:lnTo>
                    <a:pt x="12971" y="2477"/>
                  </a:lnTo>
                  <a:lnTo>
                    <a:pt x="13255"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5"/>
            <p:cNvSpPr/>
            <p:nvPr/>
          </p:nvSpPr>
          <p:spPr>
            <a:xfrm>
              <a:off x="1829950" y="2609600"/>
              <a:ext cx="311600" cy="380600"/>
            </a:xfrm>
            <a:custGeom>
              <a:rect b="b" l="l" r="r" t="t"/>
              <a:pathLst>
                <a:path extrusionOk="0" h="15224" w="12464">
                  <a:moveTo>
                    <a:pt x="12463" y="1"/>
                  </a:moveTo>
                  <a:lnTo>
                    <a:pt x="1" y="15224"/>
                  </a:lnTo>
                  <a:lnTo>
                    <a:pt x="1300" y="15224"/>
                  </a:lnTo>
                  <a:lnTo>
                    <a:pt x="12463" y="2700"/>
                  </a:lnTo>
                  <a:lnTo>
                    <a:pt x="12463"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5"/>
            <p:cNvSpPr/>
            <p:nvPr/>
          </p:nvSpPr>
          <p:spPr>
            <a:xfrm>
              <a:off x="2510425" y="2261500"/>
              <a:ext cx="293850" cy="135500"/>
            </a:xfrm>
            <a:custGeom>
              <a:rect b="b" l="l" r="r" t="t"/>
              <a:pathLst>
                <a:path extrusionOk="0" h="5420" w="11754">
                  <a:moveTo>
                    <a:pt x="11753" y="0"/>
                  </a:moveTo>
                  <a:lnTo>
                    <a:pt x="11753" y="0"/>
                  </a:lnTo>
                  <a:cubicBezTo>
                    <a:pt x="11733" y="0"/>
                    <a:pt x="9784" y="995"/>
                    <a:pt x="7206" y="1929"/>
                  </a:cubicBezTo>
                  <a:cubicBezTo>
                    <a:pt x="4629" y="2842"/>
                    <a:pt x="1" y="4060"/>
                    <a:pt x="1" y="4060"/>
                  </a:cubicBezTo>
                  <a:lnTo>
                    <a:pt x="1706" y="5420"/>
                  </a:lnTo>
                  <a:lnTo>
                    <a:pt x="7836" y="3370"/>
                  </a:lnTo>
                  <a:cubicBezTo>
                    <a:pt x="9561" y="2802"/>
                    <a:pt x="10941" y="1563"/>
                    <a:pt x="117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5"/>
            <p:cNvSpPr/>
            <p:nvPr/>
          </p:nvSpPr>
          <p:spPr>
            <a:xfrm>
              <a:off x="2468825" y="3251000"/>
              <a:ext cx="184225" cy="177625"/>
            </a:xfrm>
            <a:custGeom>
              <a:rect b="b" l="l" r="r" t="t"/>
              <a:pathLst>
                <a:path extrusionOk="0" h="7105" w="7369">
                  <a:moveTo>
                    <a:pt x="7145" y="1"/>
                  </a:moveTo>
                  <a:lnTo>
                    <a:pt x="0" y="7105"/>
                  </a:lnTo>
                  <a:cubicBezTo>
                    <a:pt x="3552" y="4060"/>
                    <a:pt x="7368" y="488"/>
                    <a:pt x="7368" y="488"/>
                  </a:cubicBezTo>
                  <a:lnTo>
                    <a:pt x="714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5"/>
            <p:cNvSpPr/>
            <p:nvPr/>
          </p:nvSpPr>
          <p:spPr>
            <a:xfrm>
              <a:off x="2670275" y="3167775"/>
              <a:ext cx="20325" cy="69550"/>
            </a:xfrm>
            <a:custGeom>
              <a:rect b="b" l="l" r="r" t="t"/>
              <a:pathLst>
                <a:path extrusionOk="0" h="2782" w="813">
                  <a:moveTo>
                    <a:pt x="264" y="1"/>
                  </a:moveTo>
                  <a:lnTo>
                    <a:pt x="1" y="143"/>
                  </a:lnTo>
                  <a:cubicBezTo>
                    <a:pt x="346" y="590"/>
                    <a:pt x="569" y="1158"/>
                    <a:pt x="569" y="1767"/>
                  </a:cubicBezTo>
                  <a:cubicBezTo>
                    <a:pt x="569" y="2132"/>
                    <a:pt x="488" y="2477"/>
                    <a:pt x="366" y="2782"/>
                  </a:cubicBezTo>
                  <a:cubicBezTo>
                    <a:pt x="650" y="2416"/>
                    <a:pt x="812" y="1950"/>
                    <a:pt x="812" y="1442"/>
                  </a:cubicBezTo>
                  <a:cubicBezTo>
                    <a:pt x="812" y="894"/>
                    <a:pt x="609" y="387"/>
                    <a:pt x="26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5"/>
            <p:cNvSpPr/>
            <p:nvPr/>
          </p:nvSpPr>
          <p:spPr>
            <a:xfrm>
              <a:off x="2502325" y="2156675"/>
              <a:ext cx="313100" cy="52575"/>
            </a:xfrm>
            <a:custGeom>
              <a:rect b="b" l="l" r="r" t="t"/>
              <a:pathLst>
                <a:path extrusionOk="0" h="2103" w="12524">
                  <a:moveTo>
                    <a:pt x="11066" y="1"/>
                  </a:moveTo>
                  <a:cubicBezTo>
                    <a:pt x="10958" y="1"/>
                    <a:pt x="10848" y="11"/>
                    <a:pt x="10737" y="32"/>
                  </a:cubicBezTo>
                  <a:lnTo>
                    <a:pt x="0" y="2103"/>
                  </a:lnTo>
                  <a:lnTo>
                    <a:pt x="0" y="2103"/>
                  </a:lnTo>
                  <a:lnTo>
                    <a:pt x="12524" y="824"/>
                  </a:lnTo>
                  <a:cubicBezTo>
                    <a:pt x="12214" y="325"/>
                    <a:pt x="11670" y="1"/>
                    <a:pt x="1106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5"/>
            <p:cNvSpPr/>
            <p:nvPr/>
          </p:nvSpPr>
          <p:spPr>
            <a:xfrm>
              <a:off x="2062350" y="2248825"/>
              <a:ext cx="375025" cy="224300"/>
            </a:xfrm>
            <a:custGeom>
              <a:rect b="b" l="l" r="r" t="t"/>
              <a:pathLst>
                <a:path extrusionOk="0" h="8972" w="15001">
                  <a:moveTo>
                    <a:pt x="12971" y="0"/>
                  </a:moveTo>
                  <a:lnTo>
                    <a:pt x="630" y="6658"/>
                  </a:lnTo>
                  <a:lnTo>
                    <a:pt x="1" y="8972"/>
                  </a:lnTo>
                  <a:lnTo>
                    <a:pt x="996" y="7165"/>
                  </a:lnTo>
                  <a:lnTo>
                    <a:pt x="12586" y="1116"/>
                  </a:lnTo>
                  <a:lnTo>
                    <a:pt x="15001" y="568"/>
                  </a:lnTo>
                  <a:lnTo>
                    <a:pt x="1297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5"/>
            <p:cNvSpPr/>
            <p:nvPr/>
          </p:nvSpPr>
          <p:spPr>
            <a:xfrm>
              <a:off x="1674675" y="2483750"/>
              <a:ext cx="369450" cy="375550"/>
            </a:xfrm>
            <a:custGeom>
              <a:rect b="b" l="l" r="r" t="t"/>
              <a:pathLst>
                <a:path extrusionOk="0" h="15022" w="14778">
                  <a:moveTo>
                    <a:pt x="14777" y="1"/>
                  </a:moveTo>
                  <a:lnTo>
                    <a:pt x="12220" y="224"/>
                  </a:lnTo>
                  <a:lnTo>
                    <a:pt x="1" y="10454"/>
                  </a:lnTo>
                  <a:lnTo>
                    <a:pt x="731" y="15021"/>
                  </a:lnTo>
                  <a:lnTo>
                    <a:pt x="1198" y="10901"/>
                  </a:lnTo>
                  <a:lnTo>
                    <a:pt x="12382" y="1198"/>
                  </a:lnTo>
                  <a:lnTo>
                    <a:pt x="1477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5"/>
            <p:cNvSpPr/>
            <p:nvPr/>
          </p:nvSpPr>
          <p:spPr>
            <a:xfrm>
              <a:off x="1355500" y="2851750"/>
              <a:ext cx="313125" cy="264300"/>
            </a:xfrm>
            <a:custGeom>
              <a:rect b="b" l="l" r="r" t="t"/>
              <a:pathLst>
                <a:path extrusionOk="0" h="10572" w="12525">
                  <a:moveTo>
                    <a:pt x="8238" y="0"/>
                  </a:moveTo>
                  <a:cubicBezTo>
                    <a:pt x="8024" y="0"/>
                    <a:pt x="7832" y="24"/>
                    <a:pt x="7673" y="78"/>
                  </a:cubicBezTo>
                  <a:cubicBezTo>
                    <a:pt x="6130" y="606"/>
                    <a:pt x="4385" y="1275"/>
                    <a:pt x="3979" y="1742"/>
                  </a:cubicBezTo>
                  <a:cubicBezTo>
                    <a:pt x="3207" y="2574"/>
                    <a:pt x="3045" y="4949"/>
                    <a:pt x="1726" y="6634"/>
                  </a:cubicBezTo>
                  <a:cubicBezTo>
                    <a:pt x="1482" y="6959"/>
                    <a:pt x="853" y="7730"/>
                    <a:pt x="0" y="8785"/>
                  </a:cubicBezTo>
                  <a:lnTo>
                    <a:pt x="528" y="10572"/>
                  </a:lnTo>
                  <a:lnTo>
                    <a:pt x="1401" y="8664"/>
                  </a:lnTo>
                  <a:cubicBezTo>
                    <a:pt x="1401" y="8664"/>
                    <a:pt x="4080" y="6269"/>
                    <a:pt x="4364" y="4726"/>
                  </a:cubicBezTo>
                  <a:cubicBezTo>
                    <a:pt x="4649" y="3183"/>
                    <a:pt x="5095" y="2716"/>
                    <a:pt x="6902" y="1539"/>
                  </a:cubicBezTo>
                  <a:cubicBezTo>
                    <a:pt x="7619" y="1072"/>
                    <a:pt x="8654" y="931"/>
                    <a:pt x="9641" y="931"/>
                  </a:cubicBezTo>
                  <a:cubicBezTo>
                    <a:pt x="11138" y="931"/>
                    <a:pt x="12524" y="1255"/>
                    <a:pt x="12524" y="1255"/>
                  </a:cubicBezTo>
                  <a:cubicBezTo>
                    <a:pt x="12524" y="1255"/>
                    <a:pt x="9794" y="0"/>
                    <a:pt x="823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5"/>
            <p:cNvSpPr/>
            <p:nvPr/>
          </p:nvSpPr>
          <p:spPr>
            <a:xfrm>
              <a:off x="1121050" y="3061225"/>
              <a:ext cx="247675" cy="295850"/>
            </a:xfrm>
            <a:custGeom>
              <a:rect b="b" l="l" r="r" t="t"/>
              <a:pathLst>
                <a:path extrusionOk="0" h="11834" w="9907">
                  <a:moveTo>
                    <a:pt x="9703" y="0"/>
                  </a:moveTo>
                  <a:cubicBezTo>
                    <a:pt x="9520" y="203"/>
                    <a:pt x="9338" y="447"/>
                    <a:pt x="9135" y="691"/>
                  </a:cubicBezTo>
                  <a:cubicBezTo>
                    <a:pt x="9196" y="1117"/>
                    <a:pt x="9236" y="1563"/>
                    <a:pt x="9236" y="2010"/>
                  </a:cubicBezTo>
                  <a:cubicBezTo>
                    <a:pt x="9236" y="6902"/>
                    <a:pt x="5380" y="10900"/>
                    <a:pt x="569" y="11144"/>
                  </a:cubicBezTo>
                  <a:cubicBezTo>
                    <a:pt x="366" y="11387"/>
                    <a:pt x="184" y="11611"/>
                    <a:pt x="1" y="11834"/>
                  </a:cubicBezTo>
                  <a:lnTo>
                    <a:pt x="82" y="11834"/>
                  </a:lnTo>
                  <a:cubicBezTo>
                    <a:pt x="5502" y="11834"/>
                    <a:pt x="9906" y="7429"/>
                    <a:pt x="9906" y="2010"/>
                  </a:cubicBezTo>
                  <a:cubicBezTo>
                    <a:pt x="9906" y="1320"/>
                    <a:pt x="9845" y="650"/>
                    <a:pt x="97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5"/>
            <p:cNvSpPr/>
            <p:nvPr/>
          </p:nvSpPr>
          <p:spPr>
            <a:xfrm>
              <a:off x="1299675" y="3850300"/>
              <a:ext cx="98975" cy="436925"/>
            </a:xfrm>
            <a:custGeom>
              <a:rect b="b" l="l" r="r" t="t"/>
              <a:pathLst>
                <a:path extrusionOk="0" h="17477" w="3959">
                  <a:moveTo>
                    <a:pt x="2984" y="0"/>
                  </a:moveTo>
                  <a:lnTo>
                    <a:pt x="1" y="17476"/>
                  </a:lnTo>
                  <a:lnTo>
                    <a:pt x="3959" y="792"/>
                  </a:lnTo>
                  <a:lnTo>
                    <a:pt x="298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5"/>
            <p:cNvSpPr/>
            <p:nvPr/>
          </p:nvSpPr>
          <p:spPr>
            <a:xfrm>
              <a:off x="1387975" y="3826450"/>
              <a:ext cx="59400" cy="35550"/>
            </a:xfrm>
            <a:custGeom>
              <a:rect b="b" l="l" r="r" t="t"/>
              <a:pathLst>
                <a:path extrusionOk="0" h="1422" w="2376">
                  <a:moveTo>
                    <a:pt x="975" y="0"/>
                  </a:moveTo>
                  <a:lnTo>
                    <a:pt x="0" y="609"/>
                  </a:lnTo>
                  <a:lnTo>
                    <a:pt x="975" y="1421"/>
                  </a:lnTo>
                  <a:lnTo>
                    <a:pt x="2375" y="954"/>
                  </a:lnTo>
                  <a:lnTo>
                    <a:pt x="97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5"/>
            <p:cNvSpPr/>
            <p:nvPr/>
          </p:nvSpPr>
          <p:spPr>
            <a:xfrm>
              <a:off x="1506200" y="2736975"/>
              <a:ext cx="131450" cy="102025"/>
            </a:xfrm>
            <a:custGeom>
              <a:rect b="b" l="l" r="r" t="t"/>
              <a:pathLst>
                <a:path extrusionOk="0" h="4081" w="5258">
                  <a:moveTo>
                    <a:pt x="4974" y="0"/>
                  </a:moveTo>
                  <a:cubicBezTo>
                    <a:pt x="2497" y="0"/>
                    <a:pt x="468" y="1746"/>
                    <a:pt x="1" y="4080"/>
                  </a:cubicBezTo>
                  <a:cubicBezTo>
                    <a:pt x="853" y="2192"/>
                    <a:pt x="2761" y="873"/>
                    <a:pt x="4974" y="873"/>
                  </a:cubicBezTo>
                  <a:lnTo>
                    <a:pt x="5055" y="873"/>
                  </a:lnTo>
                  <a:lnTo>
                    <a:pt x="5258" y="21"/>
                  </a:lnTo>
                  <a:cubicBezTo>
                    <a:pt x="5156" y="0"/>
                    <a:pt x="5075" y="0"/>
                    <a:pt x="497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5"/>
            <p:cNvSpPr/>
            <p:nvPr/>
          </p:nvSpPr>
          <p:spPr>
            <a:xfrm>
              <a:off x="1038350" y="3368725"/>
              <a:ext cx="97950" cy="188300"/>
            </a:xfrm>
            <a:custGeom>
              <a:rect b="b" l="l" r="r" t="t"/>
              <a:pathLst>
                <a:path extrusionOk="0" h="7532" w="3918">
                  <a:moveTo>
                    <a:pt x="2923" y="1"/>
                  </a:moveTo>
                  <a:lnTo>
                    <a:pt x="0" y="3553"/>
                  </a:lnTo>
                  <a:lnTo>
                    <a:pt x="427" y="7531"/>
                  </a:lnTo>
                  <a:lnTo>
                    <a:pt x="873" y="3979"/>
                  </a:lnTo>
                  <a:lnTo>
                    <a:pt x="391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5"/>
            <p:cNvSpPr/>
            <p:nvPr/>
          </p:nvSpPr>
          <p:spPr>
            <a:xfrm>
              <a:off x="411650" y="3545825"/>
              <a:ext cx="626725" cy="879425"/>
            </a:xfrm>
            <a:custGeom>
              <a:rect b="b" l="l" r="r" t="t"/>
              <a:pathLst>
                <a:path extrusionOk="0" h="35177" w="25069">
                  <a:moveTo>
                    <a:pt x="23242" y="1"/>
                  </a:moveTo>
                  <a:lnTo>
                    <a:pt x="1" y="35176"/>
                  </a:lnTo>
                  <a:lnTo>
                    <a:pt x="25068" y="1462"/>
                  </a:lnTo>
                  <a:lnTo>
                    <a:pt x="23242"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5"/>
            <p:cNvSpPr/>
            <p:nvPr/>
          </p:nvSpPr>
          <p:spPr>
            <a:xfrm>
              <a:off x="2167900" y="2926925"/>
              <a:ext cx="320225" cy="141425"/>
            </a:xfrm>
            <a:custGeom>
              <a:rect b="b" l="l" r="r" t="t"/>
              <a:pathLst>
                <a:path extrusionOk="0" h="5657" w="12809">
                  <a:moveTo>
                    <a:pt x="10957" y="1"/>
                  </a:moveTo>
                  <a:cubicBezTo>
                    <a:pt x="7302" y="1"/>
                    <a:pt x="1" y="4175"/>
                    <a:pt x="1" y="4175"/>
                  </a:cubicBezTo>
                  <a:lnTo>
                    <a:pt x="1" y="5657"/>
                  </a:lnTo>
                  <a:cubicBezTo>
                    <a:pt x="1" y="5657"/>
                    <a:pt x="407" y="4621"/>
                    <a:pt x="549" y="4439"/>
                  </a:cubicBezTo>
                  <a:cubicBezTo>
                    <a:pt x="691" y="4256"/>
                    <a:pt x="4629" y="2754"/>
                    <a:pt x="7673" y="1414"/>
                  </a:cubicBezTo>
                  <a:cubicBezTo>
                    <a:pt x="9231" y="719"/>
                    <a:pt x="10538" y="549"/>
                    <a:pt x="11444" y="549"/>
                  </a:cubicBezTo>
                  <a:cubicBezTo>
                    <a:pt x="12310" y="549"/>
                    <a:pt x="12809" y="704"/>
                    <a:pt x="12809" y="704"/>
                  </a:cubicBezTo>
                  <a:cubicBezTo>
                    <a:pt x="12667" y="562"/>
                    <a:pt x="12525" y="460"/>
                    <a:pt x="12362" y="339"/>
                  </a:cubicBezTo>
                  <a:cubicBezTo>
                    <a:pt x="12011" y="103"/>
                    <a:pt x="11528" y="1"/>
                    <a:pt x="109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5"/>
            <p:cNvSpPr/>
            <p:nvPr/>
          </p:nvSpPr>
          <p:spPr>
            <a:xfrm>
              <a:off x="1630525" y="3068325"/>
              <a:ext cx="516600" cy="251725"/>
            </a:xfrm>
            <a:custGeom>
              <a:rect b="b" l="l" r="r" t="t"/>
              <a:pathLst>
                <a:path extrusionOk="0" h="10069" w="20664">
                  <a:moveTo>
                    <a:pt x="19202" y="1"/>
                  </a:moveTo>
                  <a:lnTo>
                    <a:pt x="1" y="10068"/>
                  </a:lnTo>
                  <a:cubicBezTo>
                    <a:pt x="6" y="10068"/>
                    <a:pt x="11" y="10069"/>
                    <a:pt x="17" y="10069"/>
                  </a:cubicBezTo>
                  <a:cubicBezTo>
                    <a:pt x="1774" y="10069"/>
                    <a:pt x="19080" y="447"/>
                    <a:pt x="19080" y="447"/>
                  </a:cubicBezTo>
                  <a:lnTo>
                    <a:pt x="20664" y="447"/>
                  </a:lnTo>
                  <a:lnTo>
                    <a:pt x="204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5"/>
            <p:cNvSpPr/>
            <p:nvPr/>
          </p:nvSpPr>
          <p:spPr>
            <a:xfrm>
              <a:off x="2209000" y="2407125"/>
              <a:ext cx="280150" cy="199975"/>
            </a:xfrm>
            <a:custGeom>
              <a:rect b="b" l="l" r="r" t="t"/>
              <a:pathLst>
                <a:path extrusionOk="0" h="7999" w="11206">
                  <a:moveTo>
                    <a:pt x="11205" y="1"/>
                  </a:moveTo>
                  <a:lnTo>
                    <a:pt x="11205" y="1"/>
                  </a:lnTo>
                  <a:cubicBezTo>
                    <a:pt x="11144" y="21"/>
                    <a:pt x="11104" y="21"/>
                    <a:pt x="11104" y="21"/>
                  </a:cubicBezTo>
                  <a:lnTo>
                    <a:pt x="1" y="7917"/>
                  </a:lnTo>
                  <a:lnTo>
                    <a:pt x="508" y="7998"/>
                  </a:lnTo>
                  <a:lnTo>
                    <a:pt x="11104" y="833"/>
                  </a:lnTo>
                  <a:lnTo>
                    <a:pt x="1120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5"/>
            <p:cNvSpPr/>
            <p:nvPr/>
          </p:nvSpPr>
          <p:spPr>
            <a:xfrm>
              <a:off x="1848225" y="2649700"/>
              <a:ext cx="293325" cy="340500"/>
            </a:xfrm>
            <a:custGeom>
              <a:rect b="b" l="l" r="r" t="t"/>
              <a:pathLst>
                <a:path extrusionOk="0" h="13620" w="11733">
                  <a:moveTo>
                    <a:pt x="11712" y="0"/>
                  </a:moveTo>
                  <a:lnTo>
                    <a:pt x="0" y="13620"/>
                  </a:lnTo>
                  <a:lnTo>
                    <a:pt x="569" y="13620"/>
                  </a:lnTo>
                  <a:lnTo>
                    <a:pt x="11732" y="1096"/>
                  </a:lnTo>
                  <a:lnTo>
                    <a:pt x="1173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5"/>
            <p:cNvSpPr/>
            <p:nvPr/>
          </p:nvSpPr>
          <p:spPr>
            <a:xfrm>
              <a:off x="2544425" y="2289925"/>
              <a:ext cx="241575" cy="107075"/>
            </a:xfrm>
            <a:custGeom>
              <a:rect b="b" l="l" r="r" t="t"/>
              <a:pathLst>
                <a:path extrusionOk="0" h="4283" w="9663">
                  <a:moveTo>
                    <a:pt x="9662" y="0"/>
                  </a:moveTo>
                  <a:lnTo>
                    <a:pt x="9662" y="0"/>
                  </a:lnTo>
                  <a:cubicBezTo>
                    <a:pt x="9622" y="20"/>
                    <a:pt x="8445" y="792"/>
                    <a:pt x="6354" y="1746"/>
                  </a:cubicBezTo>
                  <a:cubicBezTo>
                    <a:pt x="5055" y="2355"/>
                    <a:pt x="2091" y="3329"/>
                    <a:pt x="1" y="3999"/>
                  </a:cubicBezTo>
                  <a:lnTo>
                    <a:pt x="346" y="4283"/>
                  </a:lnTo>
                  <a:lnTo>
                    <a:pt x="6476" y="2233"/>
                  </a:lnTo>
                  <a:cubicBezTo>
                    <a:pt x="7754" y="1807"/>
                    <a:pt x="8850" y="1015"/>
                    <a:pt x="966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5"/>
            <p:cNvSpPr/>
            <p:nvPr/>
          </p:nvSpPr>
          <p:spPr>
            <a:xfrm>
              <a:off x="1984225" y="2412200"/>
              <a:ext cx="83750" cy="57875"/>
            </a:xfrm>
            <a:custGeom>
              <a:rect b="b" l="l" r="r" t="t"/>
              <a:pathLst>
                <a:path extrusionOk="0" h="2315" w="3350">
                  <a:moveTo>
                    <a:pt x="2476" y="1"/>
                  </a:moveTo>
                  <a:cubicBezTo>
                    <a:pt x="1157" y="1"/>
                    <a:pt x="81" y="1016"/>
                    <a:pt x="0" y="2315"/>
                  </a:cubicBezTo>
                  <a:cubicBezTo>
                    <a:pt x="284" y="1259"/>
                    <a:pt x="1259" y="488"/>
                    <a:pt x="2395" y="488"/>
                  </a:cubicBezTo>
                  <a:cubicBezTo>
                    <a:pt x="2659" y="488"/>
                    <a:pt x="2923" y="549"/>
                    <a:pt x="3167" y="630"/>
                  </a:cubicBezTo>
                  <a:lnTo>
                    <a:pt x="3349" y="163"/>
                  </a:lnTo>
                  <a:cubicBezTo>
                    <a:pt x="3065" y="62"/>
                    <a:pt x="2781" y="1"/>
                    <a:pt x="24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5"/>
            <p:cNvSpPr/>
            <p:nvPr/>
          </p:nvSpPr>
          <p:spPr>
            <a:xfrm>
              <a:off x="2407425" y="2199600"/>
              <a:ext cx="83750" cy="24875"/>
            </a:xfrm>
            <a:custGeom>
              <a:rect b="b" l="l" r="r" t="t"/>
              <a:pathLst>
                <a:path extrusionOk="0" h="995" w="3350">
                  <a:moveTo>
                    <a:pt x="1990" y="0"/>
                  </a:moveTo>
                  <a:cubicBezTo>
                    <a:pt x="1178" y="0"/>
                    <a:pt x="467" y="386"/>
                    <a:pt x="0" y="995"/>
                  </a:cubicBezTo>
                  <a:cubicBezTo>
                    <a:pt x="427" y="670"/>
                    <a:pt x="954" y="487"/>
                    <a:pt x="1543" y="487"/>
                  </a:cubicBezTo>
                  <a:cubicBezTo>
                    <a:pt x="2010" y="487"/>
                    <a:pt x="2456" y="609"/>
                    <a:pt x="2842" y="832"/>
                  </a:cubicBezTo>
                  <a:cubicBezTo>
                    <a:pt x="2984" y="711"/>
                    <a:pt x="3167" y="569"/>
                    <a:pt x="3349" y="406"/>
                  </a:cubicBezTo>
                  <a:cubicBezTo>
                    <a:pt x="2964" y="163"/>
                    <a:pt x="2497" y="0"/>
                    <a:pt x="199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5"/>
            <p:cNvSpPr/>
            <p:nvPr/>
          </p:nvSpPr>
          <p:spPr>
            <a:xfrm>
              <a:off x="2270925" y="3027725"/>
              <a:ext cx="237500" cy="223300"/>
            </a:xfrm>
            <a:custGeom>
              <a:rect b="b" l="l" r="r" t="t"/>
              <a:pathLst>
                <a:path extrusionOk="0" h="8932" w="9500">
                  <a:moveTo>
                    <a:pt x="9500" y="1"/>
                  </a:moveTo>
                  <a:cubicBezTo>
                    <a:pt x="9500" y="1"/>
                    <a:pt x="7957" y="2558"/>
                    <a:pt x="6090" y="4081"/>
                  </a:cubicBezTo>
                  <a:cubicBezTo>
                    <a:pt x="4243" y="5603"/>
                    <a:pt x="0" y="8627"/>
                    <a:pt x="0" y="8627"/>
                  </a:cubicBezTo>
                  <a:lnTo>
                    <a:pt x="508" y="8932"/>
                  </a:lnTo>
                  <a:cubicBezTo>
                    <a:pt x="508" y="8932"/>
                    <a:pt x="6211" y="4771"/>
                    <a:pt x="7795" y="3066"/>
                  </a:cubicBezTo>
                  <a:cubicBezTo>
                    <a:pt x="8505" y="2294"/>
                    <a:pt x="9215" y="1178"/>
                    <a:pt x="9500" y="21"/>
                  </a:cubicBezTo>
                  <a:cubicBezTo>
                    <a:pt x="9500" y="21"/>
                    <a:pt x="9500" y="1"/>
                    <a:pt x="950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5"/>
            <p:cNvSpPr/>
            <p:nvPr/>
          </p:nvSpPr>
          <p:spPr>
            <a:xfrm>
              <a:off x="2352100" y="3157650"/>
              <a:ext cx="206925" cy="158850"/>
            </a:xfrm>
            <a:custGeom>
              <a:rect b="b" l="l" r="r" t="t"/>
              <a:pathLst>
                <a:path extrusionOk="0" h="6354" w="8277">
                  <a:moveTo>
                    <a:pt x="8140" y="0"/>
                  </a:moveTo>
                  <a:cubicBezTo>
                    <a:pt x="8140" y="0"/>
                    <a:pt x="1056" y="5014"/>
                    <a:pt x="1" y="6353"/>
                  </a:cubicBezTo>
                  <a:cubicBezTo>
                    <a:pt x="2763" y="4292"/>
                    <a:pt x="7774" y="810"/>
                    <a:pt x="8128" y="810"/>
                  </a:cubicBezTo>
                  <a:cubicBezTo>
                    <a:pt x="8133" y="810"/>
                    <a:pt x="8137" y="811"/>
                    <a:pt x="8140" y="812"/>
                  </a:cubicBezTo>
                  <a:cubicBezTo>
                    <a:pt x="8147" y="814"/>
                    <a:pt x="8153" y="815"/>
                    <a:pt x="8159" y="815"/>
                  </a:cubicBezTo>
                  <a:cubicBezTo>
                    <a:pt x="8277" y="815"/>
                    <a:pt x="8218" y="426"/>
                    <a:pt x="81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5" name="Google Shape;375;p35"/>
          <p:cNvGrpSpPr/>
          <p:nvPr/>
        </p:nvGrpSpPr>
        <p:grpSpPr>
          <a:xfrm>
            <a:off x="6779025" y="349504"/>
            <a:ext cx="913425" cy="370975"/>
            <a:chOff x="6514150" y="4420266"/>
            <a:chExt cx="913425" cy="370975"/>
          </a:xfrm>
        </p:grpSpPr>
        <p:sp>
          <p:nvSpPr>
            <p:cNvPr id="376" name="Google Shape;376;p35"/>
            <p:cNvSpPr/>
            <p:nvPr/>
          </p:nvSpPr>
          <p:spPr>
            <a:xfrm>
              <a:off x="6938875" y="4420266"/>
              <a:ext cx="488700" cy="370975"/>
            </a:xfrm>
            <a:custGeom>
              <a:rect b="b" l="l" r="r" t="t"/>
              <a:pathLst>
                <a:path extrusionOk="0" h="14839" w="19548">
                  <a:moveTo>
                    <a:pt x="8160" y="1"/>
                  </a:moveTo>
                  <a:lnTo>
                    <a:pt x="1" y="14838"/>
                  </a:lnTo>
                  <a:lnTo>
                    <a:pt x="11388" y="14838"/>
                  </a:lnTo>
                  <a:lnTo>
                    <a:pt x="1954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5"/>
            <p:cNvSpPr/>
            <p:nvPr/>
          </p:nvSpPr>
          <p:spPr>
            <a:xfrm>
              <a:off x="6514150" y="4420266"/>
              <a:ext cx="488700" cy="370975"/>
            </a:xfrm>
            <a:custGeom>
              <a:rect b="b" l="l" r="r" t="t"/>
              <a:pathLst>
                <a:path extrusionOk="0" h="14839" w="19548">
                  <a:moveTo>
                    <a:pt x="8160" y="1"/>
                  </a:moveTo>
                  <a:lnTo>
                    <a:pt x="1" y="14838"/>
                  </a:lnTo>
                  <a:lnTo>
                    <a:pt x="11388" y="14838"/>
                  </a:lnTo>
                  <a:lnTo>
                    <a:pt x="1954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35"/>
          <p:cNvSpPr/>
          <p:nvPr/>
        </p:nvSpPr>
        <p:spPr>
          <a:xfrm>
            <a:off x="2086350" y="823325"/>
            <a:ext cx="1270200" cy="1270200"/>
          </a:xfrm>
          <a:prstGeom prst="ellipse">
            <a:avLst/>
          </a:prstGeom>
          <a:solidFill>
            <a:schemeClr val="accent1">
              <a:alpha val="359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9" name="Google Shape;379;p35"/>
          <p:cNvGrpSpPr/>
          <p:nvPr/>
        </p:nvGrpSpPr>
        <p:grpSpPr>
          <a:xfrm>
            <a:off x="3091863" y="1052012"/>
            <a:ext cx="537556" cy="136576"/>
            <a:chOff x="2641350" y="846250"/>
            <a:chExt cx="413600" cy="105075"/>
          </a:xfrm>
        </p:grpSpPr>
        <p:sp>
          <p:nvSpPr>
            <p:cNvPr id="380" name="Google Shape;380;p35"/>
            <p:cNvSpPr/>
            <p:nvPr/>
          </p:nvSpPr>
          <p:spPr>
            <a:xfrm>
              <a:off x="2991475" y="846250"/>
              <a:ext cx="63475" cy="105075"/>
            </a:xfrm>
            <a:custGeom>
              <a:rect b="b" l="l" r="r" t="t"/>
              <a:pathLst>
                <a:path extrusionOk="0" h="4203" w="2539">
                  <a:moveTo>
                    <a:pt x="2092" y="1"/>
                  </a:moveTo>
                  <a:lnTo>
                    <a:pt x="1" y="2111"/>
                  </a:lnTo>
                  <a:lnTo>
                    <a:pt x="2092" y="4202"/>
                  </a:lnTo>
                  <a:lnTo>
                    <a:pt x="2538" y="3756"/>
                  </a:lnTo>
                  <a:lnTo>
                    <a:pt x="874" y="2111"/>
                  </a:lnTo>
                  <a:lnTo>
                    <a:pt x="2538" y="447"/>
                  </a:lnTo>
                  <a:lnTo>
                    <a:pt x="2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5"/>
            <p:cNvSpPr/>
            <p:nvPr/>
          </p:nvSpPr>
          <p:spPr>
            <a:xfrm>
              <a:off x="2874775" y="846250"/>
              <a:ext cx="63450" cy="105075"/>
            </a:xfrm>
            <a:custGeom>
              <a:rect b="b" l="l" r="r" t="t"/>
              <a:pathLst>
                <a:path extrusionOk="0" h="4203" w="2538">
                  <a:moveTo>
                    <a:pt x="2091" y="1"/>
                  </a:moveTo>
                  <a:lnTo>
                    <a:pt x="0" y="2111"/>
                  </a:lnTo>
                  <a:lnTo>
                    <a:pt x="2091" y="4202"/>
                  </a:lnTo>
                  <a:lnTo>
                    <a:pt x="2538" y="3756"/>
                  </a:lnTo>
                  <a:lnTo>
                    <a:pt x="894" y="2111"/>
                  </a:lnTo>
                  <a:lnTo>
                    <a:pt x="2538" y="447"/>
                  </a:lnTo>
                  <a:lnTo>
                    <a:pt x="209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5"/>
            <p:cNvSpPr/>
            <p:nvPr/>
          </p:nvSpPr>
          <p:spPr>
            <a:xfrm>
              <a:off x="2758075" y="846250"/>
              <a:ext cx="63450" cy="105075"/>
            </a:xfrm>
            <a:custGeom>
              <a:rect b="b" l="l" r="r" t="t"/>
              <a:pathLst>
                <a:path extrusionOk="0" h="4203" w="2538">
                  <a:moveTo>
                    <a:pt x="2111" y="1"/>
                  </a:moveTo>
                  <a:lnTo>
                    <a:pt x="0" y="2111"/>
                  </a:lnTo>
                  <a:lnTo>
                    <a:pt x="2111" y="4202"/>
                  </a:lnTo>
                  <a:lnTo>
                    <a:pt x="2537" y="3756"/>
                  </a:lnTo>
                  <a:lnTo>
                    <a:pt x="893" y="2111"/>
                  </a:lnTo>
                  <a:lnTo>
                    <a:pt x="2537" y="447"/>
                  </a:lnTo>
                  <a:lnTo>
                    <a:pt x="21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5"/>
            <p:cNvSpPr/>
            <p:nvPr/>
          </p:nvSpPr>
          <p:spPr>
            <a:xfrm>
              <a:off x="2641350" y="846250"/>
              <a:ext cx="63975" cy="105075"/>
            </a:xfrm>
            <a:custGeom>
              <a:rect b="b" l="l" r="r" t="t"/>
              <a:pathLst>
                <a:path extrusionOk="0" h="4203" w="2559">
                  <a:moveTo>
                    <a:pt x="2112" y="1"/>
                  </a:moveTo>
                  <a:lnTo>
                    <a:pt x="1" y="2111"/>
                  </a:lnTo>
                  <a:lnTo>
                    <a:pt x="2112" y="4202"/>
                  </a:lnTo>
                  <a:lnTo>
                    <a:pt x="2558" y="3756"/>
                  </a:lnTo>
                  <a:lnTo>
                    <a:pt x="894" y="2111"/>
                  </a:lnTo>
                  <a:lnTo>
                    <a:pt x="2558" y="447"/>
                  </a:lnTo>
                  <a:lnTo>
                    <a:pt x="211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84" name="Google Shape;384;p35"/>
          <p:cNvCxnSpPr/>
          <p:nvPr/>
        </p:nvCxnSpPr>
        <p:spPr>
          <a:xfrm flipH="1" rot="10800000">
            <a:off x="3459250" y="3284998"/>
            <a:ext cx="4990500" cy="11400"/>
          </a:xfrm>
          <a:prstGeom prst="straightConnector1">
            <a:avLst/>
          </a:prstGeom>
          <a:noFill/>
          <a:ln cap="flat" cmpd="sng" w="19050">
            <a:solidFill>
              <a:schemeClr val="dk1"/>
            </a:solidFill>
            <a:prstDash val="solid"/>
            <a:round/>
            <a:headEnd len="med" w="med" type="none"/>
            <a:tailEnd len="med" w="med" type="none"/>
          </a:ln>
        </p:spPr>
      </p:cxnSp>
      <p:sp>
        <p:nvSpPr>
          <p:cNvPr id="385" name="Google Shape;385;p35"/>
          <p:cNvSpPr txBox="1"/>
          <p:nvPr>
            <p:ph idx="2" type="subTitle"/>
          </p:nvPr>
        </p:nvSpPr>
        <p:spPr>
          <a:xfrm>
            <a:off x="3748450" y="2605525"/>
            <a:ext cx="4437300" cy="6246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t>Yordanka Eneva, Bora Dogan, Iliana Andonova</a:t>
            </a:r>
            <a:endParaRPr sz="1500"/>
          </a:p>
          <a:p>
            <a:pPr indent="0" lvl="0" marL="0" rtl="0" algn="l">
              <a:lnSpc>
                <a:spcPct val="115000"/>
              </a:lnSpc>
              <a:spcBef>
                <a:spcPts val="0"/>
              </a:spcBef>
              <a:spcAft>
                <a:spcPts val="0"/>
              </a:spcAft>
              <a:buNone/>
            </a:pPr>
            <a:r>
              <a:rPr b="1" i="1" lang="en" sz="1200">
                <a:latin typeface="Raleway"/>
                <a:ea typeface="Raleway"/>
                <a:cs typeface="Raleway"/>
                <a:sym typeface="Raleway"/>
              </a:rPr>
              <a:t>Medical University of Varna "Prof. Dr. Paraskev Stoyanov"</a:t>
            </a:r>
            <a:endParaRPr b="1" i="1" sz="1500">
              <a:latin typeface="Raleway"/>
              <a:ea typeface="Raleway"/>
              <a:cs typeface="Raleway"/>
              <a:sym typeface="Raleway"/>
            </a:endParaRPr>
          </a:p>
        </p:txBody>
      </p:sp>
      <p:pic>
        <p:nvPicPr>
          <p:cNvPr id="386" name="Google Shape;386;p35"/>
          <p:cNvPicPr preferRelativeResize="0"/>
          <p:nvPr/>
        </p:nvPicPr>
        <p:blipFill>
          <a:blip r:embed="rId3">
            <a:alphaModFix/>
          </a:blip>
          <a:stretch>
            <a:fillRect/>
          </a:stretch>
        </p:blipFill>
        <p:spPr>
          <a:xfrm>
            <a:off x="3893425" y="3392876"/>
            <a:ext cx="1358778" cy="1151678"/>
          </a:xfrm>
          <a:prstGeom prst="rect">
            <a:avLst/>
          </a:prstGeom>
          <a:noFill/>
          <a:ln>
            <a:noFill/>
          </a:ln>
        </p:spPr>
      </p:pic>
      <p:pic>
        <p:nvPicPr>
          <p:cNvPr id="387" name="Google Shape;387;p35"/>
          <p:cNvPicPr preferRelativeResize="0"/>
          <p:nvPr/>
        </p:nvPicPr>
        <p:blipFill>
          <a:blip r:embed="rId4">
            <a:alphaModFix/>
          </a:blip>
          <a:stretch>
            <a:fillRect/>
          </a:stretch>
        </p:blipFill>
        <p:spPr>
          <a:xfrm>
            <a:off x="5252196" y="3392875"/>
            <a:ext cx="1358771" cy="1151700"/>
          </a:xfrm>
          <a:prstGeom prst="rect">
            <a:avLst/>
          </a:prstGeom>
          <a:noFill/>
          <a:ln>
            <a:noFill/>
          </a:ln>
        </p:spPr>
      </p:pic>
      <p:pic>
        <p:nvPicPr>
          <p:cNvPr id="388" name="Google Shape;388;p35"/>
          <p:cNvPicPr preferRelativeResize="0"/>
          <p:nvPr/>
        </p:nvPicPr>
        <p:blipFill>
          <a:blip r:embed="rId5">
            <a:alphaModFix/>
          </a:blip>
          <a:stretch>
            <a:fillRect/>
          </a:stretch>
        </p:blipFill>
        <p:spPr>
          <a:xfrm>
            <a:off x="6656804" y="3392881"/>
            <a:ext cx="1358771" cy="115167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4"/>
          <p:cNvSpPr/>
          <p:nvPr/>
        </p:nvSpPr>
        <p:spPr>
          <a:xfrm>
            <a:off x="876450" y="394350"/>
            <a:ext cx="7391100" cy="64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lang="en" sz="2000">
                <a:latin typeface="Bebas Neue"/>
                <a:ea typeface="Bebas Neue"/>
                <a:cs typeface="Bebas Neue"/>
                <a:sym typeface="Bebas Neue"/>
              </a:rPr>
              <a:t>Case 6 – Systemic Lupus Erythematosus ★★★</a:t>
            </a:r>
            <a:endParaRPr sz="2000">
              <a:latin typeface="Bebas Neue"/>
              <a:ea typeface="Bebas Neue"/>
              <a:cs typeface="Bebas Neue"/>
              <a:sym typeface="Bebas Neue"/>
            </a:endParaRPr>
          </a:p>
        </p:txBody>
      </p:sp>
      <p:sp>
        <p:nvSpPr>
          <p:cNvPr id="498" name="Google Shape;498;p44"/>
          <p:cNvSpPr/>
          <p:nvPr/>
        </p:nvSpPr>
        <p:spPr>
          <a:xfrm>
            <a:off x="3360575" y="1296675"/>
            <a:ext cx="4907100" cy="3522600"/>
          </a:xfrm>
          <a:prstGeom prst="wedgeRectCallout">
            <a:avLst>
              <a:gd fmla="val -55505" name="adj1"/>
              <a:gd fmla="val 2455" name="adj2"/>
            </a:avLst>
          </a:prstGeom>
          <a:solidFill>
            <a:srgbClr val="C2E7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Raleway Medium"/>
                <a:ea typeface="Raleway Medium"/>
                <a:cs typeface="Raleway Medium"/>
                <a:sym typeface="Raleway Medium"/>
              </a:rPr>
              <a:t>Based on what you've told me, I've prepared your Top 3 Diagnosis List.</a:t>
            </a:r>
            <a:endParaRPr sz="1300">
              <a:latin typeface="Raleway Medium"/>
              <a:ea typeface="Raleway Medium"/>
              <a:cs typeface="Raleway Medium"/>
              <a:sym typeface="Raleway Medium"/>
            </a:endParaRPr>
          </a:p>
          <a:p>
            <a:pPr indent="-311150" lvl="0" marL="457200" rtl="0" algn="l">
              <a:spcBef>
                <a:spcPts val="1000"/>
              </a:spcBef>
              <a:spcAft>
                <a:spcPts val="0"/>
              </a:spcAft>
              <a:buSzPts val="1300"/>
              <a:buFont typeface="Raleway Medium"/>
              <a:buChar char="●"/>
            </a:pPr>
            <a:r>
              <a:rPr b="1" lang="en" sz="1300">
                <a:latin typeface="Raleway"/>
                <a:ea typeface="Raleway"/>
                <a:cs typeface="Raleway"/>
                <a:sym typeface="Raleway"/>
              </a:rPr>
              <a:t>Rheumatoid arthritis (40% probability): </a:t>
            </a:r>
            <a:r>
              <a:rPr lang="en" sz="1300">
                <a:latin typeface="Raleway Medium"/>
                <a:ea typeface="Raleway Medium"/>
                <a:cs typeface="Raleway Medium"/>
                <a:sym typeface="Raleway Medium"/>
              </a:rPr>
              <a:t>A chronic inflammatory disorder that primarily affects the joints, causing pain, swelling, and stiffness.</a:t>
            </a:r>
            <a:endParaRPr sz="1300">
              <a:latin typeface="Raleway Medium"/>
              <a:ea typeface="Raleway Medium"/>
              <a:cs typeface="Raleway Medium"/>
              <a:sym typeface="Raleway Medium"/>
            </a:endParaRPr>
          </a:p>
          <a:p>
            <a:pPr indent="-311150" lvl="0" marL="457200" rtl="0" algn="l">
              <a:spcBef>
                <a:spcPts val="0"/>
              </a:spcBef>
              <a:spcAft>
                <a:spcPts val="0"/>
              </a:spcAft>
              <a:buSzPts val="1300"/>
              <a:buFont typeface="Raleway Medium"/>
              <a:buChar char="●"/>
            </a:pPr>
            <a:r>
              <a:rPr b="1" lang="en" sz="1300">
                <a:latin typeface="Raleway"/>
                <a:ea typeface="Raleway"/>
                <a:cs typeface="Raleway"/>
                <a:sym typeface="Raleway"/>
              </a:rPr>
              <a:t>Systemic lupus erythematosus (30% probability): </a:t>
            </a:r>
            <a:r>
              <a:rPr lang="en" sz="1300">
                <a:latin typeface="Raleway Medium"/>
                <a:ea typeface="Raleway Medium"/>
                <a:cs typeface="Raleway Medium"/>
                <a:sym typeface="Raleway Medium"/>
              </a:rPr>
              <a:t>An autoimmune disease that can affect various organs and tissues, causing symptoms such as joint pain, fever, and skin rashes.</a:t>
            </a:r>
            <a:endParaRPr sz="1300">
              <a:latin typeface="Raleway Medium"/>
              <a:ea typeface="Raleway Medium"/>
              <a:cs typeface="Raleway Medium"/>
              <a:sym typeface="Raleway Medium"/>
            </a:endParaRPr>
          </a:p>
          <a:p>
            <a:pPr indent="-311150" lvl="0" marL="457200" rtl="0" algn="l">
              <a:spcBef>
                <a:spcPts val="0"/>
              </a:spcBef>
              <a:spcAft>
                <a:spcPts val="0"/>
              </a:spcAft>
              <a:buSzPts val="1300"/>
              <a:buFont typeface="Raleway Medium"/>
              <a:buChar char="●"/>
            </a:pPr>
            <a:r>
              <a:rPr b="1" lang="en" sz="1300">
                <a:latin typeface="Raleway"/>
                <a:ea typeface="Raleway"/>
                <a:cs typeface="Raleway"/>
                <a:sym typeface="Raleway"/>
              </a:rPr>
              <a:t>Tuberculosis (20% probability):</a:t>
            </a:r>
            <a:r>
              <a:rPr lang="en" sz="1300">
                <a:latin typeface="Raleway Medium"/>
                <a:ea typeface="Raleway Medium"/>
                <a:cs typeface="Raleway Medium"/>
                <a:sym typeface="Raleway Medium"/>
              </a:rPr>
              <a:t> An infectious disease caused by bacteria that primarily affects the lungs but can also involve other organs, leading to symptoms such as fever, weight loss, and chest pain.</a:t>
            </a:r>
            <a:endParaRPr sz="1300">
              <a:latin typeface="Raleway Medium"/>
              <a:ea typeface="Raleway Medium"/>
              <a:cs typeface="Raleway Medium"/>
              <a:sym typeface="Raleway Medium"/>
            </a:endParaRPr>
          </a:p>
          <a:p>
            <a:pPr indent="0" lvl="0" marL="0" rtl="0" algn="l">
              <a:spcBef>
                <a:spcPts val="1000"/>
              </a:spcBef>
              <a:spcAft>
                <a:spcPts val="0"/>
              </a:spcAft>
              <a:buNone/>
            </a:pPr>
            <a:r>
              <a:rPr lang="en" sz="1300">
                <a:latin typeface="Raleway Medium"/>
                <a:ea typeface="Raleway Medium"/>
                <a:cs typeface="Raleway Medium"/>
                <a:sym typeface="Raleway Medium"/>
              </a:rPr>
              <a:t>I'd like to show you a </a:t>
            </a:r>
            <a:r>
              <a:rPr b="1" lang="en" sz="1300">
                <a:latin typeface="Raleway"/>
                <a:ea typeface="Raleway"/>
                <a:cs typeface="Raleway"/>
                <a:sym typeface="Raleway"/>
              </a:rPr>
              <a:t>treatment plan</a:t>
            </a:r>
            <a:r>
              <a:rPr lang="en" sz="1300">
                <a:latin typeface="Raleway Medium"/>
                <a:ea typeface="Raleway Medium"/>
                <a:cs typeface="Raleway Medium"/>
                <a:sym typeface="Raleway Medium"/>
              </a:rPr>
              <a:t> for one of these diagnoses. Please select one among the three.</a:t>
            </a:r>
            <a:endParaRPr sz="1300">
              <a:latin typeface="Raleway Medium"/>
              <a:ea typeface="Raleway Medium"/>
              <a:cs typeface="Raleway Medium"/>
              <a:sym typeface="Raleway Medium"/>
            </a:endParaRPr>
          </a:p>
        </p:txBody>
      </p:sp>
      <p:grpSp>
        <p:nvGrpSpPr>
          <p:cNvPr id="499" name="Google Shape;499;p44"/>
          <p:cNvGrpSpPr/>
          <p:nvPr/>
        </p:nvGrpSpPr>
        <p:grpSpPr>
          <a:xfrm>
            <a:off x="1088225" y="1950375"/>
            <a:ext cx="1890900" cy="2215200"/>
            <a:chOff x="1120625" y="1676100"/>
            <a:chExt cx="1890900" cy="2215200"/>
          </a:xfrm>
        </p:grpSpPr>
        <p:sp>
          <p:nvSpPr>
            <p:cNvPr id="500" name="Google Shape;500;p44"/>
            <p:cNvSpPr/>
            <p:nvPr/>
          </p:nvSpPr>
          <p:spPr>
            <a:xfrm>
              <a:off x="1120625" y="1676100"/>
              <a:ext cx="1890900" cy="22152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grpSp>
          <p:nvGrpSpPr>
            <p:cNvPr id="501" name="Google Shape;501;p44"/>
            <p:cNvGrpSpPr/>
            <p:nvPr/>
          </p:nvGrpSpPr>
          <p:grpSpPr>
            <a:xfrm>
              <a:off x="1463575" y="2171982"/>
              <a:ext cx="1204998" cy="1223439"/>
              <a:chOff x="9766450" y="1986225"/>
              <a:chExt cx="1390650" cy="1428750"/>
            </a:xfrm>
          </p:grpSpPr>
          <p:sp>
            <p:nvSpPr>
              <p:cNvPr id="502" name="Google Shape;502;p44"/>
              <p:cNvSpPr/>
              <p:nvPr/>
            </p:nvSpPr>
            <p:spPr>
              <a:xfrm>
                <a:off x="10068850" y="2275800"/>
                <a:ext cx="884100" cy="870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pic>
            <p:nvPicPr>
              <p:cNvPr id="503" name="Google Shape;503;p44"/>
              <p:cNvPicPr preferRelativeResize="0"/>
              <p:nvPr/>
            </p:nvPicPr>
            <p:blipFill>
              <a:blip r:embed="rId3">
                <a:alphaModFix/>
              </a:blip>
              <a:stretch>
                <a:fillRect/>
              </a:stretch>
            </p:blipFill>
            <p:spPr>
              <a:xfrm>
                <a:off x="9766450" y="1986225"/>
                <a:ext cx="1390650" cy="1428750"/>
              </a:xfrm>
              <a:prstGeom prst="rect">
                <a:avLst/>
              </a:prstGeom>
              <a:noFill/>
              <a:ln>
                <a:noFill/>
              </a:ln>
            </p:spPr>
          </p:pic>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45"/>
          <p:cNvSpPr/>
          <p:nvPr/>
        </p:nvSpPr>
        <p:spPr>
          <a:xfrm>
            <a:off x="876450" y="394350"/>
            <a:ext cx="7391100" cy="64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lang="en" sz="2000">
                <a:latin typeface="Bebas Neue"/>
                <a:ea typeface="Bebas Neue"/>
                <a:cs typeface="Bebas Neue"/>
                <a:sym typeface="Bebas Neue"/>
              </a:rPr>
              <a:t>Case 6 – Systemic Lupus Erythematosus ★★★</a:t>
            </a:r>
            <a:endParaRPr sz="2000">
              <a:latin typeface="Bebas Neue"/>
              <a:ea typeface="Bebas Neue"/>
              <a:cs typeface="Bebas Neue"/>
              <a:sym typeface="Bebas Neue"/>
            </a:endParaRPr>
          </a:p>
        </p:txBody>
      </p:sp>
      <p:sp>
        <p:nvSpPr>
          <p:cNvPr id="509" name="Google Shape;509;p45"/>
          <p:cNvSpPr/>
          <p:nvPr/>
        </p:nvSpPr>
        <p:spPr>
          <a:xfrm>
            <a:off x="3360575" y="1188625"/>
            <a:ext cx="4907100" cy="3749700"/>
          </a:xfrm>
          <a:prstGeom prst="wedgeRectCallout">
            <a:avLst>
              <a:gd fmla="val -55505" name="adj1"/>
              <a:gd fmla="val 2455" name="adj2"/>
            </a:avLst>
          </a:prstGeom>
          <a:solidFill>
            <a:srgbClr val="C2E7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Raleway Medium"/>
                <a:ea typeface="Raleway Medium"/>
                <a:cs typeface="Raleway Medium"/>
                <a:sym typeface="Raleway Medium"/>
              </a:rPr>
              <a:t>The treatment for systemic lupus erythematosus aims to control symptoms, prevent flare-ups, and minimize organ damage. The specific treatment plan may vary depending on the severity of the disease and the organs affected. It may include:</a:t>
            </a:r>
            <a:endParaRPr sz="1300">
              <a:latin typeface="Raleway Medium"/>
              <a:ea typeface="Raleway Medium"/>
              <a:cs typeface="Raleway Medium"/>
              <a:sym typeface="Raleway Medium"/>
            </a:endParaRPr>
          </a:p>
          <a:p>
            <a:pPr indent="-311150" lvl="0" marL="457200" rtl="0" algn="l">
              <a:spcBef>
                <a:spcPts val="1000"/>
              </a:spcBef>
              <a:spcAft>
                <a:spcPts val="0"/>
              </a:spcAft>
              <a:buSzPts val="1300"/>
              <a:buFont typeface="Raleway Medium"/>
              <a:buChar char="●"/>
            </a:pPr>
            <a:r>
              <a:rPr b="1" lang="en" sz="1300">
                <a:latin typeface="Raleway"/>
                <a:ea typeface="Raleway"/>
                <a:cs typeface="Raleway"/>
                <a:sym typeface="Raleway"/>
              </a:rPr>
              <a:t>Nonsteroidal anti-inflammatory drugs (NSAIDs):</a:t>
            </a:r>
            <a:r>
              <a:rPr lang="en" sz="1300">
                <a:latin typeface="Raleway Medium"/>
                <a:ea typeface="Raleway Medium"/>
                <a:cs typeface="Raleway Medium"/>
                <a:sym typeface="Raleway Medium"/>
              </a:rPr>
              <a:t> These medications help relieve joint pain and inflammation.</a:t>
            </a:r>
            <a:endParaRPr sz="1300">
              <a:latin typeface="Raleway Medium"/>
              <a:ea typeface="Raleway Medium"/>
              <a:cs typeface="Raleway Medium"/>
              <a:sym typeface="Raleway Medium"/>
            </a:endParaRPr>
          </a:p>
          <a:p>
            <a:pPr indent="-311150" lvl="0" marL="457200" rtl="0" algn="l">
              <a:spcBef>
                <a:spcPts val="0"/>
              </a:spcBef>
              <a:spcAft>
                <a:spcPts val="0"/>
              </a:spcAft>
              <a:buSzPts val="1300"/>
              <a:buFont typeface="Raleway Medium"/>
              <a:buChar char="●"/>
            </a:pPr>
            <a:r>
              <a:rPr b="1" lang="en" sz="1300">
                <a:latin typeface="Raleway"/>
                <a:ea typeface="Raleway"/>
                <a:cs typeface="Raleway"/>
                <a:sym typeface="Raleway"/>
              </a:rPr>
              <a:t>Corticosteroids: </a:t>
            </a:r>
            <a:r>
              <a:rPr lang="en" sz="1300">
                <a:latin typeface="Raleway Medium"/>
                <a:ea typeface="Raleway Medium"/>
                <a:cs typeface="Raleway Medium"/>
                <a:sym typeface="Raleway Medium"/>
              </a:rPr>
              <a:t>These medications, such as prednisone, are used to reduce inflammation and suppress the immune system.</a:t>
            </a:r>
            <a:endParaRPr sz="1300">
              <a:latin typeface="Raleway Medium"/>
              <a:ea typeface="Raleway Medium"/>
              <a:cs typeface="Raleway Medium"/>
              <a:sym typeface="Raleway Medium"/>
            </a:endParaRPr>
          </a:p>
          <a:p>
            <a:pPr indent="-311150" lvl="0" marL="457200" rtl="0" algn="l">
              <a:spcBef>
                <a:spcPts val="0"/>
              </a:spcBef>
              <a:spcAft>
                <a:spcPts val="0"/>
              </a:spcAft>
              <a:buSzPts val="1300"/>
              <a:buFont typeface="Raleway Medium"/>
              <a:buChar char="●"/>
            </a:pPr>
            <a:r>
              <a:rPr b="1" lang="en" sz="1300">
                <a:latin typeface="Raleway"/>
                <a:ea typeface="Raleway"/>
                <a:cs typeface="Raleway"/>
                <a:sym typeface="Raleway"/>
              </a:rPr>
              <a:t>Antimalarial drugs:</a:t>
            </a:r>
            <a:r>
              <a:rPr lang="en" sz="1300">
                <a:latin typeface="Raleway Medium"/>
                <a:ea typeface="Raleway Medium"/>
                <a:cs typeface="Raleway Medium"/>
                <a:sym typeface="Raleway Medium"/>
              </a:rPr>
              <a:t> Medications like hydroxychloroquine may be prescribed to control symptoms and prevent flare-ups.</a:t>
            </a:r>
            <a:endParaRPr sz="1300">
              <a:latin typeface="Raleway Medium"/>
              <a:ea typeface="Raleway Medium"/>
              <a:cs typeface="Raleway Medium"/>
              <a:sym typeface="Raleway Medium"/>
            </a:endParaRPr>
          </a:p>
          <a:p>
            <a:pPr indent="-311150" lvl="0" marL="457200" rtl="0" algn="l">
              <a:spcBef>
                <a:spcPts val="0"/>
              </a:spcBef>
              <a:spcAft>
                <a:spcPts val="0"/>
              </a:spcAft>
              <a:buSzPts val="1300"/>
              <a:buFont typeface="Raleway Medium"/>
              <a:buChar char="●"/>
            </a:pPr>
            <a:r>
              <a:rPr b="1" lang="en" sz="1300">
                <a:latin typeface="Raleway"/>
                <a:ea typeface="Raleway"/>
                <a:cs typeface="Raleway"/>
                <a:sym typeface="Raleway"/>
              </a:rPr>
              <a:t>Immunosuppressants:</a:t>
            </a:r>
            <a:r>
              <a:rPr lang="en" sz="1300">
                <a:latin typeface="Raleway Medium"/>
                <a:ea typeface="Raleway Medium"/>
                <a:cs typeface="Raleway Medium"/>
                <a:sym typeface="Raleway Medium"/>
              </a:rPr>
              <a:t> In more severe cases, medications that suppress the immune system, such as azathioprine or methotrexate, may be prescribed.</a:t>
            </a:r>
            <a:endParaRPr sz="1300">
              <a:latin typeface="Raleway Medium"/>
              <a:ea typeface="Raleway Medium"/>
              <a:cs typeface="Raleway Medium"/>
              <a:sym typeface="Raleway Medium"/>
            </a:endParaRPr>
          </a:p>
        </p:txBody>
      </p:sp>
      <p:grpSp>
        <p:nvGrpSpPr>
          <p:cNvPr id="510" name="Google Shape;510;p45"/>
          <p:cNvGrpSpPr/>
          <p:nvPr/>
        </p:nvGrpSpPr>
        <p:grpSpPr>
          <a:xfrm>
            <a:off x="1088225" y="1950375"/>
            <a:ext cx="1890900" cy="2215200"/>
            <a:chOff x="1120625" y="1676100"/>
            <a:chExt cx="1890900" cy="2215200"/>
          </a:xfrm>
        </p:grpSpPr>
        <p:sp>
          <p:nvSpPr>
            <p:cNvPr id="511" name="Google Shape;511;p45"/>
            <p:cNvSpPr/>
            <p:nvPr/>
          </p:nvSpPr>
          <p:spPr>
            <a:xfrm>
              <a:off x="1120625" y="1676100"/>
              <a:ext cx="1890900" cy="22152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grpSp>
          <p:nvGrpSpPr>
            <p:cNvPr id="512" name="Google Shape;512;p45"/>
            <p:cNvGrpSpPr/>
            <p:nvPr/>
          </p:nvGrpSpPr>
          <p:grpSpPr>
            <a:xfrm>
              <a:off x="1463575" y="2171982"/>
              <a:ext cx="1204998" cy="1223439"/>
              <a:chOff x="9766450" y="1986225"/>
              <a:chExt cx="1390650" cy="1428750"/>
            </a:xfrm>
          </p:grpSpPr>
          <p:sp>
            <p:nvSpPr>
              <p:cNvPr id="513" name="Google Shape;513;p45"/>
              <p:cNvSpPr/>
              <p:nvPr/>
            </p:nvSpPr>
            <p:spPr>
              <a:xfrm>
                <a:off x="10068850" y="2275800"/>
                <a:ext cx="884100" cy="870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pic>
            <p:nvPicPr>
              <p:cNvPr id="514" name="Google Shape;514;p45"/>
              <p:cNvPicPr preferRelativeResize="0"/>
              <p:nvPr/>
            </p:nvPicPr>
            <p:blipFill>
              <a:blip r:embed="rId3">
                <a:alphaModFix/>
              </a:blip>
              <a:stretch>
                <a:fillRect/>
              </a:stretch>
            </p:blipFill>
            <p:spPr>
              <a:xfrm>
                <a:off x="9766450" y="1986225"/>
                <a:ext cx="1390650" cy="1428750"/>
              </a:xfrm>
              <a:prstGeom prst="rect">
                <a:avLst/>
              </a:prstGeom>
              <a:noFill/>
              <a:ln>
                <a:noFill/>
              </a:ln>
            </p:spPr>
          </p:pic>
        </p:gr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6"/>
          <p:cNvSpPr/>
          <p:nvPr/>
        </p:nvSpPr>
        <p:spPr>
          <a:xfrm>
            <a:off x="876450" y="394350"/>
            <a:ext cx="7391100" cy="64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lang="en" sz="2000">
                <a:latin typeface="Bebas Neue"/>
                <a:ea typeface="Bebas Neue"/>
                <a:cs typeface="Bebas Neue"/>
                <a:sym typeface="Bebas Neue"/>
              </a:rPr>
              <a:t>Case 6 – Systemic Lupus Erythematosus ★★★</a:t>
            </a:r>
            <a:endParaRPr sz="2000">
              <a:latin typeface="Bebas Neue"/>
              <a:ea typeface="Bebas Neue"/>
              <a:cs typeface="Bebas Neue"/>
              <a:sym typeface="Bebas Neue"/>
            </a:endParaRPr>
          </a:p>
        </p:txBody>
      </p:sp>
      <p:sp>
        <p:nvSpPr>
          <p:cNvPr id="520" name="Google Shape;520;p46"/>
          <p:cNvSpPr/>
          <p:nvPr/>
        </p:nvSpPr>
        <p:spPr>
          <a:xfrm>
            <a:off x="3360575" y="1188625"/>
            <a:ext cx="4907100" cy="3749700"/>
          </a:xfrm>
          <a:prstGeom prst="wedgeRectCallout">
            <a:avLst>
              <a:gd fmla="val -55505" name="adj1"/>
              <a:gd fmla="val 2455" name="adj2"/>
            </a:avLst>
          </a:prstGeom>
          <a:solidFill>
            <a:srgbClr val="C2E7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Raleway Medium"/>
                <a:ea typeface="Raleway Medium"/>
                <a:cs typeface="Raleway Medium"/>
                <a:sym typeface="Raleway Medium"/>
              </a:rPr>
              <a:t>Based on the symptoms you've described, there are several potential causes that could explain your symptoms. However, I am not able to provide a definitive diagnosis without a thorough examination and evaluation. It would be best to have you evaluated by a </a:t>
            </a:r>
            <a:r>
              <a:rPr b="1" lang="en" sz="1300">
                <a:latin typeface="Raleway"/>
                <a:ea typeface="Raleway"/>
                <a:cs typeface="Raleway"/>
                <a:sym typeface="Raleway"/>
              </a:rPr>
              <a:t>healthcare professional</a:t>
            </a:r>
            <a:r>
              <a:rPr lang="en" sz="1300">
                <a:latin typeface="Raleway Medium"/>
                <a:ea typeface="Raleway Medium"/>
                <a:cs typeface="Raleway Medium"/>
                <a:sym typeface="Raleway Medium"/>
              </a:rPr>
              <a:t> who can assess your symptoms in person.</a:t>
            </a:r>
            <a:endParaRPr sz="1300">
              <a:latin typeface="Raleway Medium"/>
              <a:ea typeface="Raleway Medium"/>
              <a:cs typeface="Raleway Medium"/>
              <a:sym typeface="Raleway Medium"/>
            </a:endParaRPr>
          </a:p>
          <a:p>
            <a:pPr indent="0" lvl="0" marL="0" rtl="0" algn="l">
              <a:spcBef>
                <a:spcPts val="0"/>
              </a:spcBef>
              <a:spcAft>
                <a:spcPts val="0"/>
              </a:spcAft>
              <a:buNone/>
            </a:pPr>
            <a:r>
              <a:t/>
            </a:r>
            <a:endParaRPr sz="1300">
              <a:latin typeface="Raleway Medium"/>
              <a:ea typeface="Raleway Medium"/>
              <a:cs typeface="Raleway Medium"/>
              <a:sym typeface="Raleway Medium"/>
            </a:endParaRPr>
          </a:p>
          <a:p>
            <a:pPr indent="0" lvl="0" marL="0" rtl="0" algn="l">
              <a:spcBef>
                <a:spcPts val="0"/>
              </a:spcBef>
              <a:spcAft>
                <a:spcPts val="0"/>
              </a:spcAft>
              <a:buNone/>
            </a:pPr>
            <a:r>
              <a:rPr lang="en" sz="1300">
                <a:latin typeface="Raleway Medium"/>
                <a:ea typeface="Raleway Medium"/>
                <a:cs typeface="Raleway Medium"/>
                <a:sym typeface="Raleway Medium"/>
              </a:rPr>
              <a:t>One possibility could be an autoimmune condition such as </a:t>
            </a:r>
            <a:r>
              <a:rPr b="1" lang="en" sz="1300">
                <a:latin typeface="Raleway"/>
                <a:ea typeface="Raleway"/>
                <a:cs typeface="Raleway"/>
                <a:sym typeface="Raleway"/>
              </a:rPr>
              <a:t>systemic lupus erythematosus</a:t>
            </a:r>
            <a:r>
              <a:rPr lang="en" sz="1300">
                <a:latin typeface="Raleway Medium"/>
                <a:ea typeface="Raleway Medium"/>
                <a:cs typeface="Raleway Medium"/>
                <a:sym typeface="Raleway Medium"/>
              </a:rPr>
              <a:t> (SLE). SLE is a chronic inflammatory disease that can affect multiple organs, including the joints, skin, and kidneys. It can cause symptoms such as fever, pleuritic chest pain, joint pain, photosensitivity, and fatigue. Weight loss can also occur in SLE, although it is not a specific symptom.</a:t>
            </a:r>
            <a:endParaRPr sz="1300">
              <a:latin typeface="Raleway Medium"/>
              <a:ea typeface="Raleway Medium"/>
              <a:cs typeface="Raleway Medium"/>
              <a:sym typeface="Raleway Medium"/>
            </a:endParaRPr>
          </a:p>
        </p:txBody>
      </p:sp>
      <p:sp>
        <p:nvSpPr>
          <p:cNvPr id="521" name="Google Shape;521;p46"/>
          <p:cNvSpPr/>
          <p:nvPr/>
        </p:nvSpPr>
        <p:spPr>
          <a:xfrm>
            <a:off x="1088225" y="1950375"/>
            <a:ext cx="1890900" cy="22152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grpSp>
        <p:nvGrpSpPr>
          <p:cNvPr id="522" name="Google Shape;522;p46"/>
          <p:cNvGrpSpPr/>
          <p:nvPr/>
        </p:nvGrpSpPr>
        <p:grpSpPr>
          <a:xfrm>
            <a:off x="1686340" y="2819447"/>
            <a:ext cx="694681" cy="488044"/>
            <a:chOff x="9566000" y="1901775"/>
            <a:chExt cx="1028700" cy="742950"/>
          </a:xfrm>
        </p:grpSpPr>
        <p:sp>
          <p:nvSpPr>
            <p:cNvPr id="523" name="Google Shape;523;p46"/>
            <p:cNvSpPr/>
            <p:nvPr/>
          </p:nvSpPr>
          <p:spPr>
            <a:xfrm>
              <a:off x="9609625" y="1928825"/>
              <a:ext cx="941400" cy="677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pic>
          <p:nvPicPr>
            <p:cNvPr id="524" name="Google Shape;524;p46"/>
            <p:cNvPicPr preferRelativeResize="0"/>
            <p:nvPr/>
          </p:nvPicPr>
          <p:blipFill>
            <a:blip r:embed="rId3">
              <a:alphaModFix/>
            </a:blip>
            <a:stretch>
              <a:fillRect/>
            </a:stretch>
          </p:blipFill>
          <p:spPr>
            <a:xfrm>
              <a:off x="9566000" y="1901775"/>
              <a:ext cx="1028700" cy="74295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47"/>
          <p:cNvSpPr/>
          <p:nvPr/>
        </p:nvSpPr>
        <p:spPr>
          <a:xfrm>
            <a:off x="876450" y="394350"/>
            <a:ext cx="7391100" cy="64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lang="en" sz="2000">
                <a:latin typeface="Bebas Neue"/>
                <a:ea typeface="Bebas Neue"/>
                <a:cs typeface="Bebas Neue"/>
                <a:sym typeface="Bebas Neue"/>
              </a:rPr>
              <a:t>Case 6 – Systemic Lupus Erythematosus ★★★</a:t>
            </a:r>
            <a:endParaRPr sz="2000">
              <a:latin typeface="Bebas Neue"/>
              <a:ea typeface="Bebas Neue"/>
              <a:cs typeface="Bebas Neue"/>
              <a:sym typeface="Bebas Neue"/>
            </a:endParaRPr>
          </a:p>
        </p:txBody>
      </p:sp>
      <p:sp>
        <p:nvSpPr>
          <p:cNvPr id="530" name="Google Shape;530;p47"/>
          <p:cNvSpPr/>
          <p:nvPr/>
        </p:nvSpPr>
        <p:spPr>
          <a:xfrm>
            <a:off x="3360450" y="1815350"/>
            <a:ext cx="4907100" cy="2658300"/>
          </a:xfrm>
          <a:prstGeom prst="wedgeRectCallout">
            <a:avLst>
              <a:gd fmla="val -55505" name="adj1"/>
              <a:gd fmla="val 2455" name="adj2"/>
            </a:avLst>
          </a:prstGeom>
          <a:solidFill>
            <a:srgbClr val="C2E7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Raleway Medium"/>
                <a:ea typeface="Raleway Medium"/>
                <a:cs typeface="Raleway Medium"/>
                <a:sym typeface="Raleway Medium"/>
              </a:rPr>
              <a:t>The treatment for lupus may involve a combination of medication and lifestyle modifications. Medications commonly used for lupus include </a:t>
            </a:r>
            <a:r>
              <a:rPr b="1" lang="en">
                <a:latin typeface="Raleway"/>
                <a:ea typeface="Raleway"/>
                <a:cs typeface="Raleway"/>
                <a:sym typeface="Raleway"/>
              </a:rPr>
              <a:t>nonsteroidal anti-inflammatory drugs (NSAIDs)</a:t>
            </a:r>
            <a:r>
              <a:rPr lang="en">
                <a:latin typeface="Raleway Medium"/>
                <a:ea typeface="Raleway Medium"/>
                <a:cs typeface="Raleway Medium"/>
                <a:sym typeface="Raleway Medium"/>
              </a:rPr>
              <a:t> to manage pain and inflammation, </a:t>
            </a:r>
            <a:r>
              <a:rPr b="1" lang="en">
                <a:latin typeface="Raleway"/>
                <a:ea typeface="Raleway"/>
                <a:cs typeface="Raleway"/>
                <a:sym typeface="Raleway"/>
              </a:rPr>
              <a:t>corticosteroids</a:t>
            </a:r>
            <a:r>
              <a:rPr lang="en">
                <a:latin typeface="Raleway Medium"/>
                <a:ea typeface="Raleway Medium"/>
                <a:cs typeface="Raleway Medium"/>
                <a:sym typeface="Raleway Medium"/>
              </a:rPr>
              <a:t> to reduce inflammation and suppress the immune system, and </a:t>
            </a:r>
            <a:r>
              <a:rPr b="1" lang="en">
                <a:latin typeface="Raleway"/>
                <a:ea typeface="Raleway"/>
                <a:cs typeface="Raleway"/>
                <a:sym typeface="Raleway"/>
              </a:rPr>
              <a:t>immunosuppressive drugs</a:t>
            </a:r>
            <a:r>
              <a:rPr lang="en">
                <a:latin typeface="Raleway Medium"/>
                <a:ea typeface="Raleway Medium"/>
                <a:cs typeface="Raleway Medium"/>
                <a:sym typeface="Raleway Medium"/>
              </a:rPr>
              <a:t> to control the overactive immune response.</a:t>
            </a:r>
            <a:endParaRPr>
              <a:latin typeface="Raleway Medium"/>
              <a:ea typeface="Raleway Medium"/>
              <a:cs typeface="Raleway Medium"/>
              <a:sym typeface="Raleway Medium"/>
            </a:endParaRPr>
          </a:p>
        </p:txBody>
      </p:sp>
      <p:sp>
        <p:nvSpPr>
          <p:cNvPr id="531" name="Google Shape;531;p47"/>
          <p:cNvSpPr/>
          <p:nvPr/>
        </p:nvSpPr>
        <p:spPr>
          <a:xfrm>
            <a:off x="1088225" y="1950375"/>
            <a:ext cx="1890900" cy="22152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grpSp>
        <p:nvGrpSpPr>
          <p:cNvPr id="532" name="Google Shape;532;p47"/>
          <p:cNvGrpSpPr/>
          <p:nvPr/>
        </p:nvGrpSpPr>
        <p:grpSpPr>
          <a:xfrm>
            <a:off x="1686340" y="2819447"/>
            <a:ext cx="694681" cy="488044"/>
            <a:chOff x="9566000" y="1901775"/>
            <a:chExt cx="1028700" cy="742950"/>
          </a:xfrm>
        </p:grpSpPr>
        <p:sp>
          <p:nvSpPr>
            <p:cNvPr id="533" name="Google Shape;533;p47"/>
            <p:cNvSpPr/>
            <p:nvPr/>
          </p:nvSpPr>
          <p:spPr>
            <a:xfrm>
              <a:off x="9609625" y="1928825"/>
              <a:ext cx="941400" cy="677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pic>
          <p:nvPicPr>
            <p:cNvPr id="534" name="Google Shape;534;p47"/>
            <p:cNvPicPr preferRelativeResize="0"/>
            <p:nvPr/>
          </p:nvPicPr>
          <p:blipFill>
            <a:blip r:embed="rId3">
              <a:alphaModFix/>
            </a:blip>
            <a:stretch>
              <a:fillRect/>
            </a:stretch>
          </p:blipFill>
          <p:spPr>
            <a:xfrm>
              <a:off x="9566000" y="1901775"/>
              <a:ext cx="1028700" cy="74295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8"/>
          <p:cNvSpPr txBox="1"/>
          <p:nvPr>
            <p:ph type="title"/>
          </p:nvPr>
        </p:nvSpPr>
        <p:spPr>
          <a:xfrm>
            <a:off x="720000" y="1208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Results </a:t>
            </a:r>
            <a:endParaRPr/>
          </a:p>
        </p:txBody>
      </p:sp>
      <p:sp>
        <p:nvSpPr>
          <p:cNvPr id="540" name="Google Shape;540;p48"/>
          <p:cNvSpPr/>
          <p:nvPr/>
        </p:nvSpPr>
        <p:spPr>
          <a:xfrm>
            <a:off x="952500" y="739450"/>
            <a:ext cx="7239000" cy="4277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graphicFrame>
        <p:nvGraphicFramePr>
          <p:cNvPr id="541" name="Google Shape;541;p48"/>
          <p:cNvGraphicFramePr/>
          <p:nvPr/>
        </p:nvGraphicFramePr>
        <p:xfrm>
          <a:off x="952500" y="739475"/>
          <a:ext cx="3000000" cy="3000000"/>
        </p:xfrm>
        <a:graphic>
          <a:graphicData uri="http://schemas.openxmlformats.org/drawingml/2006/table">
            <a:tbl>
              <a:tblPr>
                <a:noFill/>
                <a:tableStyleId>{783C0728-7C51-4A46-8F59-076F39FFAF50}</a:tableStyleId>
              </a:tblPr>
              <a:tblGrid>
                <a:gridCol w="3106425"/>
                <a:gridCol w="1528825"/>
                <a:gridCol w="1280275"/>
                <a:gridCol w="1323475"/>
              </a:tblGrid>
              <a:tr h="3810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191919"/>
                    </a:solidFill>
                  </a:tcPr>
                </a:tc>
                <a:tc>
                  <a:txBody>
                    <a:bodyPr/>
                    <a:lstStyle/>
                    <a:p>
                      <a:pPr indent="0" lvl="0" marL="0" rtl="0" algn="ctr">
                        <a:spcBef>
                          <a:spcPts val="0"/>
                        </a:spcBef>
                        <a:spcAft>
                          <a:spcPts val="0"/>
                        </a:spcAft>
                        <a:buNone/>
                      </a:pPr>
                      <a:r>
                        <a:rPr lang="en" sz="2000">
                          <a:latin typeface="Bebas Neue"/>
                          <a:ea typeface="Bebas Neue"/>
                          <a:cs typeface="Bebas Neue"/>
                          <a:sym typeface="Bebas Neue"/>
                        </a:rPr>
                        <a:t>CHATGPT 3.5</a:t>
                      </a:r>
                      <a:endParaRPr sz="2000">
                        <a:latin typeface="Bebas Neue"/>
                        <a:ea typeface="Bebas Neue"/>
                        <a:cs typeface="Bebas Neue"/>
                        <a:sym typeface="Bebas Neue"/>
                      </a:endParaRPr>
                    </a:p>
                  </a:txBody>
                  <a:tcPr marT="91425" marB="91425" marR="91425" marL="91425">
                    <a:lnL cap="flat" cmpd="sng" w="9525">
                      <a:solidFill>
                        <a:srgbClr val="9E9E9E">
                          <a:alpha val="0"/>
                        </a:srgbClr>
                      </a:solidFill>
                      <a:prstDash val="solid"/>
                      <a:round/>
                      <a:headEnd len="sm" w="sm" type="none"/>
                      <a:tailEnd len="sm" w="sm" type="none"/>
                    </a:lnL>
                    <a:solidFill>
                      <a:srgbClr val="718AC6">
                        <a:alpha val="38390"/>
                      </a:srgbClr>
                    </a:solidFill>
                  </a:tcPr>
                </a:tc>
                <a:tc>
                  <a:txBody>
                    <a:bodyPr/>
                    <a:lstStyle/>
                    <a:p>
                      <a:pPr indent="0" lvl="0" marL="0" rtl="0" algn="ctr">
                        <a:spcBef>
                          <a:spcPts val="0"/>
                        </a:spcBef>
                        <a:spcAft>
                          <a:spcPts val="0"/>
                        </a:spcAft>
                        <a:buNone/>
                      </a:pPr>
                      <a:r>
                        <a:rPr lang="en" sz="2000">
                          <a:latin typeface="Bebas Neue"/>
                          <a:ea typeface="Bebas Neue"/>
                          <a:cs typeface="Bebas Neue"/>
                          <a:sym typeface="Bebas Neue"/>
                        </a:rPr>
                        <a:t>CODY.MD</a:t>
                      </a:r>
                      <a:endParaRPr sz="2000">
                        <a:latin typeface="Bebas Neue"/>
                        <a:ea typeface="Bebas Neue"/>
                        <a:cs typeface="Bebas Neue"/>
                        <a:sym typeface="Bebas Neue"/>
                      </a:endParaRPr>
                    </a:p>
                  </a:txBody>
                  <a:tcPr marT="91425" marB="91425" marR="91425" marL="91425">
                    <a:solidFill>
                      <a:srgbClr val="718AC6">
                        <a:alpha val="38390"/>
                      </a:srgbClr>
                    </a:solidFill>
                  </a:tcPr>
                </a:tc>
                <a:tc>
                  <a:txBody>
                    <a:bodyPr/>
                    <a:lstStyle/>
                    <a:p>
                      <a:pPr indent="0" lvl="0" marL="0" rtl="0" algn="ctr">
                        <a:spcBef>
                          <a:spcPts val="0"/>
                        </a:spcBef>
                        <a:spcAft>
                          <a:spcPts val="0"/>
                        </a:spcAft>
                        <a:buNone/>
                      </a:pPr>
                      <a:r>
                        <a:rPr lang="en" sz="2000">
                          <a:latin typeface="Bebas Neue"/>
                          <a:ea typeface="Bebas Neue"/>
                          <a:cs typeface="Bebas Neue"/>
                          <a:sym typeface="Bebas Neue"/>
                        </a:rPr>
                        <a:t>DR. GUPTA</a:t>
                      </a:r>
                      <a:endParaRPr sz="2000">
                        <a:latin typeface="Bebas Neue"/>
                        <a:ea typeface="Bebas Neue"/>
                        <a:cs typeface="Bebas Neue"/>
                        <a:sym typeface="Bebas Neue"/>
                      </a:endParaRPr>
                    </a:p>
                  </a:txBody>
                  <a:tcPr marT="91425" marB="91425" marR="91425" marL="91425">
                    <a:solidFill>
                      <a:srgbClr val="718AC6">
                        <a:alpha val="38390"/>
                      </a:srgbClr>
                    </a:solidFill>
                  </a:tcPr>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Allergic Rhinitis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52975">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Irritable Bowel Syndrome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Appendicitis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Endometriosis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COVID-19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Systemic Lupus Erythematosus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Heart Failure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Celiac Disease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Multiple Sclerosis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Alzheimer's disease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descr="Green-Tick-PNG-Picture - LUPUS UK" id="542" name="Google Shape;542;p48"/>
          <p:cNvPicPr preferRelativeResize="0"/>
          <p:nvPr/>
        </p:nvPicPr>
        <p:blipFill>
          <a:blip r:embed="rId3">
            <a:alphaModFix/>
          </a:blip>
          <a:stretch>
            <a:fillRect/>
          </a:stretch>
        </p:blipFill>
        <p:spPr>
          <a:xfrm>
            <a:off x="4657250" y="1292175"/>
            <a:ext cx="291925" cy="331150"/>
          </a:xfrm>
          <a:prstGeom prst="rect">
            <a:avLst/>
          </a:prstGeom>
          <a:noFill/>
          <a:ln>
            <a:noFill/>
          </a:ln>
        </p:spPr>
      </p:pic>
      <p:pic>
        <p:nvPicPr>
          <p:cNvPr descr="Green-Tick-PNG-Picture - LUPUS UK" id="543" name="Google Shape;543;p48"/>
          <p:cNvPicPr preferRelativeResize="0"/>
          <p:nvPr/>
        </p:nvPicPr>
        <p:blipFill>
          <a:blip r:embed="rId3">
            <a:alphaModFix/>
          </a:blip>
          <a:stretch>
            <a:fillRect/>
          </a:stretch>
        </p:blipFill>
        <p:spPr>
          <a:xfrm>
            <a:off x="6095525" y="1292175"/>
            <a:ext cx="291925" cy="331150"/>
          </a:xfrm>
          <a:prstGeom prst="rect">
            <a:avLst/>
          </a:prstGeom>
          <a:noFill/>
          <a:ln>
            <a:noFill/>
          </a:ln>
        </p:spPr>
      </p:pic>
      <p:pic>
        <p:nvPicPr>
          <p:cNvPr descr="Green-Tick-PNG-Picture - LUPUS UK" id="544" name="Google Shape;544;p48"/>
          <p:cNvPicPr preferRelativeResize="0"/>
          <p:nvPr/>
        </p:nvPicPr>
        <p:blipFill>
          <a:blip r:embed="rId3">
            <a:alphaModFix/>
          </a:blip>
          <a:stretch>
            <a:fillRect/>
          </a:stretch>
        </p:blipFill>
        <p:spPr>
          <a:xfrm>
            <a:off x="7382525" y="1292175"/>
            <a:ext cx="291925" cy="331150"/>
          </a:xfrm>
          <a:prstGeom prst="rect">
            <a:avLst/>
          </a:prstGeom>
          <a:noFill/>
          <a:ln>
            <a:noFill/>
          </a:ln>
        </p:spPr>
      </p:pic>
      <p:pic>
        <p:nvPicPr>
          <p:cNvPr descr="Green-Tick-PNG-Picture - LUPUS UK" id="545" name="Google Shape;545;p48"/>
          <p:cNvPicPr preferRelativeResize="0"/>
          <p:nvPr/>
        </p:nvPicPr>
        <p:blipFill>
          <a:blip r:embed="rId3">
            <a:alphaModFix/>
          </a:blip>
          <a:stretch>
            <a:fillRect/>
          </a:stretch>
        </p:blipFill>
        <p:spPr>
          <a:xfrm>
            <a:off x="4657250" y="1688375"/>
            <a:ext cx="291925" cy="331150"/>
          </a:xfrm>
          <a:prstGeom prst="rect">
            <a:avLst/>
          </a:prstGeom>
          <a:noFill/>
          <a:ln>
            <a:noFill/>
          </a:ln>
        </p:spPr>
      </p:pic>
      <p:pic>
        <p:nvPicPr>
          <p:cNvPr descr="Green-Tick-PNG-Picture - LUPUS UK" id="546" name="Google Shape;546;p48"/>
          <p:cNvPicPr preferRelativeResize="0"/>
          <p:nvPr/>
        </p:nvPicPr>
        <p:blipFill>
          <a:blip r:embed="rId3">
            <a:alphaModFix/>
          </a:blip>
          <a:stretch>
            <a:fillRect/>
          </a:stretch>
        </p:blipFill>
        <p:spPr>
          <a:xfrm>
            <a:off x="6095525" y="1688375"/>
            <a:ext cx="291925" cy="331150"/>
          </a:xfrm>
          <a:prstGeom prst="rect">
            <a:avLst/>
          </a:prstGeom>
          <a:noFill/>
          <a:ln>
            <a:noFill/>
          </a:ln>
        </p:spPr>
      </p:pic>
      <p:pic>
        <p:nvPicPr>
          <p:cNvPr descr="Green-Tick-PNG-Picture - LUPUS UK" id="547" name="Google Shape;547;p48"/>
          <p:cNvPicPr preferRelativeResize="0"/>
          <p:nvPr/>
        </p:nvPicPr>
        <p:blipFill>
          <a:blip r:embed="rId3">
            <a:alphaModFix/>
          </a:blip>
          <a:stretch>
            <a:fillRect/>
          </a:stretch>
        </p:blipFill>
        <p:spPr>
          <a:xfrm>
            <a:off x="7382525" y="1688375"/>
            <a:ext cx="291925" cy="331150"/>
          </a:xfrm>
          <a:prstGeom prst="rect">
            <a:avLst/>
          </a:prstGeom>
          <a:noFill/>
          <a:ln>
            <a:noFill/>
          </a:ln>
        </p:spPr>
      </p:pic>
      <p:pic>
        <p:nvPicPr>
          <p:cNvPr descr="Green-Tick-PNG-Picture - LUPUS UK" id="548" name="Google Shape;548;p48"/>
          <p:cNvPicPr preferRelativeResize="0"/>
          <p:nvPr/>
        </p:nvPicPr>
        <p:blipFill>
          <a:blip r:embed="rId3">
            <a:alphaModFix/>
          </a:blip>
          <a:stretch>
            <a:fillRect/>
          </a:stretch>
        </p:blipFill>
        <p:spPr>
          <a:xfrm>
            <a:off x="4657250" y="2084575"/>
            <a:ext cx="291925" cy="331150"/>
          </a:xfrm>
          <a:prstGeom prst="rect">
            <a:avLst/>
          </a:prstGeom>
          <a:noFill/>
          <a:ln>
            <a:noFill/>
          </a:ln>
        </p:spPr>
      </p:pic>
      <p:pic>
        <p:nvPicPr>
          <p:cNvPr descr="Green-Tick-PNG-Picture - LUPUS UK" id="549" name="Google Shape;549;p48"/>
          <p:cNvPicPr preferRelativeResize="0"/>
          <p:nvPr/>
        </p:nvPicPr>
        <p:blipFill>
          <a:blip r:embed="rId3">
            <a:alphaModFix/>
          </a:blip>
          <a:stretch>
            <a:fillRect/>
          </a:stretch>
        </p:blipFill>
        <p:spPr>
          <a:xfrm>
            <a:off x="4657250" y="2448250"/>
            <a:ext cx="291925" cy="331150"/>
          </a:xfrm>
          <a:prstGeom prst="rect">
            <a:avLst/>
          </a:prstGeom>
          <a:noFill/>
          <a:ln>
            <a:noFill/>
          </a:ln>
        </p:spPr>
      </p:pic>
      <p:pic>
        <p:nvPicPr>
          <p:cNvPr descr="Green-Tick-PNG-Picture - LUPUS UK" id="550" name="Google Shape;550;p48"/>
          <p:cNvPicPr preferRelativeResize="0"/>
          <p:nvPr/>
        </p:nvPicPr>
        <p:blipFill>
          <a:blip r:embed="rId3">
            <a:alphaModFix/>
          </a:blip>
          <a:stretch>
            <a:fillRect/>
          </a:stretch>
        </p:blipFill>
        <p:spPr>
          <a:xfrm>
            <a:off x="4657250" y="2811925"/>
            <a:ext cx="291925" cy="331150"/>
          </a:xfrm>
          <a:prstGeom prst="rect">
            <a:avLst/>
          </a:prstGeom>
          <a:noFill/>
          <a:ln>
            <a:noFill/>
          </a:ln>
        </p:spPr>
      </p:pic>
      <p:pic>
        <p:nvPicPr>
          <p:cNvPr descr="Green-Tick-PNG-Picture - LUPUS UK" id="551" name="Google Shape;551;p48"/>
          <p:cNvPicPr preferRelativeResize="0"/>
          <p:nvPr/>
        </p:nvPicPr>
        <p:blipFill>
          <a:blip r:embed="rId3">
            <a:alphaModFix/>
          </a:blip>
          <a:stretch>
            <a:fillRect/>
          </a:stretch>
        </p:blipFill>
        <p:spPr>
          <a:xfrm>
            <a:off x="4657250" y="3242775"/>
            <a:ext cx="291925" cy="331150"/>
          </a:xfrm>
          <a:prstGeom prst="rect">
            <a:avLst/>
          </a:prstGeom>
          <a:noFill/>
          <a:ln>
            <a:noFill/>
          </a:ln>
        </p:spPr>
      </p:pic>
      <p:pic>
        <p:nvPicPr>
          <p:cNvPr descr="Green-Tick-PNG-Picture - LUPUS UK" id="552" name="Google Shape;552;p48"/>
          <p:cNvPicPr preferRelativeResize="0"/>
          <p:nvPr/>
        </p:nvPicPr>
        <p:blipFill>
          <a:blip r:embed="rId3">
            <a:alphaModFix/>
          </a:blip>
          <a:stretch>
            <a:fillRect/>
          </a:stretch>
        </p:blipFill>
        <p:spPr>
          <a:xfrm>
            <a:off x="4657250" y="3604325"/>
            <a:ext cx="291925" cy="331150"/>
          </a:xfrm>
          <a:prstGeom prst="rect">
            <a:avLst/>
          </a:prstGeom>
          <a:noFill/>
          <a:ln>
            <a:noFill/>
          </a:ln>
        </p:spPr>
      </p:pic>
      <p:pic>
        <p:nvPicPr>
          <p:cNvPr descr="Green-Tick-PNG-Picture - LUPUS UK" id="553" name="Google Shape;553;p48"/>
          <p:cNvPicPr preferRelativeResize="0"/>
          <p:nvPr/>
        </p:nvPicPr>
        <p:blipFill>
          <a:blip r:embed="rId3">
            <a:alphaModFix/>
          </a:blip>
          <a:stretch>
            <a:fillRect/>
          </a:stretch>
        </p:blipFill>
        <p:spPr>
          <a:xfrm>
            <a:off x="4657250" y="4331675"/>
            <a:ext cx="291925" cy="331150"/>
          </a:xfrm>
          <a:prstGeom prst="rect">
            <a:avLst/>
          </a:prstGeom>
          <a:noFill/>
          <a:ln>
            <a:noFill/>
          </a:ln>
        </p:spPr>
      </p:pic>
      <p:pic>
        <p:nvPicPr>
          <p:cNvPr descr="Green-Tick-PNG-Picture - LUPUS UK" id="554" name="Google Shape;554;p48"/>
          <p:cNvPicPr preferRelativeResize="0"/>
          <p:nvPr/>
        </p:nvPicPr>
        <p:blipFill>
          <a:blip r:embed="rId3">
            <a:alphaModFix/>
          </a:blip>
          <a:stretch>
            <a:fillRect/>
          </a:stretch>
        </p:blipFill>
        <p:spPr>
          <a:xfrm>
            <a:off x="4657250" y="4682425"/>
            <a:ext cx="291925" cy="331150"/>
          </a:xfrm>
          <a:prstGeom prst="rect">
            <a:avLst/>
          </a:prstGeom>
          <a:noFill/>
          <a:ln>
            <a:noFill/>
          </a:ln>
        </p:spPr>
      </p:pic>
      <p:pic>
        <p:nvPicPr>
          <p:cNvPr descr="X PNGs for Free Download" id="555" name="Google Shape;555;p48"/>
          <p:cNvPicPr preferRelativeResize="0"/>
          <p:nvPr/>
        </p:nvPicPr>
        <p:blipFill>
          <a:blip r:embed="rId4">
            <a:alphaModFix/>
          </a:blip>
          <a:stretch>
            <a:fillRect/>
          </a:stretch>
        </p:blipFill>
        <p:spPr>
          <a:xfrm>
            <a:off x="6095525" y="2084575"/>
            <a:ext cx="291925" cy="291925"/>
          </a:xfrm>
          <a:prstGeom prst="rect">
            <a:avLst/>
          </a:prstGeom>
          <a:noFill/>
          <a:ln>
            <a:noFill/>
          </a:ln>
        </p:spPr>
      </p:pic>
      <p:pic>
        <p:nvPicPr>
          <p:cNvPr descr="X PNGs for Free Download" id="556" name="Google Shape;556;p48"/>
          <p:cNvPicPr preferRelativeResize="0"/>
          <p:nvPr/>
        </p:nvPicPr>
        <p:blipFill>
          <a:blip r:embed="rId4">
            <a:alphaModFix/>
          </a:blip>
          <a:stretch>
            <a:fillRect/>
          </a:stretch>
        </p:blipFill>
        <p:spPr>
          <a:xfrm>
            <a:off x="7382525" y="2084575"/>
            <a:ext cx="291925" cy="291925"/>
          </a:xfrm>
          <a:prstGeom prst="rect">
            <a:avLst/>
          </a:prstGeom>
          <a:noFill/>
          <a:ln>
            <a:noFill/>
          </a:ln>
        </p:spPr>
      </p:pic>
      <p:pic>
        <p:nvPicPr>
          <p:cNvPr descr="X PNGs for Free Download" id="557" name="Google Shape;557;p48"/>
          <p:cNvPicPr preferRelativeResize="0"/>
          <p:nvPr/>
        </p:nvPicPr>
        <p:blipFill>
          <a:blip r:embed="rId4">
            <a:alphaModFix/>
          </a:blip>
          <a:stretch>
            <a:fillRect/>
          </a:stretch>
        </p:blipFill>
        <p:spPr>
          <a:xfrm>
            <a:off x="4657250" y="4020138"/>
            <a:ext cx="291925" cy="291925"/>
          </a:xfrm>
          <a:prstGeom prst="rect">
            <a:avLst/>
          </a:prstGeom>
          <a:noFill/>
          <a:ln>
            <a:noFill/>
          </a:ln>
        </p:spPr>
      </p:pic>
      <p:pic>
        <p:nvPicPr>
          <p:cNvPr descr="X PNGs for Free Download" id="558" name="Google Shape;558;p48"/>
          <p:cNvPicPr preferRelativeResize="0"/>
          <p:nvPr/>
        </p:nvPicPr>
        <p:blipFill>
          <a:blip r:embed="rId4">
            <a:alphaModFix/>
          </a:blip>
          <a:stretch>
            <a:fillRect/>
          </a:stretch>
        </p:blipFill>
        <p:spPr>
          <a:xfrm>
            <a:off x="7382525" y="2441550"/>
            <a:ext cx="291925" cy="291925"/>
          </a:xfrm>
          <a:prstGeom prst="rect">
            <a:avLst/>
          </a:prstGeom>
          <a:noFill/>
          <a:ln>
            <a:noFill/>
          </a:ln>
        </p:spPr>
      </p:pic>
      <p:pic>
        <p:nvPicPr>
          <p:cNvPr descr="X PNGs for Free Download" id="559" name="Google Shape;559;p48"/>
          <p:cNvPicPr preferRelativeResize="0"/>
          <p:nvPr/>
        </p:nvPicPr>
        <p:blipFill>
          <a:blip r:embed="rId4">
            <a:alphaModFix/>
          </a:blip>
          <a:stretch>
            <a:fillRect/>
          </a:stretch>
        </p:blipFill>
        <p:spPr>
          <a:xfrm>
            <a:off x="7382525" y="2873863"/>
            <a:ext cx="291925" cy="291925"/>
          </a:xfrm>
          <a:prstGeom prst="rect">
            <a:avLst/>
          </a:prstGeom>
          <a:noFill/>
          <a:ln>
            <a:noFill/>
          </a:ln>
        </p:spPr>
      </p:pic>
      <p:pic>
        <p:nvPicPr>
          <p:cNvPr descr="X PNGs for Free Download" id="560" name="Google Shape;560;p48"/>
          <p:cNvPicPr preferRelativeResize="0"/>
          <p:nvPr/>
        </p:nvPicPr>
        <p:blipFill>
          <a:blip r:embed="rId4">
            <a:alphaModFix/>
          </a:blip>
          <a:stretch>
            <a:fillRect/>
          </a:stretch>
        </p:blipFill>
        <p:spPr>
          <a:xfrm>
            <a:off x="7382525" y="3623938"/>
            <a:ext cx="291925" cy="291925"/>
          </a:xfrm>
          <a:prstGeom prst="rect">
            <a:avLst/>
          </a:prstGeom>
          <a:noFill/>
          <a:ln>
            <a:noFill/>
          </a:ln>
        </p:spPr>
      </p:pic>
      <p:pic>
        <p:nvPicPr>
          <p:cNvPr descr="X PNGs for Free Download" id="561" name="Google Shape;561;p48"/>
          <p:cNvPicPr preferRelativeResize="0"/>
          <p:nvPr/>
        </p:nvPicPr>
        <p:blipFill>
          <a:blip r:embed="rId4">
            <a:alphaModFix/>
          </a:blip>
          <a:stretch>
            <a:fillRect/>
          </a:stretch>
        </p:blipFill>
        <p:spPr>
          <a:xfrm>
            <a:off x="7382525" y="4008788"/>
            <a:ext cx="291925" cy="291925"/>
          </a:xfrm>
          <a:prstGeom prst="rect">
            <a:avLst/>
          </a:prstGeom>
          <a:noFill/>
          <a:ln>
            <a:noFill/>
          </a:ln>
        </p:spPr>
      </p:pic>
      <p:pic>
        <p:nvPicPr>
          <p:cNvPr descr="Green-Tick-PNG-Picture - LUPUS UK" id="562" name="Google Shape;562;p48"/>
          <p:cNvPicPr preferRelativeResize="0"/>
          <p:nvPr/>
        </p:nvPicPr>
        <p:blipFill>
          <a:blip r:embed="rId3">
            <a:alphaModFix/>
          </a:blip>
          <a:stretch>
            <a:fillRect/>
          </a:stretch>
        </p:blipFill>
        <p:spPr>
          <a:xfrm>
            <a:off x="6095525" y="2441550"/>
            <a:ext cx="291925" cy="331150"/>
          </a:xfrm>
          <a:prstGeom prst="rect">
            <a:avLst/>
          </a:prstGeom>
          <a:noFill/>
          <a:ln>
            <a:noFill/>
          </a:ln>
        </p:spPr>
      </p:pic>
      <p:pic>
        <p:nvPicPr>
          <p:cNvPr descr="X PNGs for Free Download" id="563" name="Google Shape;563;p48"/>
          <p:cNvPicPr preferRelativeResize="0"/>
          <p:nvPr/>
        </p:nvPicPr>
        <p:blipFill>
          <a:blip r:embed="rId4">
            <a:alphaModFix/>
          </a:blip>
          <a:stretch>
            <a:fillRect/>
          </a:stretch>
        </p:blipFill>
        <p:spPr>
          <a:xfrm>
            <a:off x="6095525" y="2873863"/>
            <a:ext cx="291925" cy="291925"/>
          </a:xfrm>
          <a:prstGeom prst="rect">
            <a:avLst/>
          </a:prstGeom>
          <a:noFill/>
          <a:ln>
            <a:noFill/>
          </a:ln>
        </p:spPr>
      </p:pic>
      <p:pic>
        <p:nvPicPr>
          <p:cNvPr descr="X PNGs for Free Download" id="564" name="Google Shape;564;p48"/>
          <p:cNvPicPr preferRelativeResize="0"/>
          <p:nvPr/>
        </p:nvPicPr>
        <p:blipFill>
          <a:blip r:embed="rId4">
            <a:alphaModFix/>
          </a:blip>
          <a:stretch>
            <a:fillRect/>
          </a:stretch>
        </p:blipFill>
        <p:spPr>
          <a:xfrm>
            <a:off x="6095525" y="3266963"/>
            <a:ext cx="291925" cy="291925"/>
          </a:xfrm>
          <a:prstGeom prst="rect">
            <a:avLst/>
          </a:prstGeom>
          <a:noFill/>
          <a:ln>
            <a:noFill/>
          </a:ln>
        </p:spPr>
      </p:pic>
      <p:pic>
        <p:nvPicPr>
          <p:cNvPr descr="Green-Tick-PNG-Picture - LUPUS UK" id="565" name="Google Shape;565;p48"/>
          <p:cNvPicPr preferRelativeResize="0"/>
          <p:nvPr/>
        </p:nvPicPr>
        <p:blipFill>
          <a:blip r:embed="rId3">
            <a:alphaModFix/>
          </a:blip>
          <a:stretch>
            <a:fillRect/>
          </a:stretch>
        </p:blipFill>
        <p:spPr>
          <a:xfrm>
            <a:off x="7382525" y="3229300"/>
            <a:ext cx="291925" cy="331150"/>
          </a:xfrm>
          <a:prstGeom prst="rect">
            <a:avLst/>
          </a:prstGeom>
          <a:noFill/>
          <a:ln>
            <a:noFill/>
          </a:ln>
        </p:spPr>
      </p:pic>
      <p:pic>
        <p:nvPicPr>
          <p:cNvPr descr="X PNGs for Free Download" id="566" name="Google Shape;566;p48"/>
          <p:cNvPicPr preferRelativeResize="0"/>
          <p:nvPr/>
        </p:nvPicPr>
        <p:blipFill>
          <a:blip r:embed="rId4">
            <a:alphaModFix/>
          </a:blip>
          <a:stretch>
            <a:fillRect/>
          </a:stretch>
        </p:blipFill>
        <p:spPr>
          <a:xfrm>
            <a:off x="6095525" y="3660063"/>
            <a:ext cx="291925" cy="291925"/>
          </a:xfrm>
          <a:prstGeom prst="rect">
            <a:avLst/>
          </a:prstGeom>
          <a:noFill/>
          <a:ln>
            <a:noFill/>
          </a:ln>
        </p:spPr>
      </p:pic>
      <p:pic>
        <p:nvPicPr>
          <p:cNvPr descr="X PNGs for Free Download" id="567" name="Google Shape;567;p48"/>
          <p:cNvPicPr preferRelativeResize="0"/>
          <p:nvPr/>
        </p:nvPicPr>
        <p:blipFill>
          <a:blip r:embed="rId4">
            <a:alphaModFix/>
          </a:blip>
          <a:stretch>
            <a:fillRect/>
          </a:stretch>
        </p:blipFill>
        <p:spPr>
          <a:xfrm>
            <a:off x="6095525" y="3995863"/>
            <a:ext cx="291925" cy="291925"/>
          </a:xfrm>
          <a:prstGeom prst="rect">
            <a:avLst/>
          </a:prstGeom>
          <a:noFill/>
          <a:ln>
            <a:noFill/>
          </a:ln>
        </p:spPr>
      </p:pic>
      <p:pic>
        <p:nvPicPr>
          <p:cNvPr descr="Green-Tick-PNG-Picture - LUPUS UK" id="568" name="Google Shape;568;p48"/>
          <p:cNvPicPr preferRelativeResize="0"/>
          <p:nvPr/>
        </p:nvPicPr>
        <p:blipFill>
          <a:blip r:embed="rId3">
            <a:alphaModFix/>
          </a:blip>
          <a:stretch>
            <a:fillRect/>
          </a:stretch>
        </p:blipFill>
        <p:spPr>
          <a:xfrm>
            <a:off x="6095525" y="4331675"/>
            <a:ext cx="291925" cy="331150"/>
          </a:xfrm>
          <a:prstGeom prst="rect">
            <a:avLst/>
          </a:prstGeom>
          <a:noFill/>
          <a:ln>
            <a:noFill/>
          </a:ln>
        </p:spPr>
      </p:pic>
      <p:pic>
        <p:nvPicPr>
          <p:cNvPr descr="Green-Tick-PNG-Picture - LUPUS UK" id="569" name="Google Shape;569;p48"/>
          <p:cNvPicPr preferRelativeResize="0"/>
          <p:nvPr/>
        </p:nvPicPr>
        <p:blipFill>
          <a:blip r:embed="rId3">
            <a:alphaModFix/>
          </a:blip>
          <a:stretch>
            <a:fillRect/>
          </a:stretch>
        </p:blipFill>
        <p:spPr>
          <a:xfrm>
            <a:off x="6095525" y="4706700"/>
            <a:ext cx="291925" cy="331150"/>
          </a:xfrm>
          <a:prstGeom prst="rect">
            <a:avLst/>
          </a:prstGeom>
          <a:noFill/>
          <a:ln>
            <a:noFill/>
          </a:ln>
        </p:spPr>
      </p:pic>
      <p:pic>
        <p:nvPicPr>
          <p:cNvPr descr="Green-Tick-PNG-Picture - LUPUS UK" id="570" name="Google Shape;570;p48"/>
          <p:cNvPicPr preferRelativeResize="0"/>
          <p:nvPr/>
        </p:nvPicPr>
        <p:blipFill>
          <a:blip r:embed="rId3">
            <a:alphaModFix/>
          </a:blip>
          <a:stretch>
            <a:fillRect/>
          </a:stretch>
        </p:blipFill>
        <p:spPr>
          <a:xfrm>
            <a:off x="7382525" y="4326012"/>
            <a:ext cx="291925" cy="331150"/>
          </a:xfrm>
          <a:prstGeom prst="rect">
            <a:avLst/>
          </a:prstGeom>
          <a:noFill/>
          <a:ln>
            <a:noFill/>
          </a:ln>
        </p:spPr>
      </p:pic>
      <p:pic>
        <p:nvPicPr>
          <p:cNvPr descr="Green-Tick-PNG-Picture - LUPUS UK" id="571" name="Google Shape;571;p48"/>
          <p:cNvPicPr preferRelativeResize="0"/>
          <p:nvPr/>
        </p:nvPicPr>
        <p:blipFill>
          <a:blip r:embed="rId3">
            <a:alphaModFix/>
          </a:blip>
          <a:stretch>
            <a:fillRect/>
          </a:stretch>
        </p:blipFill>
        <p:spPr>
          <a:xfrm>
            <a:off x="7382525" y="4682425"/>
            <a:ext cx="291925" cy="33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grpSp>
        <p:nvGrpSpPr>
          <p:cNvPr id="576" name="Google Shape;576;p49"/>
          <p:cNvGrpSpPr/>
          <p:nvPr/>
        </p:nvGrpSpPr>
        <p:grpSpPr>
          <a:xfrm>
            <a:off x="6568755" y="1913562"/>
            <a:ext cx="874292" cy="572666"/>
            <a:chOff x="9566000" y="1901775"/>
            <a:chExt cx="1028700" cy="742950"/>
          </a:xfrm>
        </p:grpSpPr>
        <p:sp>
          <p:nvSpPr>
            <p:cNvPr id="577" name="Google Shape;577;p49"/>
            <p:cNvSpPr/>
            <p:nvPr/>
          </p:nvSpPr>
          <p:spPr>
            <a:xfrm>
              <a:off x="9609625" y="1928825"/>
              <a:ext cx="941400" cy="677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pic>
          <p:nvPicPr>
            <p:cNvPr id="578" name="Google Shape;578;p49"/>
            <p:cNvPicPr preferRelativeResize="0"/>
            <p:nvPr/>
          </p:nvPicPr>
          <p:blipFill>
            <a:blip r:embed="rId3">
              <a:alphaModFix/>
            </a:blip>
            <a:stretch>
              <a:fillRect/>
            </a:stretch>
          </p:blipFill>
          <p:spPr>
            <a:xfrm>
              <a:off x="9566000" y="1901775"/>
              <a:ext cx="1028700" cy="742950"/>
            </a:xfrm>
            <a:prstGeom prst="rect">
              <a:avLst/>
            </a:prstGeom>
            <a:noFill/>
            <a:ln>
              <a:noFill/>
            </a:ln>
          </p:spPr>
        </p:pic>
      </p:grpSp>
      <p:sp>
        <p:nvSpPr>
          <p:cNvPr id="579" name="Google Shape;579;p49"/>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results</a:t>
            </a:r>
            <a:endParaRPr>
              <a:solidFill>
                <a:schemeClr val="accent1"/>
              </a:solidFill>
            </a:endParaRPr>
          </a:p>
        </p:txBody>
      </p:sp>
      <p:sp>
        <p:nvSpPr>
          <p:cNvPr id="580" name="Google Shape;580;p49"/>
          <p:cNvSpPr txBox="1"/>
          <p:nvPr>
            <p:ph type="title"/>
          </p:nvPr>
        </p:nvSpPr>
        <p:spPr>
          <a:xfrm>
            <a:off x="969900" y="2882388"/>
            <a:ext cx="2336400" cy="40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Chatgpt 3.5</a:t>
            </a:r>
            <a:endParaRPr/>
          </a:p>
        </p:txBody>
      </p:sp>
      <p:sp>
        <p:nvSpPr>
          <p:cNvPr id="581" name="Google Shape;581;p49"/>
          <p:cNvSpPr txBox="1"/>
          <p:nvPr>
            <p:ph idx="2" type="title"/>
          </p:nvPr>
        </p:nvSpPr>
        <p:spPr>
          <a:xfrm>
            <a:off x="3448675" y="2851088"/>
            <a:ext cx="2336400" cy="40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cody.md</a:t>
            </a:r>
            <a:endParaRPr/>
          </a:p>
        </p:txBody>
      </p:sp>
      <p:sp>
        <p:nvSpPr>
          <p:cNvPr id="582" name="Google Shape;582;p49"/>
          <p:cNvSpPr txBox="1"/>
          <p:nvPr>
            <p:ph idx="4" type="title"/>
          </p:nvPr>
        </p:nvSpPr>
        <p:spPr>
          <a:xfrm>
            <a:off x="5837700" y="2800588"/>
            <a:ext cx="2336400" cy="40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Dr. gupta</a:t>
            </a:r>
            <a:endParaRPr/>
          </a:p>
        </p:txBody>
      </p:sp>
      <p:sp>
        <p:nvSpPr>
          <p:cNvPr id="583" name="Google Shape;583;p49"/>
          <p:cNvSpPr txBox="1"/>
          <p:nvPr>
            <p:ph idx="5" type="subTitle"/>
          </p:nvPr>
        </p:nvSpPr>
        <p:spPr>
          <a:xfrm>
            <a:off x="969900" y="3202299"/>
            <a:ext cx="2336400" cy="90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t>9/10</a:t>
            </a:r>
            <a:endParaRPr sz="2000"/>
          </a:p>
          <a:p>
            <a:pPr indent="0" lvl="0" marL="0" rtl="0" algn="ctr">
              <a:spcBef>
                <a:spcPts val="0"/>
              </a:spcBef>
              <a:spcAft>
                <a:spcPts val="0"/>
              </a:spcAft>
              <a:buNone/>
            </a:pPr>
            <a:r>
              <a:rPr lang="en" sz="2000"/>
              <a:t>90%</a:t>
            </a:r>
            <a:endParaRPr sz="2000"/>
          </a:p>
        </p:txBody>
      </p:sp>
      <p:grpSp>
        <p:nvGrpSpPr>
          <p:cNvPr id="584" name="Google Shape;584;p49"/>
          <p:cNvGrpSpPr/>
          <p:nvPr/>
        </p:nvGrpSpPr>
        <p:grpSpPr>
          <a:xfrm>
            <a:off x="872454" y="1293020"/>
            <a:ext cx="755358" cy="191930"/>
            <a:chOff x="2641350" y="846250"/>
            <a:chExt cx="413600" cy="105075"/>
          </a:xfrm>
        </p:grpSpPr>
        <p:sp>
          <p:nvSpPr>
            <p:cNvPr id="585" name="Google Shape;585;p49"/>
            <p:cNvSpPr/>
            <p:nvPr/>
          </p:nvSpPr>
          <p:spPr>
            <a:xfrm>
              <a:off x="2991475" y="846250"/>
              <a:ext cx="63475" cy="105075"/>
            </a:xfrm>
            <a:custGeom>
              <a:rect b="b" l="l" r="r" t="t"/>
              <a:pathLst>
                <a:path extrusionOk="0" h="4203" w="2539">
                  <a:moveTo>
                    <a:pt x="2092" y="1"/>
                  </a:moveTo>
                  <a:lnTo>
                    <a:pt x="1" y="2111"/>
                  </a:lnTo>
                  <a:lnTo>
                    <a:pt x="2092" y="4202"/>
                  </a:lnTo>
                  <a:lnTo>
                    <a:pt x="2538" y="3756"/>
                  </a:lnTo>
                  <a:lnTo>
                    <a:pt x="874" y="2111"/>
                  </a:lnTo>
                  <a:lnTo>
                    <a:pt x="2538" y="447"/>
                  </a:lnTo>
                  <a:lnTo>
                    <a:pt x="209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9"/>
            <p:cNvSpPr/>
            <p:nvPr/>
          </p:nvSpPr>
          <p:spPr>
            <a:xfrm>
              <a:off x="2874775" y="846250"/>
              <a:ext cx="63450" cy="105075"/>
            </a:xfrm>
            <a:custGeom>
              <a:rect b="b" l="l" r="r" t="t"/>
              <a:pathLst>
                <a:path extrusionOk="0" h="4203" w="2538">
                  <a:moveTo>
                    <a:pt x="2091" y="1"/>
                  </a:moveTo>
                  <a:lnTo>
                    <a:pt x="0" y="2111"/>
                  </a:lnTo>
                  <a:lnTo>
                    <a:pt x="2091" y="4202"/>
                  </a:lnTo>
                  <a:lnTo>
                    <a:pt x="2538" y="3756"/>
                  </a:lnTo>
                  <a:lnTo>
                    <a:pt x="894" y="2111"/>
                  </a:lnTo>
                  <a:lnTo>
                    <a:pt x="2538" y="447"/>
                  </a:lnTo>
                  <a:lnTo>
                    <a:pt x="209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9"/>
            <p:cNvSpPr/>
            <p:nvPr/>
          </p:nvSpPr>
          <p:spPr>
            <a:xfrm>
              <a:off x="2758075" y="846250"/>
              <a:ext cx="63450" cy="105075"/>
            </a:xfrm>
            <a:custGeom>
              <a:rect b="b" l="l" r="r" t="t"/>
              <a:pathLst>
                <a:path extrusionOk="0" h="4203" w="2538">
                  <a:moveTo>
                    <a:pt x="2111" y="1"/>
                  </a:moveTo>
                  <a:lnTo>
                    <a:pt x="0" y="2111"/>
                  </a:lnTo>
                  <a:lnTo>
                    <a:pt x="2111" y="4202"/>
                  </a:lnTo>
                  <a:lnTo>
                    <a:pt x="2537" y="3756"/>
                  </a:lnTo>
                  <a:lnTo>
                    <a:pt x="893" y="2111"/>
                  </a:lnTo>
                  <a:lnTo>
                    <a:pt x="2537" y="447"/>
                  </a:lnTo>
                  <a:lnTo>
                    <a:pt x="21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9"/>
            <p:cNvSpPr/>
            <p:nvPr/>
          </p:nvSpPr>
          <p:spPr>
            <a:xfrm>
              <a:off x="2641350" y="846250"/>
              <a:ext cx="63975" cy="105075"/>
            </a:xfrm>
            <a:custGeom>
              <a:rect b="b" l="l" r="r" t="t"/>
              <a:pathLst>
                <a:path extrusionOk="0" h="4203" w="2559">
                  <a:moveTo>
                    <a:pt x="2112" y="1"/>
                  </a:moveTo>
                  <a:lnTo>
                    <a:pt x="1" y="2111"/>
                  </a:lnTo>
                  <a:lnTo>
                    <a:pt x="2112" y="4202"/>
                  </a:lnTo>
                  <a:lnTo>
                    <a:pt x="2558" y="3756"/>
                  </a:lnTo>
                  <a:lnTo>
                    <a:pt x="894" y="2111"/>
                  </a:lnTo>
                  <a:lnTo>
                    <a:pt x="2558" y="447"/>
                  </a:lnTo>
                  <a:lnTo>
                    <a:pt x="211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ChatGPT - Wikipedia" id="589" name="Google Shape;589;p49"/>
          <p:cNvPicPr preferRelativeResize="0"/>
          <p:nvPr/>
        </p:nvPicPr>
        <p:blipFill>
          <a:blip r:embed="rId4">
            <a:alphaModFix/>
          </a:blip>
          <a:stretch>
            <a:fillRect/>
          </a:stretch>
        </p:blipFill>
        <p:spPr>
          <a:xfrm>
            <a:off x="1611209" y="1672970"/>
            <a:ext cx="1053790" cy="1053825"/>
          </a:xfrm>
          <a:prstGeom prst="rect">
            <a:avLst/>
          </a:prstGeom>
          <a:noFill/>
          <a:ln>
            <a:noFill/>
          </a:ln>
        </p:spPr>
      </p:pic>
      <p:grpSp>
        <p:nvGrpSpPr>
          <p:cNvPr id="590" name="Google Shape;590;p49"/>
          <p:cNvGrpSpPr/>
          <p:nvPr/>
        </p:nvGrpSpPr>
        <p:grpSpPr>
          <a:xfrm>
            <a:off x="4089975" y="1672963"/>
            <a:ext cx="1053800" cy="1053850"/>
            <a:chOff x="9859477" y="1986235"/>
            <a:chExt cx="1297624" cy="1428755"/>
          </a:xfrm>
        </p:grpSpPr>
        <p:sp>
          <p:nvSpPr>
            <p:cNvPr id="591" name="Google Shape;591;p49"/>
            <p:cNvSpPr/>
            <p:nvPr/>
          </p:nvSpPr>
          <p:spPr>
            <a:xfrm>
              <a:off x="10068850" y="2275800"/>
              <a:ext cx="884100" cy="870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pic>
          <p:nvPicPr>
            <p:cNvPr id="592" name="Google Shape;592;p49"/>
            <p:cNvPicPr preferRelativeResize="0"/>
            <p:nvPr/>
          </p:nvPicPr>
          <p:blipFill rotWithShape="1">
            <a:blip r:embed="rId5">
              <a:alphaModFix/>
            </a:blip>
            <a:srcRect b="0" l="6690" r="0" t="0"/>
            <a:stretch/>
          </p:blipFill>
          <p:spPr>
            <a:xfrm>
              <a:off x="9859477" y="1986235"/>
              <a:ext cx="1297624" cy="1428755"/>
            </a:xfrm>
            <a:prstGeom prst="rect">
              <a:avLst/>
            </a:prstGeom>
            <a:noFill/>
            <a:ln>
              <a:noFill/>
            </a:ln>
          </p:spPr>
        </p:pic>
      </p:grpSp>
      <p:sp>
        <p:nvSpPr>
          <p:cNvPr id="593" name="Google Shape;593;p49"/>
          <p:cNvSpPr txBox="1"/>
          <p:nvPr>
            <p:ph idx="5" type="subTitle"/>
          </p:nvPr>
        </p:nvSpPr>
        <p:spPr>
          <a:xfrm>
            <a:off x="3448675" y="3202299"/>
            <a:ext cx="2336400" cy="90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t>5</a:t>
            </a:r>
            <a:r>
              <a:rPr lang="en" sz="2000"/>
              <a:t>/10</a:t>
            </a:r>
            <a:endParaRPr sz="2000"/>
          </a:p>
          <a:p>
            <a:pPr indent="0" lvl="0" marL="0" rtl="0" algn="ctr">
              <a:spcBef>
                <a:spcPts val="0"/>
              </a:spcBef>
              <a:spcAft>
                <a:spcPts val="0"/>
              </a:spcAft>
              <a:buNone/>
            </a:pPr>
            <a:r>
              <a:rPr lang="en" sz="2000"/>
              <a:t>50%</a:t>
            </a:r>
            <a:endParaRPr sz="2000"/>
          </a:p>
        </p:txBody>
      </p:sp>
      <p:sp>
        <p:nvSpPr>
          <p:cNvPr id="594" name="Google Shape;594;p49"/>
          <p:cNvSpPr txBox="1"/>
          <p:nvPr>
            <p:ph idx="5" type="subTitle"/>
          </p:nvPr>
        </p:nvSpPr>
        <p:spPr>
          <a:xfrm>
            <a:off x="5837700" y="3202299"/>
            <a:ext cx="2336400" cy="90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t>5/10</a:t>
            </a:r>
            <a:endParaRPr sz="2000"/>
          </a:p>
          <a:p>
            <a:pPr indent="0" lvl="0" marL="0" rtl="0" algn="ctr">
              <a:spcBef>
                <a:spcPts val="0"/>
              </a:spcBef>
              <a:spcAft>
                <a:spcPts val="0"/>
              </a:spcAft>
              <a:buNone/>
            </a:pPr>
            <a:r>
              <a:rPr lang="en" sz="2000"/>
              <a:t>50%</a:t>
            </a:r>
            <a:endParaRPr sz="2000"/>
          </a:p>
        </p:txBody>
      </p:sp>
      <p:pic>
        <p:nvPicPr>
          <p:cNvPr descr="ChatGPT - Wikipedia" id="595" name="Google Shape;595;p49"/>
          <p:cNvPicPr preferRelativeResize="0"/>
          <p:nvPr/>
        </p:nvPicPr>
        <p:blipFill>
          <a:blip r:embed="rId4">
            <a:alphaModFix/>
          </a:blip>
          <a:stretch>
            <a:fillRect/>
          </a:stretch>
        </p:blipFill>
        <p:spPr>
          <a:xfrm>
            <a:off x="3274450" y="1703853"/>
            <a:ext cx="2595125" cy="2595186"/>
          </a:xfrm>
          <a:prstGeom prst="rect">
            <a:avLst/>
          </a:prstGeom>
          <a:noFill/>
          <a:ln>
            <a:noFill/>
          </a:ln>
        </p:spPr>
      </p:pic>
      <p:pic>
        <p:nvPicPr>
          <p:cNvPr descr="🎆 Free Fireworks - Royalty-Free GIF - Animated Sticker - Free PNG -  Animated Icon" id="596" name="Google Shape;596;p49"/>
          <p:cNvPicPr preferRelativeResize="0"/>
          <p:nvPr/>
        </p:nvPicPr>
        <p:blipFill rotWithShape="1">
          <a:blip r:embed="rId6">
            <a:alphaModFix/>
          </a:blip>
          <a:srcRect b="12385" l="13348" r="8951" t="16475"/>
          <a:stretch/>
        </p:blipFill>
        <p:spPr>
          <a:xfrm>
            <a:off x="2773938" y="1703850"/>
            <a:ext cx="1782300" cy="1631650"/>
          </a:xfrm>
          <a:prstGeom prst="rect">
            <a:avLst/>
          </a:prstGeom>
          <a:noFill/>
          <a:ln>
            <a:noFill/>
          </a:ln>
        </p:spPr>
      </p:pic>
      <p:pic>
        <p:nvPicPr>
          <p:cNvPr descr="🎆 Free Fireworks - Royalty-Free GIF - Animated Sticker - Free PNG -  Animated Icon" id="597" name="Google Shape;597;p49"/>
          <p:cNvPicPr preferRelativeResize="0"/>
          <p:nvPr/>
        </p:nvPicPr>
        <p:blipFill rotWithShape="1">
          <a:blip r:embed="rId6">
            <a:alphaModFix/>
          </a:blip>
          <a:srcRect b="12385" l="13348" r="8951" t="16475"/>
          <a:stretch/>
        </p:blipFill>
        <p:spPr>
          <a:xfrm>
            <a:off x="4665175" y="2726800"/>
            <a:ext cx="1782300" cy="1631650"/>
          </a:xfrm>
          <a:prstGeom prst="rect">
            <a:avLst/>
          </a:prstGeom>
          <a:noFill/>
          <a:ln>
            <a:noFill/>
          </a:ln>
        </p:spPr>
      </p:pic>
      <p:pic>
        <p:nvPicPr>
          <p:cNvPr id="598" name="Google Shape;598;p49"/>
          <p:cNvPicPr preferRelativeResize="0"/>
          <p:nvPr/>
        </p:nvPicPr>
        <p:blipFill>
          <a:blip r:embed="rId7">
            <a:alphaModFix/>
          </a:blip>
          <a:stretch>
            <a:fillRect/>
          </a:stretch>
        </p:blipFill>
        <p:spPr>
          <a:xfrm rot="1879584">
            <a:off x="4921214" y="1202169"/>
            <a:ext cx="1579726" cy="10120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57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58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58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58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58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58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59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59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594"/>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595"/>
                                        </p:tgtEl>
                                        <p:attrNameLst>
                                          <p:attrName>style.visibility</p:attrName>
                                        </p:attrNameLst>
                                      </p:cBhvr>
                                      <p:to>
                                        <p:strVal val="visible"/>
                                      </p:to>
                                    </p:set>
                                    <p:anim calcmode="lin" valueType="num">
                                      <p:cBhvr additive="base">
                                        <p:cTn dur="1000"/>
                                        <p:tgtEl>
                                          <p:spTgt spid="595"/>
                                        </p:tgtEl>
                                        <p:attrNameLst>
                                          <p:attrName>ppt_w</p:attrName>
                                        </p:attrNameLst>
                                      </p:cBhvr>
                                      <p:tavLst>
                                        <p:tav fmla="" tm="0">
                                          <p:val>
                                            <p:strVal val="0"/>
                                          </p:val>
                                        </p:tav>
                                        <p:tav fmla="" tm="100000">
                                          <p:val>
                                            <p:strVal val="#ppt_w"/>
                                          </p:val>
                                        </p:tav>
                                      </p:tavLst>
                                    </p:anim>
                                    <p:anim calcmode="lin" valueType="num">
                                      <p:cBhvr additive="base">
                                        <p:cTn dur="1000"/>
                                        <p:tgtEl>
                                          <p:spTgt spid="595"/>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598"/>
                                        </p:tgtEl>
                                        <p:attrNameLst>
                                          <p:attrName>style.visibility</p:attrName>
                                        </p:attrNameLst>
                                      </p:cBhvr>
                                      <p:to>
                                        <p:strVal val="visible"/>
                                      </p:to>
                                    </p:set>
                                    <p:anim calcmode="lin" valueType="num">
                                      <p:cBhvr additive="base">
                                        <p:cTn dur="1000"/>
                                        <p:tgtEl>
                                          <p:spTgt spid="59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50"/>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conclusion</a:t>
            </a:r>
            <a:endParaRPr/>
          </a:p>
        </p:txBody>
      </p:sp>
      <p:sp>
        <p:nvSpPr>
          <p:cNvPr id="604" name="Google Shape;604;p50"/>
          <p:cNvSpPr/>
          <p:nvPr/>
        </p:nvSpPr>
        <p:spPr>
          <a:xfrm>
            <a:off x="4739888" y="1259775"/>
            <a:ext cx="3850500" cy="321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5" name="Google Shape;605;p50"/>
          <p:cNvGrpSpPr/>
          <p:nvPr/>
        </p:nvGrpSpPr>
        <p:grpSpPr>
          <a:xfrm>
            <a:off x="2284813" y="3850262"/>
            <a:ext cx="537556" cy="136576"/>
            <a:chOff x="2641350" y="846250"/>
            <a:chExt cx="413600" cy="105075"/>
          </a:xfrm>
        </p:grpSpPr>
        <p:sp>
          <p:nvSpPr>
            <p:cNvPr id="606" name="Google Shape;606;p50"/>
            <p:cNvSpPr/>
            <p:nvPr/>
          </p:nvSpPr>
          <p:spPr>
            <a:xfrm>
              <a:off x="2991475" y="846250"/>
              <a:ext cx="63475" cy="105075"/>
            </a:xfrm>
            <a:custGeom>
              <a:rect b="b" l="l" r="r" t="t"/>
              <a:pathLst>
                <a:path extrusionOk="0" h="4203" w="2539">
                  <a:moveTo>
                    <a:pt x="2092" y="1"/>
                  </a:moveTo>
                  <a:lnTo>
                    <a:pt x="1" y="2111"/>
                  </a:lnTo>
                  <a:lnTo>
                    <a:pt x="2092" y="4202"/>
                  </a:lnTo>
                  <a:lnTo>
                    <a:pt x="2538" y="3756"/>
                  </a:lnTo>
                  <a:lnTo>
                    <a:pt x="874" y="2111"/>
                  </a:lnTo>
                  <a:lnTo>
                    <a:pt x="2538" y="447"/>
                  </a:lnTo>
                  <a:lnTo>
                    <a:pt x="2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0"/>
            <p:cNvSpPr/>
            <p:nvPr/>
          </p:nvSpPr>
          <p:spPr>
            <a:xfrm>
              <a:off x="2874775" y="846250"/>
              <a:ext cx="63450" cy="105075"/>
            </a:xfrm>
            <a:custGeom>
              <a:rect b="b" l="l" r="r" t="t"/>
              <a:pathLst>
                <a:path extrusionOk="0" h="4203" w="2538">
                  <a:moveTo>
                    <a:pt x="2091" y="1"/>
                  </a:moveTo>
                  <a:lnTo>
                    <a:pt x="0" y="2111"/>
                  </a:lnTo>
                  <a:lnTo>
                    <a:pt x="2091" y="4202"/>
                  </a:lnTo>
                  <a:lnTo>
                    <a:pt x="2538" y="3756"/>
                  </a:lnTo>
                  <a:lnTo>
                    <a:pt x="894" y="2111"/>
                  </a:lnTo>
                  <a:lnTo>
                    <a:pt x="2538" y="447"/>
                  </a:lnTo>
                  <a:lnTo>
                    <a:pt x="209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50"/>
            <p:cNvSpPr/>
            <p:nvPr/>
          </p:nvSpPr>
          <p:spPr>
            <a:xfrm>
              <a:off x="2758075" y="846250"/>
              <a:ext cx="63450" cy="105075"/>
            </a:xfrm>
            <a:custGeom>
              <a:rect b="b" l="l" r="r" t="t"/>
              <a:pathLst>
                <a:path extrusionOk="0" h="4203" w="2538">
                  <a:moveTo>
                    <a:pt x="2111" y="1"/>
                  </a:moveTo>
                  <a:lnTo>
                    <a:pt x="0" y="2111"/>
                  </a:lnTo>
                  <a:lnTo>
                    <a:pt x="2111" y="4202"/>
                  </a:lnTo>
                  <a:lnTo>
                    <a:pt x="2537" y="3756"/>
                  </a:lnTo>
                  <a:lnTo>
                    <a:pt x="893" y="2111"/>
                  </a:lnTo>
                  <a:lnTo>
                    <a:pt x="2537" y="447"/>
                  </a:lnTo>
                  <a:lnTo>
                    <a:pt x="211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0"/>
            <p:cNvSpPr/>
            <p:nvPr/>
          </p:nvSpPr>
          <p:spPr>
            <a:xfrm>
              <a:off x="2641350" y="846250"/>
              <a:ext cx="63975" cy="105075"/>
            </a:xfrm>
            <a:custGeom>
              <a:rect b="b" l="l" r="r" t="t"/>
              <a:pathLst>
                <a:path extrusionOk="0" h="4203" w="2559">
                  <a:moveTo>
                    <a:pt x="2112" y="1"/>
                  </a:moveTo>
                  <a:lnTo>
                    <a:pt x="1" y="2111"/>
                  </a:lnTo>
                  <a:lnTo>
                    <a:pt x="2112" y="4202"/>
                  </a:lnTo>
                  <a:lnTo>
                    <a:pt x="2558" y="3756"/>
                  </a:lnTo>
                  <a:lnTo>
                    <a:pt x="894" y="2111"/>
                  </a:lnTo>
                  <a:lnTo>
                    <a:pt x="2558" y="447"/>
                  </a:lnTo>
                  <a:lnTo>
                    <a:pt x="211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PredictionHealth Home" id="610" name="Google Shape;610;p50"/>
          <p:cNvPicPr preferRelativeResize="0"/>
          <p:nvPr/>
        </p:nvPicPr>
        <p:blipFill rotWithShape="1">
          <a:blip r:embed="rId3">
            <a:alphaModFix/>
          </a:blip>
          <a:srcRect b="0" l="3917" r="4128" t="0"/>
          <a:stretch/>
        </p:blipFill>
        <p:spPr>
          <a:xfrm>
            <a:off x="553612" y="1259725"/>
            <a:ext cx="4064299" cy="3218526"/>
          </a:xfrm>
          <a:prstGeom prst="rect">
            <a:avLst/>
          </a:prstGeom>
          <a:noFill/>
          <a:ln>
            <a:noFill/>
          </a:ln>
        </p:spPr>
      </p:pic>
      <p:sp>
        <p:nvSpPr>
          <p:cNvPr id="611" name="Google Shape;611;p50"/>
          <p:cNvSpPr txBox="1"/>
          <p:nvPr>
            <p:ph idx="6" type="subTitle"/>
          </p:nvPr>
        </p:nvSpPr>
        <p:spPr>
          <a:xfrm>
            <a:off x="4811000" y="1364938"/>
            <a:ext cx="3708300" cy="30081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AutoNum type="arabicPeriod"/>
            </a:pPr>
            <a:r>
              <a:rPr lang="en" sz="1800">
                <a:solidFill>
                  <a:schemeClr val="dk1"/>
                </a:solidFill>
              </a:rPr>
              <a:t>ChatGPT – </a:t>
            </a:r>
            <a:r>
              <a:rPr lang="en" sz="1800">
                <a:solidFill>
                  <a:schemeClr val="dk1"/>
                </a:solidFill>
              </a:rPr>
              <a:t>h</a:t>
            </a:r>
            <a:r>
              <a:rPr lang="en" sz="1800">
                <a:solidFill>
                  <a:schemeClr val="dk1"/>
                </a:solidFill>
              </a:rPr>
              <a:t>igh degree of accuracy </a:t>
            </a:r>
            <a:endParaRPr sz="1800">
              <a:solidFill>
                <a:schemeClr val="dk1"/>
              </a:solidFill>
            </a:endParaRPr>
          </a:p>
          <a:p>
            <a:pPr indent="-342900" lvl="0" marL="457200" rtl="0" algn="l">
              <a:spcBef>
                <a:spcPts val="1000"/>
              </a:spcBef>
              <a:spcAft>
                <a:spcPts val="0"/>
              </a:spcAft>
              <a:buClr>
                <a:schemeClr val="dk1"/>
              </a:buClr>
              <a:buSzPts val="1800"/>
              <a:buAutoNum type="arabicPeriod"/>
            </a:pPr>
            <a:r>
              <a:rPr lang="en" sz="1800">
                <a:solidFill>
                  <a:schemeClr val="dk1"/>
                </a:solidFill>
              </a:rPr>
              <a:t>Necessity of consulting real healthcare professional</a:t>
            </a:r>
            <a:r>
              <a:rPr lang="en" sz="1800">
                <a:solidFill>
                  <a:schemeClr val="dk1"/>
                </a:solidFill>
              </a:rPr>
              <a:t>s</a:t>
            </a:r>
            <a:endParaRPr sz="1800">
              <a:solidFill>
                <a:schemeClr val="dk1"/>
              </a:solidFill>
            </a:endParaRPr>
          </a:p>
          <a:p>
            <a:pPr indent="-342900" lvl="0" marL="457200" rtl="0" algn="l">
              <a:spcBef>
                <a:spcPts val="1000"/>
              </a:spcBef>
              <a:spcAft>
                <a:spcPts val="0"/>
              </a:spcAft>
              <a:buClr>
                <a:schemeClr val="dk1"/>
              </a:buClr>
              <a:buSzPts val="1800"/>
              <a:buAutoNum type="arabicPeriod"/>
            </a:pPr>
            <a:r>
              <a:rPr lang="en" sz="1800">
                <a:solidFill>
                  <a:schemeClr val="dk1"/>
                </a:solidFill>
              </a:rPr>
              <a:t>Complementary resource rather than a replacement!</a:t>
            </a:r>
            <a:endParaRPr sz="1800">
              <a:solidFill>
                <a:schemeClr val="dk1"/>
              </a:solidFill>
            </a:endParaRPr>
          </a:p>
          <a:p>
            <a:pPr indent="-342900" lvl="0" marL="457200" rtl="0" algn="l">
              <a:spcBef>
                <a:spcPts val="1000"/>
              </a:spcBef>
              <a:spcAft>
                <a:spcPts val="0"/>
              </a:spcAft>
              <a:buClr>
                <a:schemeClr val="dk1"/>
              </a:buClr>
              <a:buSzPts val="1800"/>
              <a:buAutoNum type="arabicPeriod"/>
            </a:pPr>
            <a:r>
              <a:rPr lang="en" sz="1800">
                <a:solidFill>
                  <a:schemeClr val="dk1"/>
                </a:solidFill>
              </a:rPr>
              <a:t>Future development – AI as a part of the diagnostic process</a:t>
            </a:r>
            <a:endParaRPr sz="1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51"/>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bibliography </a:t>
            </a:r>
            <a:endParaRPr/>
          </a:p>
        </p:txBody>
      </p:sp>
      <p:sp>
        <p:nvSpPr>
          <p:cNvPr id="617" name="Google Shape;617;p51"/>
          <p:cNvSpPr txBox="1"/>
          <p:nvPr>
            <p:ph idx="1" type="body"/>
          </p:nvPr>
        </p:nvSpPr>
        <p:spPr>
          <a:xfrm>
            <a:off x="720000" y="1152475"/>
            <a:ext cx="7704000" cy="3548100"/>
          </a:xfrm>
          <a:prstGeom prst="rect">
            <a:avLst/>
          </a:prstGeom>
        </p:spPr>
        <p:txBody>
          <a:bodyPr anchorCtr="0" anchor="t" bIns="91425" lIns="91425" spcFirstLastPara="1" rIns="91425" wrap="square" tIns="91425">
            <a:noAutofit/>
          </a:bodyPr>
          <a:lstStyle/>
          <a:p>
            <a:pPr indent="-285750" lvl="0" marL="457200" rtl="0" algn="l">
              <a:spcBef>
                <a:spcPts val="0"/>
              </a:spcBef>
              <a:spcAft>
                <a:spcPts val="0"/>
              </a:spcAft>
              <a:buSzPts val="900"/>
              <a:buChar char="●"/>
            </a:pPr>
            <a:r>
              <a:rPr lang="en" sz="900"/>
              <a:t>Muthalaly, R.G.; Evans, R.M. Applications of Machine Learning in Cardiac Electrophysiology. Arrhythm Electrophysiol. Rev. 2020, 9, 71–77.</a:t>
            </a:r>
            <a:r>
              <a:rPr lang="en" sz="900"/>
              <a:t> </a:t>
            </a:r>
            <a:endParaRPr sz="900"/>
          </a:p>
          <a:p>
            <a:pPr indent="-285750" lvl="0" marL="457200" rtl="0" algn="l">
              <a:spcBef>
                <a:spcPts val="0"/>
              </a:spcBef>
              <a:spcAft>
                <a:spcPts val="0"/>
              </a:spcAft>
              <a:buSzPts val="900"/>
              <a:buChar char="●"/>
            </a:pPr>
            <a:r>
              <a:rPr lang="en" sz="900"/>
              <a:t>Asha, P.; Srivani, P.; Ahmed, A.A.A.; Kolhe, A.; Nomani, M.Z.M. Artificial intelligence in medical Imaging: An analysis of innovative technique and its future promise. Mater. Today Proc. 2021, 56, 2236–2239.</a:t>
            </a:r>
            <a:endParaRPr sz="900"/>
          </a:p>
          <a:p>
            <a:pPr indent="-285750" lvl="0" marL="457200" rtl="0" algn="l">
              <a:spcBef>
                <a:spcPts val="0"/>
              </a:spcBef>
              <a:spcAft>
                <a:spcPts val="0"/>
              </a:spcAft>
              <a:buSzPts val="900"/>
              <a:buChar char="●"/>
            </a:pPr>
            <a:r>
              <a:rPr lang="en" sz="900"/>
              <a:t>Yao, L.; Zhang, H.; Zhang, M.; Chen, X.; Zhang, J.; Huang, J.; Zhang, L. Application of artificial intelligence in renal disease. Clin. Ehealth 2021, 4, 54–61. </a:t>
            </a:r>
            <a:endParaRPr sz="900"/>
          </a:p>
          <a:p>
            <a:pPr indent="-285750" lvl="0" marL="457200" rtl="0" algn="l">
              <a:spcBef>
                <a:spcPts val="0"/>
              </a:spcBef>
              <a:spcAft>
                <a:spcPts val="0"/>
              </a:spcAft>
              <a:buSzPts val="900"/>
              <a:buChar char="●"/>
            </a:pPr>
            <a:r>
              <a:rPr lang="en" sz="900"/>
              <a:t>Picon, A.; Irusta, U.; Álvarez-Gila, A.; Aramendi, E.; Alonso-Atienza, F.; Figuera, C.; Ayala, U.; Garrote, E.; Wik, L.; Kramer-Johansen, J.; et al. Mixed convolutional and long short-term memory network for the detection of lethal ventricular arrhythmia. PLoS ONE 2019, 14, e0216756.</a:t>
            </a:r>
            <a:endParaRPr sz="900"/>
          </a:p>
          <a:p>
            <a:pPr indent="-285750" lvl="0" marL="457200" rtl="0" algn="l">
              <a:spcBef>
                <a:spcPts val="0"/>
              </a:spcBef>
              <a:spcAft>
                <a:spcPts val="0"/>
              </a:spcAft>
              <a:buSzPts val="900"/>
              <a:buChar char="●"/>
            </a:pPr>
            <a:r>
              <a:rPr lang="en" sz="900"/>
              <a:t>Patel, V.; Shah, M. A comprehensive study on artificial intelligence and machine learning in drug discovery and drug development. Intell. Med. 2021. </a:t>
            </a:r>
            <a:endParaRPr sz="900"/>
          </a:p>
          <a:p>
            <a:pPr indent="-285750" lvl="0" marL="457200" rtl="0" algn="l">
              <a:spcBef>
                <a:spcPts val="0"/>
              </a:spcBef>
              <a:spcAft>
                <a:spcPts val="0"/>
              </a:spcAft>
              <a:buSzPts val="900"/>
              <a:buChar char="●"/>
            </a:pPr>
            <a:r>
              <a:rPr lang="en" sz="900"/>
              <a:t>Nakamura, T.; Sasano, T. Artificial intelligence and cardiology: Current status and perspective. J. Cardiol. 2022, 79, 326–333. </a:t>
            </a:r>
            <a:endParaRPr sz="900"/>
          </a:p>
          <a:p>
            <a:pPr indent="-285750" lvl="0" marL="457200" rtl="0" algn="l">
              <a:spcBef>
                <a:spcPts val="0"/>
              </a:spcBef>
              <a:spcAft>
                <a:spcPts val="0"/>
              </a:spcAft>
              <a:buSzPts val="900"/>
              <a:buChar char="●"/>
            </a:pPr>
            <a:r>
              <a:rPr lang="en" sz="900"/>
              <a:t>Pérez-Sanz, F.; Riquelme-Pérez, M.; Martínez-Barba, E.; de la Peña-Moral, J.; Salazar Nicolás, A.; Carpes-Ruiz, M.; Esteban-Gil, A.; Legaz-García, M.D.; Parreño-González, M.A.; Ramírez, P.; et al. Efficiency of Machine Learning Algorithms for the Determination of Macrovesicular Steatosis in Frozen Sections Stained with Sudan to Evaluate the Quality of the Graft in Liver Transplantation. Sensors 2021, 21, 1993.</a:t>
            </a:r>
            <a:endParaRPr sz="900"/>
          </a:p>
          <a:p>
            <a:pPr indent="-285750" lvl="0" marL="457200" rtl="0" algn="l">
              <a:spcBef>
                <a:spcPts val="0"/>
              </a:spcBef>
              <a:spcAft>
                <a:spcPts val="0"/>
              </a:spcAft>
              <a:buSzPts val="900"/>
              <a:buChar char="●"/>
            </a:pPr>
            <a:r>
              <a:rPr lang="en" sz="900"/>
              <a:t>Lee, Y.; Veerubhotla, K.; Jeong, M.H.; Lee, C.H. Deep Learning in Personalization of Cardiovascular Stents. J. Cardiovasc. Pharmacol. Ther. 2019, 25, 110–120.</a:t>
            </a:r>
            <a:endParaRPr sz="900"/>
          </a:p>
          <a:p>
            <a:pPr indent="-285750" lvl="0" marL="457200" rtl="0" algn="l">
              <a:spcBef>
                <a:spcPts val="0"/>
              </a:spcBef>
              <a:spcAft>
                <a:spcPts val="0"/>
              </a:spcAft>
              <a:buSzPts val="900"/>
              <a:buChar char="●"/>
            </a:pPr>
            <a:r>
              <a:rPr lang="en" sz="900"/>
              <a:t>Michael Balas a, a, b, c, &amp;amp; AbstractBackgroundWith the rapidly growing field of conversational artificial intelligence (AI). Conversational AI models for ophthalmic diagnosis: Comparison of chatgpt and the isabel pro differential diagnosis generator. JFO Open Ophthalmology. </a:t>
            </a:r>
            <a:endParaRPr sz="900"/>
          </a:p>
          <a:p>
            <a:pPr indent="-285750" lvl="0" marL="457200" rtl="0" algn="l">
              <a:spcBef>
                <a:spcPts val="0"/>
              </a:spcBef>
              <a:spcAft>
                <a:spcPts val="0"/>
              </a:spcAft>
              <a:buSzPts val="900"/>
              <a:buChar char="●"/>
            </a:pPr>
            <a:r>
              <a:rPr lang="en" sz="900"/>
              <a:t>Akkus, Z.; Aly, Y.H.; Attia, I.Z.; Lopez-Jimenez, F.; Arruda-Olson, A.M.; Pellikka, P.A.; Pislaru, S.V.; Kane, G.C.; Friedman, P.A.; Oh, J.K. Artificial Intelligence (AI)-Empowered Echocardiography Interpretation: A State-of-the-Art Review. J. Clin. Med. 2021, 10, 1391.</a:t>
            </a:r>
            <a:endParaRPr sz="900"/>
          </a:p>
          <a:p>
            <a:pPr indent="-285750" lvl="0" marL="457200" rtl="0" algn="l">
              <a:spcBef>
                <a:spcPts val="0"/>
              </a:spcBef>
              <a:spcAft>
                <a:spcPts val="0"/>
              </a:spcAft>
              <a:buSzPts val="900"/>
              <a:buChar char="●"/>
            </a:pPr>
            <a:r>
              <a:rPr lang="en" sz="900"/>
              <a:t>Vinny, P.W.; Vishnu, V.Y.; Padma Srivastava, M.V. Artificial Intelligence shaping the future of neurology practice. Med. J. Armed Forces India 2021, 77, 276–282.</a:t>
            </a:r>
            <a:endParaRPr sz="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52"/>
          <p:cNvSpPr/>
          <p:nvPr/>
        </p:nvSpPr>
        <p:spPr>
          <a:xfrm>
            <a:off x="2729700" y="374000"/>
            <a:ext cx="996600" cy="996600"/>
          </a:xfrm>
          <a:prstGeom prst="ellipse">
            <a:avLst/>
          </a:prstGeom>
          <a:solidFill>
            <a:srgbClr val="6E79E4">
              <a:alpha val="359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2"/>
          <p:cNvSpPr txBox="1"/>
          <p:nvPr>
            <p:ph type="ctrTitle"/>
          </p:nvPr>
        </p:nvSpPr>
        <p:spPr>
          <a:xfrm>
            <a:off x="2430000" y="1295848"/>
            <a:ext cx="4284000" cy="211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THANK you for your attention!</a:t>
            </a:r>
            <a:endParaRPr sz="6000"/>
          </a:p>
        </p:txBody>
      </p:sp>
      <p:sp>
        <p:nvSpPr>
          <p:cNvPr id="624" name="Google Shape;624;p52"/>
          <p:cNvSpPr/>
          <p:nvPr/>
        </p:nvSpPr>
        <p:spPr>
          <a:xfrm>
            <a:off x="2593350" y="3587475"/>
            <a:ext cx="4052100" cy="853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grpSp>
        <p:nvGrpSpPr>
          <p:cNvPr id="625" name="Google Shape;625;p52"/>
          <p:cNvGrpSpPr/>
          <p:nvPr/>
        </p:nvGrpSpPr>
        <p:grpSpPr>
          <a:xfrm>
            <a:off x="-267175" y="1108580"/>
            <a:ext cx="3397850" cy="187275"/>
            <a:chOff x="-3237675" y="-1132050"/>
            <a:chExt cx="3397850" cy="187275"/>
          </a:xfrm>
        </p:grpSpPr>
        <p:sp>
          <p:nvSpPr>
            <p:cNvPr id="626" name="Google Shape;626;p52"/>
            <p:cNvSpPr/>
            <p:nvPr/>
          </p:nvSpPr>
          <p:spPr>
            <a:xfrm>
              <a:off x="-378750" y="-1132050"/>
              <a:ext cx="130425" cy="187275"/>
            </a:xfrm>
            <a:custGeom>
              <a:rect b="b" l="l" r="r" t="t"/>
              <a:pathLst>
                <a:path extrusionOk="0" h="7491" w="5217">
                  <a:moveTo>
                    <a:pt x="4040" y="0"/>
                  </a:moveTo>
                  <a:lnTo>
                    <a:pt x="0" y="6800"/>
                  </a:lnTo>
                  <a:lnTo>
                    <a:pt x="1157" y="7490"/>
                  </a:lnTo>
                  <a:lnTo>
                    <a:pt x="521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2"/>
            <p:cNvSpPr/>
            <p:nvPr/>
          </p:nvSpPr>
          <p:spPr>
            <a:xfrm>
              <a:off x="29725" y="-1132050"/>
              <a:ext cx="130450" cy="187275"/>
            </a:xfrm>
            <a:custGeom>
              <a:rect b="b" l="l" r="r" t="t"/>
              <a:pathLst>
                <a:path extrusionOk="0" h="7491" w="5218">
                  <a:moveTo>
                    <a:pt x="4040" y="0"/>
                  </a:moveTo>
                  <a:lnTo>
                    <a:pt x="1" y="6800"/>
                  </a:lnTo>
                  <a:lnTo>
                    <a:pt x="1158" y="7490"/>
                  </a:lnTo>
                  <a:lnTo>
                    <a:pt x="521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2"/>
            <p:cNvSpPr/>
            <p:nvPr/>
          </p:nvSpPr>
          <p:spPr>
            <a:xfrm>
              <a:off x="-787250" y="-1132050"/>
              <a:ext cx="130450" cy="187275"/>
            </a:xfrm>
            <a:custGeom>
              <a:rect b="b" l="l" r="r" t="t"/>
              <a:pathLst>
                <a:path extrusionOk="0" h="7491" w="5218">
                  <a:moveTo>
                    <a:pt x="4040" y="0"/>
                  </a:moveTo>
                  <a:lnTo>
                    <a:pt x="1" y="6800"/>
                  </a:lnTo>
                  <a:lnTo>
                    <a:pt x="1158" y="7490"/>
                  </a:lnTo>
                  <a:lnTo>
                    <a:pt x="521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2"/>
            <p:cNvSpPr/>
            <p:nvPr/>
          </p:nvSpPr>
          <p:spPr>
            <a:xfrm>
              <a:off x="-1195725" y="-1132050"/>
              <a:ext cx="130425" cy="187275"/>
            </a:xfrm>
            <a:custGeom>
              <a:rect b="b" l="l" r="r" t="t"/>
              <a:pathLst>
                <a:path extrusionOk="0" h="7491" w="5217">
                  <a:moveTo>
                    <a:pt x="4060" y="0"/>
                  </a:moveTo>
                  <a:lnTo>
                    <a:pt x="0" y="6800"/>
                  </a:lnTo>
                  <a:lnTo>
                    <a:pt x="1157"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2"/>
            <p:cNvSpPr/>
            <p:nvPr/>
          </p:nvSpPr>
          <p:spPr>
            <a:xfrm>
              <a:off x="-1604225" y="-1132050"/>
              <a:ext cx="130450" cy="187275"/>
            </a:xfrm>
            <a:custGeom>
              <a:rect b="b" l="l" r="r" t="t"/>
              <a:pathLst>
                <a:path extrusionOk="0" h="7491" w="5218">
                  <a:moveTo>
                    <a:pt x="4060" y="0"/>
                  </a:moveTo>
                  <a:lnTo>
                    <a:pt x="1" y="6800"/>
                  </a:lnTo>
                  <a:lnTo>
                    <a:pt x="1158"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2"/>
            <p:cNvSpPr/>
            <p:nvPr/>
          </p:nvSpPr>
          <p:spPr>
            <a:xfrm>
              <a:off x="-2012725" y="-1132050"/>
              <a:ext cx="130450" cy="187275"/>
            </a:xfrm>
            <a:custGeom>
              <a:rect b="b" l="l" r="r" t="t"/>
              <a:pathLst>
                <a:path extrusionOk="0" h="7491" w="5218">
                  <a:moveTo>
                    <a:pt x="4060" y="0"/>
                  </a:moveTo>
                  <a:lnTo>
                    <a:pt x="1" y="6800"/>
                  </a:lnTo>
                  <a:lnTo>
                    <a:pt x="1178"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2"/>
            <p:cNvSpPr/>
            <p:nvPr/>
          </p:nvSpPr>
          <p:spPr>
            <a:xfrm>
              <a:off x="-2421200" y="-1132050"/>
              <a:ext cx="130425" cy="187275"/>
            </a:xfrm>
            <a:custGeom>
              <a:rect b="b" l="l" r="r" t="t"/>
              <a:pathLst>
                <a:path extrusionOk="0" h="7491" w="5217">
                  <a:moveTo>
                    <a:pt x="4060" y="0"/>
                  </a:moveTo>
                  <a:lnTo>
                    <a:pt x="0" y="6800"/>
                  </a:lnTo>
                  <a:lnTo>
                    <a:pt x="1178" y="7490"/>
                  </a:lnTo>
                  <a:lnTo>
                    <a:pt x="5217" y="690"/>
                  </a:lnTo>
                  <a:lnTo>
                    <a:pt x="40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2"/>
            <p:cNvSpPr/>
            <p:nvPr/>
          </p:nvSpPr>
          <p:spPr>
            <a:xfrm>
              <a:off x="-2829175" y="-1132050"/>
              <a:ext cx="129925" cy="187275"/>
            </a:xfrm>
            <a:custGeom>
              <a:rect b="b" l="l" r="r" t="t"/>
              <a:pathLst>
                <a:path extrusionOk="0" h="7491" w="5197">
                  <a:moveTo>
                    <a:pt x="4039" y="0"/>
                  </a:moveTo>
                  <a:lnTo>
                    <a:pt x="0" y="6800"/>
                  </a:lnTo>
                  <a:lnTo>
                    <a:pt x="1157" y="7490"/>
                  </a:lnTo>
                  <a:lnTo>
                    <a:pt x="5196" y="690"/>
                  </a:lnTo>
                  <a:lnTo>
                    <a:pt x="403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2"/>
            <p:cNvSpPr/>
            <p:nvPr/>
          </p:nvSpPr>
          <p:spPr>
            <a:xfrm>
              <a:off x="-3237675" y="-1132050"/>
              <a:ext cx="129925" cy="187275"/>
            </a:xfrm>
            <a:custGeom>
              <a:rect b="b" l="l" r="r" t="t"/>
              <a:pathLst>
                <a:path extrusionOk="0" h="7491" w="5197">
                  <a:moveTo>
                    <a:pt x="4040" y="0"/>
                  </a:moveTo>
                  <a:lnTo>
                    <a:pt x="0" y="6800"/>
                  </a:lnTo>
                  <a:lnTo>
                    <a:pt x="1157" y="7490"/>
                  </a:lnTo>
                  <a:lnTo>
                    <a:pt x="5197" y="690"/>
                  </a:lnTo>
                  <a:lnTo>
                    <a:pt x="40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5" name="Google Shape;635;p52"/>
          <p:cNvSpPr txBox="1"/>
          <p:nvPr>
            <p:ph idx="1" type="subTitle"/>
          </p:nvPr>
        </p:nvSpPr>
        <p:spPr>
          <a:xfrm>
            <a:off x="2730000" y="3038041"/>
            <a:ext cx="3778800" cy="127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2"/>
                </a:solidFill>
                <a:latin typeface="Raleway"/>
                <a:ea typeface="Raleway"/>
                <a:cs typeface="Raleway"/>
                <a:sym typeface="Raleway"/>
              </a:rPr>
              <a:t>bdogan008@gmail.com</a:t>
            </a:r>
            <a:endParaRPr>
              <a:solidFill>
                <a:schemeClr val="accent2"/>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descr="Medical Cute Chatbot Robot Doctor Scientific Technologies, 59% OFF" id="393" name="Google Shape;393;p36"/>
          <p:cNvPicPr preferRelativeResize="0"/>
          <p:nvPr/>
        </p:nvPicPr>
        <p:blipFill rotWithShape="1">
          <a:blip r:embed="rId3">
            <a:alphaModFix/>
          </a:blip>
          <a:srcRect b="7561" l="10372" r="1350" t="0"/>
          <a:stretch/>
        </p:blipFill>
        <p:spPr>
          <a:xfrm>
            <a:off x="2952824" y="1059650"/>
            <a:ext cx="3237350" cy="3659650"/>
          </a:xfrm>
          <a:prstGeom prst="rect">
            <a:avLst/>
          </a:prstGeom>
          <a:noFill/>
          <a:ln>
            <a:noFill/>
          </a:ln>
        </p:spPr>
      </p:pic>
      <p:sp>
        <p:nvSpPr>
          <p:cNvPr id="394" name="Google Shape;394;p36"/>
          <p:cNvSpPr/>
          <p:nvPr/>
        </p:nvSpPr>
        <p:spPr>
          <a:xfrm>
            <a:off x="6037030" y="2922741"/>
            <a:ext cx="2495100" cy="179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6"/>
          <p:cNvSpPr/>
          <p:nvPr/>
        </p:nvSpPr>
        <p:spPr>
          <a:xfrm>
            <a:off x="6037192" y="1059641"/>
            <a:ext cx="2495100" cy="179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6"/>
          <p:cNvSpPr/>
          <p:nvPr/>
        </p:nvSpPr>
        <p:spPr>
          <a:xfrm>
            <a:off x="623637" y="2922741"/>
            <a:ext cx="2495100" cy="179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6"/>
          <p:cNvSpPr/>
          <p:nvPr/>
        </p:nvSpPr>
        <p:spPr>
          <a:xfrm>
            <a:off x="623800" y="1059641"/>
            <a:ext cx="2495100" cy="179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6"/>
          <p:cNvSpPr txBox="1"/>
          <p:nvPr>
            <p:ph idx="3" type="title"/>
          </p:nvPr>
        </p:nvSpPr>
        <p:spPr>
          <a:xfrm>
            <a:off x="703150" y="2476908"/>
            <a:ext cx="23364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t>Healthcare Management</a:t>
            </a:r>
            <a:endParaRPr sz="2000"/>
          </a:p>
        </p:txBody>
      </p:sp>
      <p:sp>
        <p:nvSpPr>
          <p:cNvPr id="399" name="Google Shape;399;p36"/>
          <p:cNvSpPr txBox="1"/>
          <p:nvPr>
            <p:ph idx="6" type="title"/>
          </p:nvPr>
        </p:nvSpPr>
        <p:spPr>
          <a:xfrm>
            <a:off x="6008250" y="2483313"/>
            <a:ext cx="24951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t>Treatment Plans</a:t>
            </a:r>
            <a:endParaRPr sz="2000"/>
          </a:p>
        </p:txBody>
      </p:sp>
      <p:sp>
        <p:nvSpPr>
          <p:cNvPr id="400" name="Google Shape;400;p36"/>
          <p:cNvSpPr txBox="1"/>
          <p:nvPr>
            <p:ph idx="21" type="title"/>
          </p:nvPr>
        </p:nvSpPr>
        <p:spPr>
          <a:xfrm>
            <a:off x="719500" y="252900"/>
            <a:ext cx="7704000" cy="70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Dr. AI…</a:t>
            </a:r>
            <a:endParaRPr sz="5000"/>
          </a:p>
        </p:txBody>
      </p:sp>
      <p:sp>
        <p:nvSpPr>
          <p:cNvPr id="401" name="Google Shape;401;p36"/>
          <p:cNvSpPr/>
          <p:nvPr/>
        </p:nvSpPr>
        <p:spPr>
          <a:xfrm>
            <a:off x="8262473" y="1570679"/>
            <a:ext cx="549900" cy="549900"/>
          </a:xfrm>
          <a:prstGeom prst="ellipse">
            <a:avLst/>
          </a:prstGeom>
          <a:solidFill>
            <a:schemeClr val="accent1">
              <a:alpha val="359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6"/>
          <p:cNvSpPr/>
          <p:nvPr/>
        </p:nvSpPr>
        <p:spPr>
          <a:xfrm>
            <a:off x="1402060" y="500977"/>
            <a:ext cx="796500" cy="796500"/>
          </a:xfrm>
          <a:prstGeom prst="ellipse">
            <a:avLst/>
          </a:prstGeom>
          <a:solidFill>
            <a:schemeClr val="accent1">
              <a:alpha val="359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3" name="Google Shape;403;p36"/>
          <p:cNvGrpSpPr/>
          <p:nvPr/>
        </p:nvGrpSpPr>
        <p:grpSpPr>
          <a:xfrm rot="10800000">
            <a:off x="1186863" y="823412"/>
            <a:ext cx="537556" cy="136576"/>
            <a:chOff x="2641350" y="846250"/>
            <a:chExt cx="413600" cy="105075"/>
          </a:xfrm>
        </p:grpSpPr>
        <p:sp>
          <p:nvSpPr>
            <p:cNvPr id="404" name="Google Shape;404;p36"/>
            <p:cNvSpPr/>
            <p:nvPr/>
          </p:nvSpPr>
          <p:spPr>
            <a:xfrm>
              <a:off x="2991475" y="846250"/>
              <a:ext cx="63475" cy="105075"/>
            </a:xfrm>
            <a:custGeom>
              <a:rect b="b" l="l" r="r" t="t"/>
              <a:pathLst>
                <a:path extrusionOk="0" h="4203" w="2539">
                  <a:moveTo>
                    <a:pt x="2092" y="1"/>
                  </a:moveTo>
                  <a:lnTo>
                    <a:pt x="1" y="2111"/>
                  </a:lnTo>
                  <a:lnTo>
                    <a:pt x="2092" y="4202"/>
                  </a:lnTo>
                  <a:lnTo>
                    <a:pt x="2538" y="3756"/>
                  </a:lnTo>
                  <a:lnTo>
                    <a:pt x="874" y="2111"/>
                  </a:lnTo>
                  <a:lnTo>
                    <a:pt x="2538" y="447"/>
                  </a:lnTo>
                  <a:lnTo>
                    <a:pt x="209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6"/>
            <p:cNvSpPr/>
            <p:nvPr/>
          </p:nvSpPr>
          <p:spPr>
            <a:xfrm>
              <a:off x="2874775" y="846250"/>
              <a:ext cx="63450" cy="105075"/>
            </a:xfrm>
            <a:custGeom>
              <a:rect b="b" l="l" r="r" t="t"/>
              <a:pathLst>
                <a:path extrusionOk="0" h="4203" w="2538">
                  <a:moveTo>
                    <a:pt x="2091" y="1"/>
                  </a:moveTo>
                  <a:lnTo>
                    <a:pt x="0" y="2111"/>
                  </a:lnTo>
                  <a:lnTo>
                    <a:pt x="2091" y="4202"/>
                  </a:lnTo>
                  <a:lnTo>
                    <a:pt x="2538" y="3756"/>
                  </a:lnTo>
                  <a:lnTo>
                    <a:pt x="894" y="2111"/>
                  </a:lnTo>
                  <a:lnTo>
                    <a:pt x="2538" y="447"/>
                  </a:lnTo>
                  <a:lnTo>
                    <a:pt x="209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6"/>
            <p:cNvSpPr/>
            <p:nvPr/>
          </p:nvSpPr>
          <p:spPr>
            <a:xfrm>
              <a:off x="2758075" y="846250"/>
              <a:ext cx="63450" cy="105075"/>
            </a:xfrm>
            <a:custGeom>
              <a:rect b="b" l="l" r="r" t="t"/>
              <a:pathLst>
                <a:path extrusionOk="0" h="4203" w="2538">
                  <a:moveTo>
                    <a:pt x="2111" y="1"/>
                  </a:moveTo>
                  <a:lnTo>
                    <a:pt x="0" y="2111"/>
                  </a:lnTo>
                  <a:lnTo>
                    <a:pt x="2111" y="4202"/>
                  </a:lnTo>
                  <a:lnTo>
                    <a:pt x="2537" y="3756"/>
                  </a:lnTo>
                  <a:lnTo>
                    <a:pt x="893" y="2111"/>
                  </a:lnTo>
                  <a:lnTo>
                    <a:pt x="2537" y="447"/>
                  </a:lnTo>
                  <a:lnTo>
                    <a:pt x="21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6"/>
            <p:cNvSpPr/>
            <p:nvPr/>
          </p:nvSpPr>
          <p:spPr>
            <a:xfrm>
              <a:off x="2641350" y="846250"/>
              <a:ext cx="63975" cy="105075"/>
            </a:xfrm>
            <a:custGeom>
              <a:rect b="b" l="l" r="r" t="t"/>
              <a:pathLst>
                <a:path extrusionOk="0" h="4203" w="2559">
                  <a:moveTo>
                    <a:pt x="2112" y="1"/>
                  </a:moveTo>
                  <a:lnTo>
                    <a:pt x="1" y="2111"/>
                  </a:lnTo>
                  <a:lnTo>
                    <a:pt x="2112" y="4202"/>
                  </a:lnTo>
                  <a:lnTo>
                    <a:pt x="2558" y="3756"/>
                  </a:lnTo>
                  <a:lnTo>
                    <a:pt x="894" y="2111"/>
                  </a:lnTo>
                  <a:lnTo>
                    <a:pt x="2558" y="447"/>
                  </a:lnTo>
                  <a:lnTo>
                    <a:pt x="211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8" name="Google Shape;408;p36"/>
          <p:cNvPicPr preferRelativeResize="0"/>
          <p:nvPr/>
        </p:nvPicPr>
        <p:blipFill>
          <a:blip r:embed="rId4">
            <a:alphaModFix/>
          </a:blip>
          <a:stretch>
            <a:fillRect/>
          </a:stretch>
        </p:blipFill>
        <p:spPr>
          <a:xfrm>
            <a:off x="1051949" y="1059651"/>
            <a:ext cx="1496700" cy="1496675"/>
          </a:xfrm>
          <a:prstGeom prst="rect">
            <a:avLst/>
          </a:prstGeom>
          <a:noFill/>
          <a:ln>
            <a:noFill/>
          </a:ln>
        </p:spPr>
      </p:pic>
      <p:pic>
        <p:nvPicPr>
          <p:cNvPr descr="Written Treatment Plans May Help in Atopic Dermatitis Management - Advances  in Dermatology" id="409" name="Google Shape;409;p36"/>
          <p:cNvPicPr preferRelativeResize="0"/>
          <p:nvPr/>
        </p:nvPicPr>
        <p:blipFill rotWithShape="1">
          <a:blip r:embed="rId5">
            <a:alphaModFix/>
          </a:blip>
          <a:srcRect b="0" l="13845" r="14040" t="0"/>
          <a:stretch/>
        </p:blipFill>
        <p:spPr>
          <a:xfrm>
            <a:off x="6515700" y="1123988"/>
            <a:ext cx="1480200" cy="1368000"/>
          </a:xfrm>
          <a:prstGeom prst="ellipse">
            <a:avLst/>
          </a:prstGeom>
          <a:noFill/>
          <a:ln>
            <a:noFill/>
          </a:ln>
        </p:spPr>
      </p:pic>
      <p:sp>
        <p:nvSpPr>
          <p:cNvPr id="410" name="Google Shape;410;p36"/>
          <p:cNvSpPr txBox="1"/>
          <p:nvPr>
            <p:ph idx="3" type="title"/>
          </p:nvPr>
        </p:nvSpPr>
        <p:spPr>
          <a:xfrm>
            <a:off x="702975" y="4359498"/>
            <a:ext cx="2336400" cy="30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000"/>
              <a:t>Health Risk Assessment</a:t>
            </a:r>
            <a:endParaRPr sz="2000"/>
          </a:p>
        </p:txBody>
      </p:sp>
      <p:sp>
        <p:nvSpPr>
          <p:cNvPr id="411" name="Google Shape;411;p36"/>
          <p:cNvSpPr txBox="1"/>
          <p:nvPr>
            <p:ph idx="3" type="title"/>
          </p:nvPr>
        </p:nvSpPr>
        <p:spPr>
          <a:xfrm>
            <a:off x="6037025" y="4310000"/>
            <a:ext cx="2495100" cy="365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t>Drug Discovery &amp; Development</a:t>
            </a:r>
            <a:endParaRPr sz="1800"/>
          </a:p>
        </p:txBody>
      </p:sp>
      <p:pic>
        <p:nvPicPr>
          <p:cNvPr id="412" name="Google Shape;412;p36"/>
          <p:cNvPicPr preferRelativeResize="0"/>
          <p:nvPr/>
        </p:nvPicPr>
        <p:blipFill>
          <a:blip r:embed="rId6">
            <a:alphaModFix/>
          </a:blip>
          <a:stretch>
            <a:fillRect/>
          </a:stretch>
        </p:blipFill>
        <p:spPr>
          <a:xfrm>
            <a:off x="886724" y="2957802"/>
            <a:ext cx="1827174" cy="1368000"/>
          </a:xfrm>
          <a:prstGeom prst="rect">
            <a:avLst/>
          </a:prstGeom>
          <a:noFill/>
          <a:ln>
            <a:noFill/>
          </a:ln>
        </p:spPr>
      </p:pic>
      <p:pic>
        <p:nvPicPr>
          <p:cNvPr id="413" name="Google Shape;413;p36"/>
          <p:cNvPicPr preferRelativeResize="0"/>
          <p:nvPr/>
        </p:nvPicPr>
        <p:blipFill>
          <a:blip r:embed="rId7">
            <a:alphaModFix/>
          </a:blip>
          <a:stretch>
            <a:fillRect/>
          </a:stretch>
        </p:blipFill>
        <p:spPr>
          <a:xfrm>
            <a:off x="6190175" y="2900075"/>
            <a:ext cx="2189138" cy="1459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37"/>
          <p:cNvPicPr preferRelativeResize="0"/>
          <p:nvPr>
            <p:ph idx="2" type="pic"/>
          </p:nvPr>
        </p:nvPicPr>
        <p:blipFill rotWithShape="1">
          <a:blip r:embed="rId3">
            <a:alphaModFix/>
          </a:blip>
          <a:srcRect b="7798" l="0" r="0" t="7798"/>
          <a:stretch/>
        </p:blipFill>
        <p:spPr>
          <a:xfrm>
            <a:off x="0" y="0"/>
            <a:ext cx="9140737" cy="5143501"/>
          </a:xfrm>
          <a:prstGeom prst="rect">
            <a:avLst/>
          </a:prstGeom>
        </p:spPr>
      </p:pic>
      <p:sp>
        <p:nvSpPr>
          <p:cNvPr id="419" name="Google Shape;419;p37"/>
          <p:cNvSpPr txBox="1"/>
          <p:nvPr>
            <p:ph type="title"/>
          </p:nvPr>
        </p:nvSpPr>
        <p:spPr>
          <a:xfrm>
            <a:off x="360013" y="3547675"/>
            <a:ext cx="8420700" cy="1338300"/>
          </a:xfrm>
          <a:prstGeom prst="rect">
            <a:avLst/>
          </a:prstGeom>
          <a:solidFill>
            <a:schemeClr val="dk1"/>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3300">
                <a:solidFill>
                  <a:schemeClr val="lt2"/>
                </a:solidFill>
              </a:rPr>
              <a:t>Can AI accurately diagnose illnesses with varying levels of diagnostic complexity based on presenting symptoms?</a:t>
            </a:r>
            <a:endParaRPr sz="3300">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8"/>
          <p:cNvSpPr/>
          <p:nvPr/>
        </p:nvSpPr>
        <p:spPr>
          <a:xfrm>
            <a:off x="385426" y="438586"/>
            <a:ext cx="2709300" cy="4357200"/>
          </a:xfrm>
          <a:prstGeom prst="rect">
            <a:avLst/>
          </a:prstGeom>
          <a:solidFill>
            <a:srgbClr val="B6D7A8"/>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sp>
        <p:nvSpPr>
          <p:cNvPr id="425" name="Google Shape;425;p38"/>
          <p:cNvSpPr/>
          <p:nvPr/>
        </p:nvSpPr>
        <p:spPr>
          <a:xfrm>
            <a:off x="3208671" y="438586"/>
            <a:ext cx="2709300" cy="4357200"/>
          </a:xfrm>
          <a:prstGeom prst="rect">
            <a:avLst/>
          </a:prstGeom>
          <a:solidFill>
            <a:srgbClr val="A4C2F4"/>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sp>
        <p:nvSpPr>
          <p:cNvPr id="426" name="Google Shape;426;p38"/>
          <p:cNvSpPr/>
          <p:nvPr/>
        </p:nvSpPr>
        <p:spPr>
          <a:xfrm>
            <a:off x="6031916" y="438542"/>
            <a:ext cx="2709300" cy="4357200"/>
          </a:xfrm>
          <a:prstGeom prst="rect">
            <a:avLst/>
          </a:prstGeom>
          <a:solidFill>
            <a:srgbClr val="E6B8A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pic>
        <p:nvPicPr>
          <p:cNvPr id="427" name="Google Shape;427;p38"/>
          <p:cNvPicPr preferRelativeResize="0"/>
          <p:nvPr/>
        </p:nvPicPr>
        <p:blipFill rotWithShape="1">
          <a:blip r:embed="rId3">
            <a:alphaModFix/>
          </a:blip>
          <a:srcRect b="0" l="18173" r="13116" t="2524"/>
          <a:stretch/>
        </p:blipFill>
        <p:spPr>
          <a:xfrm>
            <a:off x="601976" y="438586"/>
            <a:ext cx="2276271" cy="4094318"/>
          </a:xfrm>
          <a:prstGeom prst="rect">
            <a:avLst/>
          </a:prstGeom>
          <a:noFill/>
          <a:ln>
            <a:noFill/>
          </a:ln>
        </p:spPr>
      </p:pic>
      <p:pic>
        <p:nvPicPr>
          <p:cNvPr id="428" name="Google Shape;428;p38"/>
          <p:cNvPicPr preferRelativeResize="0"/>
          <p:nvPr/>
        </p:nvPicPr>
        <p:blipFill rotWithShape="1">
          <a:blip r:embed="rId4">
            <a:alphaModFix/>
          </a:blip>
          <a:srcRect b="2262" l="0" r="0" t="2272"/>
          <a:stretch/>
        </p:blipFill>
        <p:spPr>
          <a:xfrm>
            <a:off x="3488983" y="438586"/>
            <a:ext cx="2276272" cy="4094318"/>
          </a:xfrm>
          <a:prstGeom prst="rect">
            <a:avLst/>
          </a:prstGeom>
          <a:noFill/>
          <a:ln>
            <a:noFill/>
          </a:ln>
        </p:spPr>
      </p:pic>
      <p:pic>
        <p:nvPicPr>
          <p:cNvPr id="429" name="Google Shape;429;p38"/>
          <p:cNvPicPr preferRelativeResize="0"/>
          <p:nvPr/>
        </p:nvPicPr>
        <p:blipFill rotWithShape="1">
          <a:blip r:embed="rId5">
            <a:alphaModFix/>
          </a:blip>
          <a:srcRect b="3122" l="20654" r="9517" t="5024"/>
          <a:stretch/>
        </p:blipFill>
        <p:spPr>
          <a:xfrm>
            <a:off x="6296207" y="438586"/>
            <a:ext cx="2180783" cy="4094318"/>
          </a:xfrm>
          <a:prstGeom prst="rect">
            <a:avLst/>
          </a:prstGeom>
          <a:noFill/>
          <a:ln>
            <a:noFill/>
          </a:ln>
        </p:spPr>
      </p:pic>
      <p:sp>
        <p:nvSpPr>
          <p:cNvPr id="430" name="Google Shape;430;p38"/>
          <p:cNvSpPr/>
          <p:nvPr/>
        </p:nvSpPr>
        <p:spPr>
          <a:xfrm>
            <a:off x="364200" y="4406597"/>
            <a:ext cx="2748000" cy="599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latin typeface="Bebas Neue"/>
                <a:ea typeface="Bebas Neue"/>
                <a:cs typeface="Bebas Neue"/>
                <a:sym typeface="Bebas Neue"/>
              </a:rPr>
              <a:t>CHATGPT 3.5</a:t>
            </a:r>
            <a:endParaRPr sz="4800">
              <a:solidFill>
                <a:schemeClr val="lt1"/>
              </a:solidFill>
              <a:latin typeface="Bebas Neue"/>
              <a:ea typeface="Bebas Neue"/>
              <a:cs typeface="Bebas Neue"/>
              <a:sym typeface="Bebas Neue"/>
            </a:endParaRPr>
          </a:p>
        </p:txBody>
      </p:sp>
      <p:sp>
        <p:nvSpPr>
          <p:cNvPr id="431" name="Google Shape;431;p38"/>
          <p:cNvSpPr/>
          <p:nvPr/>
        </p:nvSpPr>
        <p:spPr>
          <a:xfrm>
            <a:off x="3198050" y="4406598"/>
            <a:ext cx="2748000" cy="599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latin typeface="Bebas Neue"/>
                <a:ea typeface="Bebas Neue"/>
                <a:cs typeface="Bebas Neue"/>
                <a:sym typeface="Bebas Neue"/>
              </a:rPr>
              <a:t>CODY.md</a:t>
            </a:r>
            <a:endParaRPr sz="4800">
              <a:solidFill>
                <a:schemeClr val="lt1"/>
              </a:solidFill>
              <a:latin typeface="Bebas Neue"/>
              <a:ea typeface="Bebas Neue"/>
              <a:cs typeface="Bebas Neue"/>
              <a:sym typeface="Bebas Neue"/>
            </a:endParaRPr>
          </a:p>
        </p:txBody>
      </p:sp>
      <p:sp>
        <p:nvSpPr>
          <p:cNvPr id="432" name="Google Shape;432;p38"/>
          <p:cNvSpPr/>
          <p:nvPr/>
        </p:nvSpPr>
        <p:spPr>
          <a:xfrm>
            <a:off x="5946025" y="4406596"/>
            <a:ext cx="2833800" cy="599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latin typeface="Bebas Neue"/>
                <a:ea typeface="Bebas Neue"/>
                <a:cs typeface="Bebas Neue"/>
                <a:sym typeface="Bebas Neue"/>
              </a:rPr>
              <a:t>Dr. gupta</a:t>
            </a:r>
            <a:endParaRPr sz="4800">
              <a:solidFill>
                <a:schemeClr val="lt1"/>
              </a:solidFill>
              <a:latin typeface="Bebas Neue"/>
              <a:ea typeface="Bebas Neue"/>
              <a:cs typeface="Bebas Neue"/>
              <a:sym typeface="Bebas Neue"/>
            </a:endParaRPr>
          </a:p>
        </p:txBody>
      </p:sp>
      <p:pic>
        <p:nvPicPr>
          <p:cNvPr descr="ChatGPT - Wikipedia" id="433" name="Google Shape;433;p38"/>
          <p:cNvPicPr preferRelativeResize="0"/>
          <p:nvPr/>
        </p:nvPicPr>
        <p:blipFill>
          <a:blip r:embed="rId6">
            <a:alphaModFix/>
          </a:blip>
          <a:stretch>
            <a:fillRect/>
          </a:stretch>
        </p:blipFill>
        <p:spPr>
          <a:xfrm>
            <a:off x="1568191" y="494191"/>
            <a:ext cx="977481" cy="930066"/>
          </a:xfrm>
          <a:prstGeom prst="rect">
            <a:avLst/>
          </a:prstGeom>
          <a:noFill/>
          <a:ln>
            <a:noFill/>
          </a:ln>
        </p:spPr>
      </p:pic>
      <p:grpSp>
        <p:nvGrpSpPr>
          <p:cNvPr id="434" name="Google Shape;434;p38"/>
          <p:cNvGrpSpPr/>
          <p:nvPr/>
        </p:nvGrpSpPr>
        <p:grpSpPr>
          <a:xfrm>
            <a:off x="3994702" y="261681"/>
            <a:ext cx="1136856" cy="1162574"/>
            <a:chOff x="9766450" y="1986225"/>
            <a:chExt cx="1390650" cy="1428750"/>
          </a:xfrm>
        </p:grpSpPr>
        <p:sp>
          <p:nvSpPr>
            <p:cNvPr id="435" name="Google Shape;435;p38"/>
            <p:cNvSpPr/>
            <p:nvPr/>
          </p:nvSpPr>
          <p:spPr>
            <a:xfrm>
              <a:off x="10068850" y="2275800"/>
              <a:ext cx="884100" cy="870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pic>
          <p:nvPicPr>
            <p:cNvPr id="436" name="Google Shape;436;p38"/>
            <p:cNvPicPr preferRelativeResize="0"/>
            <p:nvPr/>
          </p:nvPicPr>
          <p:blipFill>
            <a:blip r:embed="rId7">
              <a:alphaModFix/>
            </a:blip>
            <a:stretch>
              <a:fillRect/>
            </a:stretch>
          </p:blipFill>
          <p:spPr>
            <a:xfrm>
              <a:off x="9766450" y="1986225"/>
              <a:ext cx="1390650" cy="1428750"/>
            </a:xfrm>
            <a:prstGeom prst="rect">
              <a:avLst/>
            </a:prstGeom>
            <a:noFill/>
            <a:ln>
              <a:noFill/>
            </a:ln>
          </p:spPr>
        </p:pic>
      </p:grpSp>
      <p:grpSp>
        <p:nvGrpSpPr>
          <p:cNvPr id="437" name="Google Shape;437;p38"/>
          <p:cNvGrpSpPr/>
          <p:nvPr/>
        </p:nvGrpSpPr>
        <p:grpSpPr>
          <a:xfrm>
            <a:off x="6953456" y="515806"/>
            <a:ext cx="951959" cy="654167"/>
            <a:chOff x="9566000" y="1901775"/>
            <a:chExt cx="1028700" cy="742950"/>
          </a:xfrm>
        </p:grpSpPr>
        <p:sp>
          <p:nvSpPr>
            <p:cNvPr id="438" name="Google Shape;438;p38"/>
            <p:cNvSpPr/>
            <p:nvPr/>
          </p:nvSpPr>
          <p:spPr>
            <a:xfrm>
              <a:off x="9609625" y="1928825"/>
              <a:ext cx="941400" cy="677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pic>
          <p:nvPicPr>
            <p:cNvPr id="439" name="Google Shape;439;p38"/>
            <p:cNvPicPr preferRelativeResize="0"/>
            <p:nvPr/>
          </p:nvPicPr>
          <p:blipFill>
            <a:blip r:embed="rId8">
              <a:alphaModFix/>
            </a:blip>
            <a:stretch>
              <a:fillRect/>
            </a:stretch>
          </p:blipFill>
          <p:spPr>
            <a:xfrm>
              <a:off x="9566000" y="1901775"/>
              <a:ext cx="1028700" cy="742950"/>
            </a:xfrm>
            <a:prstGeom prst="rect">
              <a:avLst/>
            </a:prstGeom>
            <a:noFill/>
            <a:ln>
              <a:noFill/>
            </a:ln>
          </p:spPr>
        </p:pic>
      </p:grpSp>
      <p:pic>
        <p:nvPicPr>
          <p:cNvPr descr="File:Street Fighter VS logo.png - Wikimedia Commons" id="440" name="Google Shape;440;p38"/>
          <p:cNvPicPr preferRelativeResize="0"/>
          <p:nvPr/>
        </p:nvPicPr>
        <p:blipFill>
          <a:blip r:embed="rId9">
            <a:alphaModFix/>
          </a:blip>
          <a:stretch>
            <a:fillRect/>
          </a:stretch>
        </p:blipFill>
        <p:spPr>
          <a:xfrm>
            <a:off x="2722869" y="2087141"/>
            <a:ext cx="977482" cy="797200"/>
          </a:xfrm>
          <a:prstGeom prst="rect">
            <a:avLst/>
          </a:prstGeom>
          <a:noFill/>
          <a:ln>
            <a:noFill/>
          </a:ln>
        </p:spPr>
      </p:pic>
      <p:pic>
        <p:nvPicPr>
          <p:cNvPr descr="File:Street Fighter VS logo.png - Wikimedia Commons" id="441" name="Google Shape;441;p38"/>
          <p:cNvPicPr preferRelativeResize="0"/>
          <p:nvPr/>
        </p:nvPicPr>
        <p:blipFill>
          <a:blip r:embed="rId9">
            <a:alphaModFix/>
          </a:blip>
          <a:stretch>
            <a:fillRect/>
          </a:stretch>
        </p:blipFill>
        <p:spPr>
          <a:xfrm>
            <a:off x="5616770" y="2087141"/>
            <a:ext cx="977482" cy="79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1000"/>
                                        <p:tgtEl>
                                          <p:spTgt spid="433"/>
                                        </p:tgtEl>
                                        <p:attrNameLst>
                                          <p:attrName>ppt_w</p:attrName>
                                        </p:attrNameLst>
                                      </p:cBhvr>
                                      <p:tavLst>
                                        <p:tav fmla="" tm="0">
                                          <p:val>
                                            <p:strVal val="0"/>
                                          </p:val>
                                        </p:tav>
                                        <p:tav fmla="" tm="100000">
                                          <p:val>
                                            <p:strVal val="#ppt_w"/>
                                          </p:val>
                                        </p:tav>
                                      </p:tavLst>
                                    </p:anim>
                                    <p:anim calcmode="lin" valueType="num">
                                      <p:cBhvr additive="base">
                                        <p:cTn dur="1000"/>
                                        <p:tgtEl>
                                          <p:spTgt spid="433"/>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1000"/>
                                        <p:tgtEl>
                                          <p:spTgt spid="434"/>
                                        </p:tgtEl>
                                        <p:attrNameLst>
                                          <p:attrName>ppt_w</p:attrName>
                                        </p:attrNameLst>
                                      </p:cBhvr>
                                      <p:tavLst>
                                        <p:tav fmla="" tm="0">
                                          <p:val>
                                            <p:strVal val="0"/>
                                          </p:val>
                                        </p:tav>
                                        <p:tav fmla="" tm="100000">
                                          <p:val>
                                            <p:strVal val="#ppt_w"/>
                                          </p:val>
                                        </p:tav>
                                      </p:tavLst>
                                    </p:anim>
                                    <p:anim calcmode="lin" valueType="num">
                                      <p:cBhvr additive="base">
                                        <p:cTn dur="1000"/>
                                        <p:tgtEl>
                                          <p:spTgt spid="434"/>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1000"/>
                                        <p:tgtEl>
                                          <p:spTgt spid="437"/>
                                        </p:tgtEl>
                                        <p:attrNameLst>
                                          <p:attrName>ppt_w</p:attrName>
                                        </p:attrNameLst>
                                      </p:cBhvr>
                                      <p:tavLst>
                                        <p:tav fmla="" tm="0">
                                          <p:val>
                                            <p:strVal val="0"/>
                                          </p:val>
                                        </p:tav>
                                        <p:tav fmla="" tm="100000">
                                          <p:val>
                                            <p:strVal val="#ppt_w"/>
                                          </p:val>
                                        </p:tav>
                                      </p:tavLst>
                                    </p:anim>
                                    <p:anim calcmode="lin" valueType="num">
                                      <p:cBhvr additive="base">
                                        <p:cTn dur="1000"/>
                                        <p:tgtEl>
                                          <p:spTgt spid="437"/>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2" presetSubtype="1">
                                  <p:stCondLst>
                                    <p:cond delay="0"/>
                                  </p:stCondLst>
                                  <p:childTnLst>
                                    <p:set>
                                      <p:cBhvr>
                                        <p:cTn dur="1" fill="hold">
                                          <p:stCondLst>
                                            <p:cond delay="0"/>
                                          </p:stCondLst>
                                        </p:cTn>
                                        <p:tgtEl>
                                          <p:spTgt spid="440"/>
                                        </p:tgtEl>
                                        <p:attrNameLst>
                                          <p:attrName>style.visibility</p:attrName>
                                        </p:attrNameLst>
                                      </p:cBhvr>
                                      <p:to>
                                        <p:strVal val="visible"/>
                                      </p:to>
                                    </p:set>
                                    <p:anim calcmode="lin" valueType="num">
                                      <p:cBhvr additive="base">
                                        <p:cTn dur="1400"/>
                                        <p:tgtEl>
                                          <p:spTgt spid="440"/>
                                        </p:tgtEl>
                                        <p:attrNameLst>
                                          <p:attrName>ppt_y</p:attrName>
                                        </p:attrNameLst>
                                      </p:cBhvr>
                                      <p:tavLst>
                                        <p:tav fmla="" tm="0">
                                          <p:val>
                                            <p:strVal val="#ppt_y-1"/>
                                          </p:val>
                                        </p:tav>
                                        <p:tav fmla="" tm="100000">
                                          <p:val>
                                            <p:strVal val="#ppt_y"/>
                                          </p:val>
                                        </p:tav>
                                      </p:tavLst>
                                    </p:anim>
                                  </p:childTnLst>
                                </p:cTn>
                              </p:par>
                            </p:childTnLst>
                          </p:cTn>
                        </p:par>
                        <p:par>
                          <p:cTn fill="hold">
                            <p:stCondLst>
                              <p:cond delay="4400"/>
                            </p:stCondLst>
                            <p:childTnLst>
                              <p:par>
                                <p:cTn fill="hold" nodeType="afterEffect" presetClass="entr" presetID="2" presetSubtype="1">
                                  <p:stCondLst>
                                    <p:cond delay="0"/>
                                  </p:stCondLst>
                                  <p:childTnLst>
                                    <p:set>
                                      <p:cBhvr>
                                        <p:cTn dur="1" fill="hold">
                                          <p:stCondLst>
                                            <p:cond delay="0"/>
                                          </p:stCondLst>
                                        </p:cTn>
                                        <p:tgtEl>
                                          <p:spTgt spid="441"/>
                                        </p:tgtEl>
                                        <p:attrNameLst>
                                          <p:attrName>style.visibility</p:attrName>
                                        </p:attrNameLst>
                                      </p:cBhvr>
                                      <p:to>
                                        <p:strVal val="visible"/>
                                      </p:to>
                                    </p:set>
                                    <p:anim calcmode="lin" valueType="num">
                                      <p:cBhvr additive="base">
                                        <p:cTn dur="1000"/>
                                        <p:tgtEl>
                                          <p:spTgt spid="4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grpSp>
        <p:nvGrpSpPr>
          <p:cNvPr id="446" name="Google Shape;446;p39"/>
          <p:cNvGrpSpPr/>
          <p:nvPr/>
        </p:nvGrpSpPr>
        <p:grpSpPr>
          <a:xfrm>
            <a:off x="7077577" y="2132672"/>
            <a:ext cx="694681" cy="488044"/>
            <a:chOff x="9566000" y="1901775"/>
            <a:chExt cx="1028700" cy="742950"/>
          </a:xfrm>
        </p:grpSpPr>
        <p:sp>
          <p:nvSpPr>
            <p:cNvPr id="447" name="Google Shape;447;p39"/>
            <p:cNvSpPr/>
            <p:nvPr/>
          </p:nvSpPr>
          <p:spPr>
            <a:xfrm>
              <a:off x="9609625" y="1928825"/>
              <a:ext cx="941400" cy="677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pic>
          <p:nvPicPr>
            <p:cNvPr id="448" name="Google Shape;448;p39"/>
            <p:cNvPicPr preferRelativeResize="0"/>
            <p:nvPr/>
          </p:nvPicPr>
          <p:blipFill>
            <a:blip r:embed="rId3">
              <a:alphaModFix/>
            </a:blip>
            <a:stretch>
              <a:fillRect/>
            </a:stretch>
          </p:blipFill>
          <p:spPr>
            <a:xfrm>
              <a:off x="9566000" y="1901775"/>
              <a:ext cx="1028700" cy="742950"/>
            </a:xfrm>
            <a:prstGeom prst="rect">
              <a:avLst/>
            </a:prstGeom>
            <a:noFill/>
            <a:ln>
              <a:noFill/>
            </a:ln>
          </p:spPr>
        </p:pic>
      </p:grpSp>
      <p:sp>
        <p:nvSpPr>
          <p:cNvPr id="449" name="Google Shape;449;p39"/>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LITERATURE REVIEW</a:t>
            </a:r>
            <a:endParaRPr/>
          </a:p>
        </p:txBody>
      </p:sp>
      <p:sp>
        <p:nvSpPr>
          <p:cNvPr id="450" name="Google Shape;450;p39"/>
          <p:cNvSpPr txBox="1"/>
          <p:nvPr>
            <p:ph type="title"/>
          </p:nvPr>
        </p:nvSpPr>
        <p:spPr>
          <a:xfrm>
            <a:off x="872400" y="2645013"/>
            <a:ext cx="2336400" cy="40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34,243 </a:t>
            </a:r>
            <a:endParaRPr/>
          </a:p>
        </p:txBody>
      </p:sp>
      <p:sp>
        <p:nvSpPr>
          <p:cNvPr id="451" name="Google Shape;451;p39"/>
          <p:cNvSpPr txBox="1"/>
          <p:nvPr>
            <p:ph idx="1" type="subTitle"/>
          </p:nvPr>
        </p:nvSpPr>
        <p:spPr>
          <a:xfrm>
            <a:off x="872400" y="3094224"/>
            <a:ext cx="2336400" cy="90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medical diagnosis AND artificial intelligence </a:t>
            </a:r>
            <a:endParaRPr/>
          </a:p>
          <a:p>
            <a:pPr indent="0" lvl="0" marL="0" rtl="0" algn="ctr">
              <a:spcBef>
                <a:spcPts val="0"/>
              </a:spcBef>
              <a:spcAft>
                <a:spcPts val="0"/>
              </a:spcAft>
              <a:buNone/>
            </a:pPr>
            <a:r>
              <a:rPr lang="en"/>
              <a:t>(2010 - 2023)</a:t>
            </a:r>
            <a:endParaRPr/>
          </a:p>
        </p:txBody>
      </p:sp>
      <p:sp>
        <p:nvSpPr>
          <p:cNvPr id="452" name="Google Shape;452;p39"/>
          <p:cNvSpPr txBox="1"/>
          <p:nvPr>
            <p:ph idx="2" type="title"/>
          </p:nvPr>
        </p:nvSpPr>
        <p:spPr>
          <a:xfrm>
            <a:off x="3403800" y="2645013"/>
            <a:ext cx="2336400" cy="40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116</a:t>
            </a:r>
            <a:endParaRPr/>
          </a:p>
        </p:txBody>
      </p:sp>
      <p:sp>
        <p:nvSpPr>
          <p:cNvPr id="453" name="Google Shape;453;p39"/>
          <p:cNvSpPr txBox="1"/>
          <p:nvPr>
            <p:ph idx="3" type="subTitle"/>
          </p:nvPr>
        </p:nvSpPr>
        <p:spPr>
          <a:xfrm>
            <a:off x="3403800" y="3094224"/>
            <a:ext cx="2336400" cy="90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medical diagnosis AND ChatGPT</a:t>
            </a:r>
            <a:endParaRPr/>
          </a:p>
          <a:p>
            <a:pPr indent="0" lvl="0" marL="0" rtl="0" algn="ctr">
              <a:spcBef>
                <a:spcPts val="0"/>
              </a:spcBef>
              <a:spcAft>
                <a:spcPts val="0"/>
              </a:spcAft>
              <a:buNone/>
            </a:pPr>
            <a:r>
              <a:rPr lang="en"/>
              <a:t>(2010 - 2023)</a:t>
            </a:r>
            <a:endParaRPr/>
          </a:p>
        </p:txBody>
      </p:sp>
      <p:sp>
        <p:nvSpPr>
          <p:cNvPr id="454" name="Google Shape;454;p39"/>
          <p:cNvSpPr txBox="1"/>
          <p:nvPr>
            <p:ph idx="4" type="title"/>
          </p:nvPr>
        </p:nvSpPr>
        <p:spPr>
          <a:xfrm>
            <a:off x="5935200" y="2645013"/>
            <a:ext cx="2336400" cy="40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a:t>
            </a:r>
            <a:endParaRPr/>
          </a:p>
        </p:txBody>
      </p:sp>
      <p:sp>
        <p:nvSpPr>
          <p:cNvPr id="455" name="Google Shape;455;p39"/>
          <p:cNvSpPr txBox="1"/>
          <p:nvPr>
            <p:ph idx="5" type="subTitle"/>
          </p:nvPr>
        </p:nvSpPr>
        <p:spPr>
          <a:xfrm>
            <a:off x="5935200" y="3094224"/>
            <a:ext cx="2336400" cy="90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hlink"/>
              </a:buClr>
              <a:buSzPts val="1100"/>
              <a:buFont typeface="Arial"/>
              <a:buNone/>
            </a:pPr>
            <a:r>
              <a:rPr lang="en"/>
              <a:t>medical diagnosis AND cody.md OR Dr. Gupta</a:t>
            </a:r>
            <a:endParaRPr/>
          </a:p>
          <a:p>
            <a:pPr indent="0" lvl="0" marL="0" rtl="0" algn="ctr">
              <a:spcBef>
                <a:spcPts val="0"/>
              </a:spcBef>
              <a:spcAft>
                <a:spcPts val="0"/>
              </a:spcAft>
              <a:buNone/>
            </a:pPr>
            <a:r>
              <a:rPr lang="en"/>
              <a:t>(2010 - 2023)</a:t>
            </a:r>
            <a:endParaRPr/>
          </a:p>
        </p:txBody>
      </p:sp>
      <p:sp>
        <p:nvSpPr>
          <p:cNvPr id="456" name="Google Shape;456;p39"/>
          <p:cNvSpPr/>
          <p:nvPr/>
        </p:nvSpPr>
        <p:spPr>
          <a:xfrm>
            <a:off x="1839750" y="2008068"/>
            <a:ext cx="401700" cy="401700"/>
          </a:xfrm>
          <a:prstGeom prst="ellipse">
            <a:avLst/>
          </a:prstGeom>
          <a:solidFill>
            <a:srgbClr val="718AC6">
              <a:alpha val="383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7" name="Google Shape;457;p39"/>
          <p:cNvGrpSpPr/>
          <p:nvPr/>
        </p:nvGrpSpPr>
        <p:grpSpPr>
          <a:xfrm>
            <a:off x="872454" y="1293020"/>
            <a:ext cx="755358" cy="191930"/>
            <a:chOff x="2641350" y="846250"/>
            <a:chExt cx="413600" cy="105075"/>
          </a:xfrm>
        </p:grpSpPr>
        <p:sp>
          <p:nvSpPr>
            <p:cNvPr id="458" name="Google Shape;458;p39"/>
            <p:cNvSpPr/>
            <p:nvPr/>
          </p:nvSpPr>
          <p:spPr>
            <a:xfrm>
              <a:off x="2991475" y="846250"/>
              <a:ext cx="63475" cy="105075"/>
            </a:xfrm>
            <a:custGeom>
              <a:rect b="b" l="l" r="r" t="t"/>
              <a:pathLst>
                <a:path extrusionOk="0" h="4203" w="2539">
                  <a:moveTo>
                    <a:pt x="2092" y="1"/>
                  </a:moveTo>
                  <a:lnTo>
                    <a:pt x="1" y="2111"/>
                  </a:lnTo>
                  <a:lnTo>
                    <a:pt x="2092" y="4202"/>
                  </a:lnTo>
                  <a:lnTo>
                    <a:pt x="2538" y="3756"/>
                  </a:lnTo>
                  <a:lnTo>
                    <a:pt x="874" y="2111"/>
                  </a:lnTo>
                  <a:lnTo>
                    <a:pt x="2538" y="447"/>
                  </a:lnTo>
                  <a:lnTo>
                    <a:pt x="209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9"/>
            <p:cNvSpPr/>
            <p:nvPr/>
          </p:nvSpPr>
          <p:spPr>
            <a:xfrm>
              <a:off x="2874775" y="846250"/>
              <a:ext cx="63450" cy="105075"/>
            </a:xfrm>
            <a:custGeom>
              <a:rect b="b" l="l" r="r" t="t"/>
              <a:pathLst>
                <a:path extrusionOk="0" h="4203" w="2538">
                  <a:moveTo>
                    <a:pt x="2091" y="1"/>
                  </a:moveTo>
                  <a:lnTo>
                    <a:pt x="0" y="2111"/>
                  </a:lnTo>
                  <a:lnTo>
                    <a:pt x="2091" y="4202"/>
                  </a:lnTo>
                  <a:lnTo>
                    <a:pt x="2538" y="3756"/>
                  </a:lnTo>
                  <a:lnTo>
                    <a:pt x="894" y="2111"/>
                  </a:lnTo>
                  <a:lnTo>
                    <a:pt x="2538" y="447"/>
                  </a:lnTo>
                  <a:lnTo>
                    <a:pt x="209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9"/>
            <p:cNvSpPr/>
            <p:nvPr/>
          </p:nvSpPr>
          <p:spPr>
            <a:xfrm>
              <a:off x="2758075" y="846250"/>
              <a:ext cx="63450" cy="105075"/>
            </a:xfrm>
            <a:custGeom>
              <a:rect b="b" l="l" r="r" t="t"/>
              <a:pathLst>
                <a:path extrusionOk="0" h="4203" w="2538">
                  <a:moveTo>
                    <a:pt x="2111" y="1"/>
                  </a:moveTo>
                  <a:lnTo>
                    <a:pt x="0" y="2111"/>
                  </a:lnTo>
                  <a:lnTo>
                    <a:pt x="2111" y="4202"/>
                  </a:lnTo>
                  <a:lnTo>
                    <a:pt x="2537" y="3756"/>
                  </a:lnTo>
                  <a:lnTo>
                    <a:pt x="893" y="2111"/>
                  </a:lnTo>
                  <a:lnTo>
                    <a:pt x="2537" y="447"/>
                  </a:lnTo>
                  <a:lnTo>
                    <a:pt x="21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9"/>
            <p:cNvSpPr/>
            <p:nvPr/>
          </p:nvSpPr>
          <p:spPr>
            <a:xfrm>
              <a:off x="2641350" y="846250"/>
              <a:ext cx="63975" cy="105075"/>
            </a:xfrm>
            <a:custGeom>
              <a:rect b="b" l="l" r="r" t="t"/>
              <a:pathLst>
                <a:path extrusionOk="0" h="4203" w="2559">
                  <a:moveTo>
                    <a:pt x="2112" y="1"/>
                  </a:moveTo>
                  <a:lnTo>
                    <a:pt x="1" y="2111"/>
                  </a:lnTo>
                  <a:lnTo>
                    <a:pt x="2112" y="4202"/>
                  </a:lnTo>
                  <a:lnTo>
                    <a:pt x="2558" y="3756"/>
                  </a:lnTo>
                  <a:lnTo>
                    <a:pt x="894" y="2111"/>
                  </a:lnTo>
                  <a:lnTo>
                    <a:pt x="2558" y="447"/>
                  </a:lnTo>
                  <a:lnTo>
                    <a:pt x="211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2" name="Google Shape;462;p39"/>
          <p:cNvPicPr preferRelativeResize="0"/>
          <p:nvPr/>
        </p:nvPicPr>
        <p:blipFill>
          <a:blip r:embed="rId4">
            <a:alphaModFix/>
          </a:blip>
          <a:stretch>
            <a:fillRect/>
          </a:stretch>
        </p:blipFill>
        <p:spPr>
          <a:xfrm>
            <a:off x="1662920" y="1842175"/>
            <a:ext cx="755350" cy="755350"/>
          </a:xfrm>
          <a:prstGeom prst="rect">
            <a:avLst/>
          </a:prstGeom>
          <a:noFill/>
          <a:ln>
            <a:noFill/>
          </a:ln>
        </p:spPr>
      </p:pic>
      <p:pic>
        <p:nvPicPr>
          <p:cNvPr descr="ChatGPT - Wikipedia" id="463" name="Google Shape;463;p39"/>
          <p:cNvPicPr preferRelativeResize="0"/>
          <p:nvPr/>
        </p:nvPicPr>
        <p:blipFill>
          <a:blip r:embed="rId5">
            <a:alphaModFix/>
          </a:blip>
          <a:stretch>
            <a:fillRect/>
          </a:stretch>
        </p:blipFill>
        <p:spPr>
          <a:xfrm>
            <a:off x="4157584" y="1831237"/>
            <a:ext cx="755351" cy="755368"/>
          </a:xfrm>
          <a:prstGeom prst="rect">
            <a:avLst/>
          </a:prstGeom>
          <a:noFill/>
          <a:ln>
            <a:noFill/>
          </a:ln>
        </p:spPr>
      </p:pic>
      <p:grpSp>
        <p:nvGrpSpPr>
          <p:cNvPr id="464" name="Google Shape;464;p39"/>
          <p:cNvGrpSpPr/>
          <p:nvPr/>
        </p:nvGrpSpPr>
        <p:grpSpPr>
          <a:xfrm>
            <a:off x="6434547" y="1768372"/>
            <a:ext cx="845098" cy="902970"/>
            <a:chOff x="9766450" y="1986225"/>
            <a:chExt cx="1390650" cy="1428750"/>
          </a:xfrm>
        </p:grpSpPr>
        <p:sp>
          <p:nvSpPr>
            <p:cNvPr id="465" name="Google Shape;465;p39"/>
            <p:cNvSpPr/>
            <p:nvPr/>
          </p:nvSpPr>
          <p:spPr>
            <a:xfrm>
              <a:off x="10068850" y="2275800"/>
              <a:ext cx="884100" cy="8700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pic>
          <p:nvPicPr>
            <p:cNvPr id="466" name="Google Shape;466;p39"/>
            <p:cNvPicPr preferRelativeResize="0"/>
            <p:nvPr/>
          </p:nvPicPr>
          <p:blipFill>
            <a:blip r:embed="rId6">
              <a:alphaModFix/>
            </a:blip>
            <a:stretch>
              <a:fillRect/>
            </a:stretch>
          </p:blipFill>
          <p:spPr>
            <a:xfrm>
              <a:off x="9766450" y="1986225"/>
              <a:ext cx="1390650" cy="142875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40"/>
          <p:cNvSpPr txBox="1"/>
          <p:nvPr>
            <p:ph type="title"/>
          </p:nvPr>
        </p:nvSpPr>
        <p:spPr>
          <a:xfrm>
            <a:off x="720000" y="1208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Clinical CASES</a:t>
            </a:r>
            <a:endParaRPr/>
          </a:p>
        </p:txBody>
      </p:sp>
      <p:sp>
        <p:nvSpPr>
          <p:cNvPr id="472" name="Google Shape;472;p40"/>
          <p:cNvSpPr/>
          <p:nvPr/>
        </p:nvSpPr>
        <p:spPr>
          <a:xfrm>
            <a:off x="577950" y="777225"/>
            <a:ext cx="7988100" cy="4137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aleway Medium"/>
              <a:ea typeface="Raleway Medium"/>
              <a:cs typeface="Raleway Medium"/>
              <a:sym typeface="Raleway Medium"/>
            </a:endParaRPr>
          </a:p>
        </p:txBody>
      </p:sp>
      <p:graphicFrame>
        <p:nvGraphicFramePr>
          <p:cNvPr id="473" name="Google Shape;473;p40"/>
          <p:cNvGraphicFramePr/>
          <p:nvPr/>
        </p:nvGraphicFramePr>
        <p:xfrm>
          <a:off x="570750" y="784875"/>
          <a:ext cx="3000000" cy="3000000"/>
        </p:xfrm>
        <a:graphic>
          <a:graphicData uri="http://schemas.openxmlformats.org/drawingml/2006/table">
            <a:tbl>
              <a:tblPr>
                <a:noFill/>
                <a:tableStyleId>{783C0728-7C51-4A46-8F59-076F39FFAF50}</a:tableStyleId>
              </a:tblPr>
              <a:tblGrid>
                <a:gridCol w="4001250"/>
                <a:gridCol w="4001250"/>
              </a:tblGrid>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Allergic Rhinitis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lnSpc>
                          <a:spcPct val="115000"/>
                        </a:lnSpc>
                        <a:spcBef>
                          <a:spcPts val="0"/>
                        </a:spcBef>
                        <a:spcAft>
                          <a:spcPts val="0"/>
                        </a:spcAft>
                        <a:buNone/>
                      </a:pPr>
                      <a:r>
                        <a:rPr i="1" lang="en" sz="700"/>
                        <a:t>Sharma, R., &amp; Bhat, P. (2023). Management of allergic rhinitis with Rajanyadi Churna and Guduchi Kwatha- A case report. Journal of Ayurveda and Integrative Medicine, 14(4), 100740. https://doi.org/10.1016/j.jaim.2023.100740</a:t>
                      </a:r>
                      <a:endParaRPr i="1"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Irritable Bowel Syndrome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lnSpc>
                          <a:spcPct val="115000"/>
                        </a:lnSpc>
                        <a:spcBef>
                          <a:spcPts val="0"/>
                        </a:spcBef>
                        <a:spcAft>
                          <a:spcPts val="0"/>
                        </a:spcAft>
                        <a:buNone/>
                      </a:pPr>
                      <a:r>
                        <a:rPr i="1" lang="en" sz="700"/>
                        <a:t>Pearson, J. S., Niven, R. M., Meng, J., Atarodi, S., &amp; Whorwell, P. J. (2015). Immunoglobulin E in irritable bowel syndrome: Another target for treatment? A case report and literature review. Therapeutic Advances in Gastroenterology, 8(5), 270-277. https://doi.org/10.1177/1756283X15588875</a:t>
                      </a:r>
                      <a:endParaRPr i="1"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Appendicitis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lnSpc>
                          <a:spcPct val="115000"/>
                        </a:lnSpc>
                        <a:spcBef>
                          <a:spcPts val="0"/>
                        </a:spcBef>
                        <a:spcAft>
                          <a:spcPts val="0"/>
                        </a:spcAft>
                        <a:buNone/>
                      </a:pPr>
                      <a:r>
                        <a:rPr i="1" lang="en" sz="700"/>
                        <a:t>Ye, J., &amp; Liu, Y. (2019). Diagnostic accuracy of pediatric atypical appendicitis: Three case reports. Medicine, 98(13). https://doi.org/10.1097/MD.0000000000015006</a:t>
                      </a:r>
                      <a:endParaRPr i="1"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Endometriosis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lnSpc>
                          <a:spcPct val="115000"/>
                        </a:lnSpc>
                        <a:spcBef>
                          <a:spcPts val="0"/>
                        </a:spcBef>
                        <a:spcAft>
                          <a:spcPts val="0"/>
                        </a:spcAft>
                        <a:buNone/>
                      </a:pPr>
                      <a:r>
                        <a:rPr i="1" lang="en" sz="700"/>
                        <a:t>Doroftei, B., Armeanu, T., Maftei, R., Ilie, D., Dabuleanu, M., &amp; Condac, C. (2020). Abdominal Wall Endometriosis: Two Case Reports and Literature Review. Medicina, 56(12). https://doi.org/10.3390/medicina56120727</a:t>
                      </a:r>
                      <a:endParaRPr i="1"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COVID-19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lnSpc>
                          <a:spcPct val="115000"/>
                        </a:lnSpc>
                        <a:spcBef>
                          <a:spcPts val="0"/>
                        </a:spcBef>
                        <a:spcAft>
                          <a:spcPts val="0"/>
                        </a:spcAft>
                        <a:buNone/>
                      </a:pPr>
                      <a:r>
                        <a:rPr i="1" lang="en" sz="700"/>
                        <a:t>Devassikutty, F. M., Jain, A., Edavazhippurath, A., Joseph, M. C., Thekke Peedikayil, M. M., Scaria, V., Sandhya, P., &amp; Govindaraj, G. M. (2021). X-Linked Agammaglobulinemia and COVID-19: Two Case Reports and Review of Literature. Pediatric Allergy, Immunology, and Pulmonology, 34(3), 115-118. https://doi.org/10.1089/ped.2021.0002</a:t>
                      </a:r>
                      <a:endParaRPr i="1"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Systemic Lupus Erythematosus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lnSpc>
                          <a:spcPct val="115000"/>
                        </a:lnSpc>
                        <a:spcBef>
                          <a:spcPts val="0"/>
                        </a:spcBef>
                        <a:spcAft>
                          <a:spcPts val="0"/>
                        </a:spcAft>
                        <a:buNone/>
                      </a:pPr>
                      <a:r>
                        <a:rPr i="1" lang="en" sz="700"/>
                        <a:t>Al-Nokhatha, S. A., Khogali, H. I., Al Shehhi, M. A., &amp; Jassim, I. T. (2019). Myocarditis as a lupus challenge: Two case reports. Journal of Medical Case Reports, 13. https://doi.org/10.1186/s13256-019-2242-1</a:t>
                      </a:r>
                      <a:endParaRPr i="1"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Heart Failure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lnSpc>
                          <a:spcPct val="115000"/>
                        </a:lnSpc>
                        <a:spcBef>
                          <a:spcPts val="0"/>
                        </a:spcBef>
                        <a:spcAft>
                          <a:spcPts val="0"/>
                        </a:spcAft>
                        <a:buNone/>
                      </a:pPr>
                      <a:r>
                        <a:rPr i="1" lang="en" sz="700"/>
                        <a:t>Zhang, J., Cao, L., Yan, L., Jin, C., &amp; Zhang, D. (2022). A young patient with heart failure was diagnosed with extra-adrenal paraganglioma: A case report. BMC Cardiovascular Disorders, 22. https://doi.org/10.1186/s12872-022-03026-5</a:t>
                      </a:r>
                      <a:endParaRPr i="1"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Celiac Disease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lnSpc>
                          <a:spcPct val="115000"/>
                        </a:lnSpc>
                        <a:spcBef>
                          <a:spcPts val="0"/>
                        </a:spcBef>
                        <a:spcAft>
                          <a:spcPts val="0"/>
                        </a:spcAft>
                        <a:buNone/>
                      </a:pPr>
                      <a:r>
                        <a:rPr i="1" lang="en" sz="700"/>
                        <a:t>Irfan, O., Mahmood, S., Nand, H., &amp; Billoo, G. (2018). Celiac disease associated with aplastic anemia in a 6-year-old girl: A case report and review of the literature. Journal of Medical Case Reports, 12. https://doi.org/10.1186/s13256-017-1527-5</a:t>
                      </a:r>
                      <a:endParaRPr i="1"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Multiple Sclerosis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lnSpc>
                          <a:spcPct val="115000"/>
                        </a:lnSpc>
                        <a:spcBef>
                          <a:spcPts val="0"/>
                        </a:spcBef>
                        <a:spcAft>
                          <a:spcPts val="0"/>
                        </a:spcAft>
                        <a:buNone/>
                      </a:pPr>
                      <a:r>
                        <a:rPr i="1" lang="en" sz="700"/>
                        <a:t>Costin, D., Pînzaru, G. M., Pătraşcu, A. M., Moţoc, A., &amp; Moraru, A. D. (2018). Multiple sclerosis with ophthalmologic onset - case report. Romanian Journal of Ophthalmology, 62(1), 78-82. https://www.ncbi.nlm.nih.gov/pmc/articles/PMC5959029/</a:t>
                      </a:r>
                      <a:endParaRPr i="1"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lnSpc>
                          <a:spcPct val="115000"/>
                        </a:lnSpc>
                        <a:spcBef>
                          <a:spcPts val="0"/>
                        </a:spcBef>
                        <a:spcAft>
                          <a:spcPts val="0"/>
                        </a:spcAft>
                        <a:buNone/>
                      </a:pPr>
                      <a:r>
                        <a:rPr lang="en" sz="1300">
                          <a:latin typeface="Raleway"/>
                          <a:ea typeface="Raleway"/>
                          <a:cs typeface="Raleway"/>
                          <a:sym typeface="Raleway"/>
                        </a:rPr>
                        <a:t>Alzheimer's disease ★★★★★</a:t>
                      </a:r>
                      <a:endParaRPr sz="1300">
                        <a:latin typeface="Raleway"/>
                        <a:ea typeface="Raleway"/>
                        <a:cs typeface="Raleway"/>
                        <a:sym typeface="Raleway"/>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1E9F7"/>
                    </a:solidFill>
                  </a:tcPr>
                </a:tc>
                <a:tc>
                  <a:txBody>
                    <a:bodyPr/>
                    <a:lstStyle/>
                    <a:p>
                      <a:pPr indent="0" lvl="0" marL="0" rtl="0" algn="l">
                        <a:lnSpc>
                          <a:spcPct val="115000"/>
                        </a:lnSpc>
                        <a:spcBef>
                          <a:spcPts val="0"/>
                        </a:spcBef>
                        <a:spcAft>
                          <a:spcPts val="0"/>
                        </a:spcAft>
                        <a:buNone/>
                      </a:pPr>
                      <a:r>
                        <a:rPr i="1" lang="en" sz="700"/>
                        <a:t>Quail, Z., Carter, M. M., Wei, A., &amp; Li, X. (2020). Management of cognitive decline in Alzheimer's disease using a non-pharmacological intervention program: A case report. Medicine, 99(21). https://doi.org/10.1097/MD.0000000000020128</a:t>
                      </a:r>
                      <a:endParaRPr i="1" sz="700"/>
                    </a:p>
                  </a:txBody>
                  <a:tcPr marT="19050" marB="19050" marR="28575" marL="2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41"/>
          <p:cNvSpPr/>
          <p:nvPr/>
        </p:nvSpPr>
        <p:spPr>
          <a:xfrm>
            <a:off x="876450" y="394350"/>
            <a:ext cx="7391100" cy="4354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000">
                <a:latin typeface="Bebas Neue"/>
                <a:ea typeface="Bebas Neue"/>
                <a:cs typeface="Bebas Neue"/>
                <a:sym typeface="Bebas Neue"/>
              </a:rPr>
              <a:t>Case 6 – Systemic Lupus Erythematosus ★★★</a:t>
            </a:r>
            <a:endParaRPr sz="2000">
              <a:latin typeface="Bebas Neue"/>
              <a:ea typeface="Bebas Neue"/>
              <a:cs typeface="Bebas Neue"/>
              <a:sym typeface="Bebas Neue"/>
            </a:endParaRPr>
          </a:p>
          <a:p>
            <a:pPr indent="0" lvl="0" marL="0" rtl="0" algn="l">
              <a:lnSpc>
                <a:spcPct val="115000"/>
              </a:lnSpc>
              <a:spcBef>
                <a:spcPts val="1000"/>
              </a:spcBef>
              <a:spcAft>
                <a:spcPts val="0"/>
              </a:spcAft>
              <a:buClr>
                <a:schemeClr val="hlink"/>
              </a:buClr>
              <a:buSzPts val="1100"/>
              <a:buFont typeface="Arial"/>
              <a:buNone/>
            </a:pPr>
            <a:r>
              <a:rPr lang="en" sz="1600">
                <a:latin typeface="Raleway"/>
                <a:ea typeface="Raleway"/>
                <a:cs typeface="Raleway"/>
                <a:sym typeface="Raleway"/>
              </a:rPr>
              <a:t>A 41-year-old woman has hypertension, hypothyroidism, and asthma. She presents with the following symptoms: </a:t>
            </a:r>
            <a:endParaRPr sz="1600">
              <a:latin typeface="Raleway"/>
              <a:ea typeface="Raleway"/>
              <a:cs typeface="Raleway"/>
              <a:sym typeface="Raleway"/>
            </a:endParaRPr>
          </a:p>
          <a:p>
            <a:pPr indent="-330200" lvl="0" marL="457200" rtl="0" algn="l">
              <a:lnSpc>
                <a:spcPct val="115000"/>
              </a:lnSpc>
              <a:spcBef>
                <a:spcPts val="1000"/>
              </a:spcBef>
              <a:spcAft>
                <a:spcPts val="0"/>
              </a:spcAft>
              <a:buSzPts val="1600"/>
              <a:buFont typeface="Raleway"/>
              <a:buChar char="●"/>
            </a:pPr>
            <a:r>
              <a:rPr lang="en" sz="1600">
                <a:latin typeface="Raleway"/>
                <a:ea typeface="Raleway"/>
                <a:cs typeface="Raleway"/>
                <a:sym typeface="Raleway"/>
              </a:rPr>
              <a:t>1-month history of fever associated with chills and rigors </a:t>
            </a:r>
            <a:endParaRPr sz="1600">
              <a:latin typeface="Raleway"/>
              <a:ea typeface="Raleway"/>
              <a:cs typeface="Raleway"/>
              <a:sym typeface="Raleway"/>
            </a:endParaRPr>
          </a:p>
          <a:p>
            <a:pPr indent="-330200" lvl="0" marL="457200" rtl="0" algn="l">
              <a:lnSpc>
                <a:spcPct val="115000"/>
              </a:lnSpc>
              <a:spcBef>
                <a:spcPts val="0"/>
              </a:spcBef>
              <a:spcAft>
                <a:spcPts val="0"/>
              </a:spcAft>
              <a:buSzPts val="1600"/>
              <a:buFont typeface="Raleway"/>
              <a:buChar char="●"/>
            </a:pPr>
            <a:r>
              <a:rPr lang="en" sz="1600">
                <a:latin typeface="Raleway"/>
                <a:ea typeface="Raleway"/>
                <a:cs typeface="Raleway"/>
                <a:sym typeface="Raleway"/>
              </a:rPr>
              <a:t>Pleuritic chest pain</a:t>
            </a:r>
            <a:endParaRPr sz="1600">
              <a:latin typeface="Raleway"/>
              <a:ea typeface="Raleway"/>
              <a:cs typeface="Raleway"/>
              <a:sym typeface="Raleway"/>
            </a:endParaRPr>
          </a:p>
          <a:p>
            <a:pPr indent="-330200" lvl="0" marL="457200" rtl="0" algn="l">
              <a:lnSpc>
                <a:spcPct val="115000"/>
              </a:lnSpc>
              <a:spcBef>
                <a:spcPts val="0"/>
              </a:spcBef>
              <a:spcAft>
                <a:spcPts val="0"/>
              </a:spcAft>
              <a:buSzPts val="1600"/>
              <a:buFont typeface="Raleway"/>
              <a:buChar char="●"/>
            </a:pPr>
            <a:r>
              <a:rPr lang="en" sz="1600">
                <a:latin typeface="Raleway"/>
                <a:ea typeface="Raleway"/>
                <a:cs typeface="Raleway"/>
                <a:sym typeface="Raleway"/>
              </a:rPr>
              <a:t>Pain in the small joints of the hand</a:t>
            </a:r>
            <a:endParaRPr sz="1600">
              <a:latin typeface="Raleway"/>
              <a:ea typeface="Raleway"/>
              <a:cs typeface="Raleway"/>
              <a:sym typeface="Raleway"/>
            </a:endParaRPr>
          </a:p>
          <a:p>
            <a:pPr indent="-330200" lvl="0" marL="457200" rtl="0" algn="l">
              <a:lnSpc>
                <a:spcPct val="115000"/>
              </a:lnSpc>
              <a:spcBef>
                <a:spcPts val="0"/>
              </a:spcBef>
              <a:spcAft>
                <a:spcPts val="0"/>
              </a:spcAft>
              <a:buSzPts val="1600"/>
              <a:buFont typeface="Raleway"/>
              <a:buChar char="●"/>
            </a:pPr>
            <a:r>
              <a:rPr lang="en" sz="1600">
                <a:latin typeface="Raleway"/>
                <a:ea typeface="Raleway"/>
                <a:cs typeface="Raleway"/>
                <a:sym typeface="Raleway"/>
              </a:rPr>
              <a:t>Cold in the extremities</a:t>
            </a:r>
            <a:endParaRPr sz="1600">
              <a:latin typeface="Raleway"/>
              <a:ea typeface="Raleway"/>
              <a:cs typeface="Raleway"/>
              <a:sym typeface="Raleway"/>
            </a:endParaRPr>
          </a:p>
          <a:p>
            <a:pPr indent="-330200" lvl="0" marL="457200" rtl="0" algn="l">
              <a:lnSpc>
                <a:spcPct val="115000"/>
              </a:lnSpc>
              <a:spcBef>
                <a:spcPts val="0"/>
              </a:spcBef>
              <a:spcAft>
                <a:spcPts val="0"/>
              </a:spcAft>
              <a:buSzPts val="1600"/>
              <a:buFont typeface="Raleway"/>
              <a:buChar char="●"/>
            </a:pPr>
            <a:r>
              <a:rPr lang="en" sz="1600">
                <a:latin typeface="Raleway"/>
                <a:ea typeface="Raleway"/>
                <a:cs typeface="Raleway"/>
                <a:sym typeface="Raleway"/>
              </a:rPr>
              <a:t>Photosensitivity</a:t>
            </a:r>
            <a:endParaRPr sz="1600">
              <a:latin typeface="Raleway"/>
              <a:ea typeface="Raleway"/>
              <a:cs typeface="Raleway"/>
              <a:sym typeface="Raleway"/>
            </a:endParaRPr>
          </a:p>
          <a:p>
            <a:pPr indent="-330200" lvl="0" marL="457200" rtl="0" algn="l">
              <a:lnSpc>
                <a:spcPct val="115000"/>
              </a:lnSpc>
              <a:spcBef>
                <a:spcPts val="0"/>
              </a:spcBef>
              <a:spcAft>
                <a:spcPts val="0"/>
              </a:spcAft>
              <a:buSzPts val="1600"/>
              <a:buFont typeface="Raleway"/>
              <a:buChar char="●"/>
            </a:pPr>
            <a:r>
              <a:rPr lang="en" sz="1600">
                <a:latin typeface="Raleway"/>
                <a:ea typeface="Raleway"/>
                <a:cs typeface="Raleway"/>
                <a:sym typeface="Raleway"/>
              </a:rPr>
              <a:t>1-year history of progressive fatigue, arthralgia, 20 kg weight loss, and intermittent low- and high-grade fever</a:t>
            </a:r>
            <a:endParaRPr sz="1600">
              <a:latin typeface="Raleway"/>
              <a:ea typeface="Raleway"/>
              <a:cs typeface="Raleway"/>
              <a:sym typeface="Raleway"/>
            </a:endParaRPr>
          </a:p>
          <a:p>
            <a:pPr indent="0" lvl="0" marL="0" rtl="0" algn="l">
              <a:lnSpc>
                <a:spcPct val="115000"/>
              </a:lnSpc>
              <a:spcBef>
                <a:spcPts val="1000"/>
              </a:spcBef>
              <a:spcAft>
                <a:spcPts val="0"/>
              </a:spcAft>
              <a:buNone/>
            </a:pPr>
            <a:r>
              <a:rPr lang="en" sz="1600">
                <a:latin typeface="Raleway"/>
                <a:ea typeface="Raleway"/>
                <a:cs typeface="Raleway"/>
                <a:sym typeface="Raleway"/>
              </a:rPr>
              <a:t>What is the most likely diagnosis?</a:t>
            </a:r>
            <a:endParaRPr sz="2000">
              <a:latin typeface="Bebas Neue"/>
              <a:ea typeface="Bebas Neue"/>
              <a:cs typeface="Bebas Neue"/>
              <a:sym typeface="Bebas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2"/>
          <p:cNvSpPr/>
          <p:nvPr/>
        </p:nvSpPr>
        <p:spPr>
          <a:xfrm>
            <a:off x="876450" y="394350"/>
            <a:ext cx="7391100" cy="64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lang="en" sz="2000">
                <a:latin typeface="Bebas Neue"/>
                <a:ea typeface="Bebas Neue"/>
                <a:cs typeface="Bebas Neue"/>
                <a:sym typeface="Bebas Neue"/>
              </a:rPr>
              <a:t>Case 6 – Systemic Lupus Erythematosus ★★★</a:t>
            </a:r>
            <a:endParaRPr sz="2000">
              <a:latin typeface="Bebas Neue"/>
              <a:ea typeface="Bebas Neue"/>
              <a:cs typeface="Bebas Neue"/>
              <a:sym typeface="Bebas Neue"/>
            </a:endParaRPr>
          </a:p>
        </p:txBody>
      </p:sp>
      <p:pic>
        <p:nvPicPr>
          <p:cNvPr descr="ChatGPT - Wikipedia" id="484" name="Google Shape;484;p42"/>
          <p:cNvPicPr preferRelativeResize="0"/>
          <p:nvPr/>
        </p:nvPicPr>
        <p:blipFill>
          <a:blip r:embed="rId3">
            <a:alphaModFix/>
          </a:blip>
          <a:stretch>
            <a:fillRect/>
          </a:stretch>
        </p:blipFill>
        <p:spPr>
          <a:xfrm>
            <a:off x="995238" y="1608157"/>
            <a:ext cx="2462550" cy="2462625"/>
          </a:xfrm>
          <a:prstGeom prst="rect">
            <a:avLst/>
          </a:prstGeom>
          <a:noFill/>
          <a:ln>
            <a:noFill/>
          </a:ln>
        </p:spPr>
      </p:pic>
      <p:sp>
        <p:nvSpPr>
          <p:cNvPr id="485" name="Google Shape;485;p42"/>
          <p:cNvSpPr/>
          <p:nvPr/>
        </p:nvSpPr>
        <p:spPr>
          <a:xfrm>
            <a:off x="4257425" y="1285875"/>
            <a:ext cx="4010100" cy="3522600"/>
          </a:xfrm>
          <a:prstGeom prst="wedgeRectCallout">
            <a:avLst>
              <a:gd fmla="val -68054" name="adj1"/>
              <a:gd fmla="val 1534" name="adj2"/>
            </a:avLst>
          </a:prstGeom>
          <a:solidFill>
            <a:srgbClr val="C2E7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Raleway"/>
                <a:ea typeface="Raleway"/>
                <a:cs typeface="Raleway"/>
                <a:sym typeface="Raleway"/>
              </a:rPr>
              <a:t>I am not a doctor,</a:t>
            </a:r>
            <a:r>
              <a:rPr lang="en">
                <a:latin typeface="Raleway Medium"/>
                <a:ea typeface="Raleway Medium"/>
                <a:cs typeface="Raleway Medium"/>
                <a:sym typeface="Raleway Medium"/>
              </a:rPr>
              <a:t> but based on the provided information, the symptoms and medical history of the 41-year-old woman seem to point toward a possible autoimmune or inflammatory condition. One potential diagnosis that could fit the symptoms is </a:t>
            </a:r>
            <a:r>
              <a:rPr b="1" lang="en">
                <a:latin typeface="Raleway"/>
                <a:ea typeface="Raleway"/>
                <a:cs typeface="Raleway"/>
                <a:sym typeface="Raleway"/>
              </a:rPr>
              <a:t>systemic lupus erythematosus</a:t>
            </a:r>
            <a:r>
              <a:rPr lang="en">
                <a:latin typeface="Raleway Medium"/>
                <a:ea typeface="Raleway Medium"/>
                <a:cs typeface="Raleway Medium"/>
                <a:sym typeface="Raleway Medium"/>
              </a:rPr>
              <a:t> (SLE), commonly referred to as lupus.</a:t>
            </a:r>
            <a:endParaRPr>
              <a:latin typeface="Raleway Medium"/>
              <a:ea typeface="Raleway Medium"/>
              <a:cs typeface="Raleway Medium"/>
              <a:sym typeface="Raleway Medium"/>
            </a:endParaRPr>
          </a:p>
          <a:p>
            <a:pPr indent="0" lvl="0" marL="0" rtl="0" algn="l">
              <a:spcBef>
                <a:spcPts val="0"/>
              </a:spcBef>
              <a:spcAft>
                <a:spcPts val="0"/>
              </a:spcAft>
              <a:buNone/>
            </a:pPr>
            <a:r>
              <a:rPr lang="en">
                <a:latin typeface="Raleway Medium"/>
                <a:ea typeface="Raleway Medium"/>
                <a:cs typeface="Raleway Medium"/>
                <a:sym typeface="Raleway Medium"/>
              </a:rPr>
              <a:t>…</a:t>
            </a:r>
            <a:endParaRPr>
              <a:latin typeface="Raleway Medium"/>
              <a:ea typeface="Raleway Medium"/>
              <a:cs typeface="Raleway Medium"/>
              <a:sym typeface="Raleway Medium"/>
            </a:endParaRPr>
          </a:p>
          <a:p>
            <a:pPr indent="0" lvl="0" marL="0" rtl="0" algn="l">
              <a:spcBef>
                <a:spcPts val="0"/>
              </a:spcBef>
              <a:spcAft>
                <a:spcPts val="0"/>
              </a:spcAft>
              <a:buNone/>
            </a:pPr>
            <a:r>
              <a:rPr lang="en">
                <a:latin typeface="Raleway Medium"/>
                <a:ea typeface="Raleway Medium"/>
                <a:cs typeface="Raleway Medium"/>
                <a:sym typeface="Raleway Medium"/>
              </a:rPr>
              <a:t>The woman </a:t>
            </a:r>
            <a:r>
              <a:rPr b="1" lang="en">
                <a:latin typeface="Raleway"/>
                <a:ea typeface="Raleway"/>
                <a:cs typeface="Raleway"/>
                <a:sym typeface="Raleway"/>
              </a:rPr>
              <a:t>should consult a doctor </a:t>
            </a:r>
            <a:r>
              <a:rPr lang="en">
                <a:latin typeface="Raleway Medium"/>
                <a:ea typeface="Raleway Medium"/>
                <a:cs typeface="Raleway Medium"/>
                <a:sym typeface="Raleway Medium"/>
              </a:rPr>
              <a:t>who can perform a thorough evaluation, including a </a:t>
            </a:r>
            <a:r>
              <a:rPr b="1" lang="en">
                <a:latin typeface="Raleway"/>
                <a:ea typeface="Raleway"/>
                <a:cs typeface="Raleway"/>
                <a:sym typeface="Raleway"/>
              </a:rPr>
              <a:t>physical examination, laboratory tests, and possibly imaging studies</a:t>
            </a:r>
            <a:r>
              <a:rPr lang="en">
                <a:latin typeface="Raleway Medium"/>
                <a:ea typeface="Raleway Medium"/>
                <a:cs typeface="Raleway Medium"/>
                <a:sym typeface="Raleway Medium"/>
              </a:rPr>
              <a:t>, to accurately diagnose her condition and develop an appropriate treatment plan.</a:t>
            </a:r>
            <a:endParaRPr>
              <a:latin typeface="Raleway Medium"/>
              <a:ea typeface="Raleway Medium"/>
              <a:cs typeface="Raleway Medium"/>
              <a:sym typeface="Raleway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3"/>
          <p:cNvSpPr/>
          <p:nvPr/>
        </p:nvSpPr>
        <p:spPr>
          <a:xfrm>
            <a:off x="876450" y="394350"/>
            <a:ext cx="7391100" cy="642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1000"/>
              </a:spcAft>
              <a:buNone/>
            </a:pPr>
            <a:r>
              <a:rPr lang="en" sz="2000">
                <a:latin typeface="Bebas Neue"/>
                <a:ea typeface="Bebas Neue"/>
                <a:cs typeface="Bebas Neue"/>
                <a:sym typeface="Bebas Neue"/>
              </a:rPr>
              <a:t>Case 6 – Systemic Lupus Erythematosus ★★★</a:t>
            </a:r>
            <a:endParaRPr sz="2000">
              <a:latin typeface="Bebas Neue"/>
              <a:ea typeface="Bebas Neue"/>
              <a:cs typeface="Bebas Neue"/>
              <a:sym typeface="Bebas Neue"/>
            </a:endParaRPr>
          </a:p>
        </p:txBody>
      </p:sp>
      <p:pic>
        <p:nvPicPr>
          <p:cNvPr descr="ChatGPT - Wikipedia" id="491" name="Google Shape;491;p43"/>
          <p:cNvPicPr preferRelativeResize="0"/>
          <p:nvPr/>
        </p:nvPicPr>
        <p:blipFill>
          <a:blip r:embed="rId3">
            <a:alphaModFix/>
          </a:blip>
          <a:stretch>
            <a:fillRect/>
          </a:stretch>
        </p:blipFill>
        <p:spPr>
          <a:xfrm>
            <a:off x="995238" y="1608157"/>
            <a:ext cx="2462550" cy="2462625"/>
          </a:xfrm>
          <a:prstGeom prst="rect">
            <a:avLst/>
          </a:prstGeom>
          <a:noFill/>
          <a:ln>
            <a:noFill/>
          </a:ln>
        </p:spPr>
      </p:pic>
      <p:sp>
        <p:nvSpPr>
          <p:cNvPr id="492" name="Google Shape;492;p43"/>
          <p:cNvSpPr/>
          <p:nvPr/>
        </p:nvSpPr>
        <p:spPr>
          <a:xfrm>
            <a:off x="3879225" y="1285875"/>
            <a:ext cx="4388400" cy="3522600"/>
          </a:xfrm>
          <a:prstGeom prst="wedgeRectCallout">
            <a:avLst>
              <a:gd fmla="val -57633" name="adj1"/>
              <a:gd fmla="val 921" name="adj2"/>
            </a:avLst>
          </a:prstGeom>
          <a:solidFill>
            <a:srgbClr val="C2E7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latin typeface="Raleway"/>
                <a:ea typeface="Raleway"/>
                <a:cs typeface="Raleway"/>
                <a:sym typeface="Raleway"/>
              </a:rPr>
              <a:t>Nonsteroidal Anti-Inflammatory Drugs (NSAIDs)</a:t>
            </a:r>
            <a:r>
              <a:rPr lang="en" sz="1300">
                <a:latin typeface="Raleway Medium"/>
                <a:ea typeface="Raleway Medium"/>
                <a:cs typeface="Raleway Medium"/>
                <a:sym typeface="Raleway Medium"/>
              </a:rPr>
              <a:t>: These can help manage joint pain and inflammation.</a:t>
            </a:r>
            <a:endParaRPr sz="1300">
              <a:latin typeface="Raleway Medium"/>
              <a:ea typeface="Raleway Medium"/>
              <a:cs typeface="Raleway Medium"/>
              <a:sym typeface="Raleway Medium"/>
            </a:endParaRPr>
          </a:p>
          <a:p>
            <a:pPr indent="0" lvl="0" marL="0" rtl="0" algn="l">
              <a:spcBef>
                <a:spcPts val="0"/>
              </a:spcBef>
              <a:spcAft>
                <a:spcPts val="0"/>
              </a:spcAft>
              <a:buNone/>
            </a:pPr>
            <a:r>
              <a:rPr b="1" lang="en" sz="1300">
                <a:latin typeface="Raleway"/>
                <a:ea typeface="Raleway"/>
                <a:cs typeface="Raleway"/>
                <a:sym typeface="Raleway"/>
              </a:rPr>
              <a:t>Corticosteroids: </a:t>
            </a:r>
            <a:r>
              <a:rPr lang="en" sz="1300">
                <a:latin typeface="Raleway Medium"/>
                <a:ea typeface="Raleway Medium"/>
                <a:cs typeface="Raleway Medium"/>
                <a:sym typeface="Raleway Medium"/>
              </a:rPr>
              <a:t>Used to reduce inflammation and suppress the immune system during flare-ups.</a:t>
            </a:r>
            <a:endParaRPr sz="1300">
              <a:latin typeface="Raleway Medium"/>
              <a:ea typeface="Raleway Medium"/>
              <a:cs typeface="Raleway Medium"/>
              <a:sym typeface="Raleway Medium"/>
            </a:endParaRPr>
          </a:p>
          <a:p>
            <a:pPr indent="0" lvl="0" marL="0" rtl="0" algn="l">
              <a:spcBef>
                <a:spcPts val="0"/>
              </a:spcBef>
              <a:spcAft>
                <a:spcPts val="0"/>
              </a:spcAft>
              <a:buNone/>
            </a:pPr>
            <a:r>
              <a:rPr b="1" lang="en" sz="1300">
                <a:latin typeface="Raleway"/>
                <a:ea typeface="Raleway"/>
                <a:cs typeface="Raleway"/>
                <a:sym typeface="Raleway"/>
              </a:rPr>
              <a:t>Antimalarial Medications: </a:t>
            </a:r>
            <a:r>
              <a:rPr lang="en" sz="1300">
                <a:latin typeface="Raleway Medium"/>
                <a:ea typeface="Raleway Medium"/>
                <a:cs typeface="Raleway Medium"/>
                <a:sym typeface="Raleway Medium"/>
              </a:rPr>
              <a:t>Drugs like hydroxychloroquine can help control some lupus symptoms and reduce flares.</a:t>
            </a:r>
            <a:endParaRPr sz="1300">
              <a:latin typeface="Raleway Medium"/>
              <a:ea typeface="Raleway Medium"/>
              <a:cs typeface="Raleway Medium"/>
              <a:sym typeface="Raleway Medium"/>
            </a:endParaRPr>
          </a:p>
          <a:p>
            <a:pPr indent="0" lvl="0" marL="0" rtl="0" algn="l">
              <a:spcBef>
                <a:spcPts val="0"/>
              </a:spcBef>
              <a:spcAft>
                <a:spcPts val="0"/>
              </a:spcAft>
              <a:buNone/>
            </a:pPr>
            <a:r>
              <a:rPr b="1" lang="en" sz="1300">
                <a:latin typeface="Raleway"/>
                <a:ea typeface="Raleway"/>
                <a:cs typeface="Raleway"/>
                <a:sym typeface="Raleway"/>
              </a:rPr>
              <a:t>Immunosuppressive Medications: </a:t>
            </a:r>
            <a:r>
              <a:rPr lang="en" sz="1300">
                <a:latin typeface="Raleway Medium"/>
                <a:ea typeface="Raleway Medium"/>
                <a:cs typeface="Raleway Medium"/>
                <a:sym typeface="Raleway Medium"/>
              </a:rPr>
              <a:t>More potent than steroids, these medications can help control the immune response in severe cases.</a:t>
            </a:r>
            <a:endParaRPr sz="1300">
              <a:latin typeface="Raleway Medium"/>
              <a:ea typeface="Raleway Medium"/>
              <a:cs typeface="Raleway Medium"/>
              <a:sym typeface="Raleway Medium"/>
            </a:endParaRPr>
          </a:p>
          <a:p>
            <a:pPr indent="0" lvl="0" marL="0" rtl="0" algn="l">
              <a:spcBef>
                <a:spcPts val="0"/>
              </a:spcBef>
              <a:spcAft>
                <a:spcPts val="0"/>
              </a:spcAft>
              <a:buNone/>
            </a:pPr>
            <a:r>
              <a:rPr b="1" lang="en" sz="1300">
                <a:latin typeface="Raleway"/>
                <a:ea typeface="Raleway"/>
                <a:cs typeface="Raleway"/>
                <a:sym typeface="Raleway"/>
              </a:rPr>
              <a:t>Biologic Therapies:</a:t>
            </a:r>
            <a:r>
              <a:rPr lang="en" sz="1300">
                <a:latin typeface="Raleway Medium"/>
                <a:ea typeface="Raleway Medium"/>
                <a:cs typeface="Raleway Medium"/>
                <a:sym typeface="Raleway Medium"/>
              </a:rPr>
              <a:t> These newer medications can target specific components of the immune system involved in lupus.</a:t>
            </a:r>
            <a:endParaRPr sz="1300">
              <a:latin typeface="Raleway Medium"/>
              <a:ea typeface="Raleway Medium"/>
              <a:cs typeface="Raleway Medium"/>
              <a:sym typeface="Raleway Medium"/>
            </a:endParaRPr>
          </a:p>
          <a:p>
            <a:pPr indent="0" lvl="0" marL="0" rtl="0" algn="l">
              <a:spcBef>
                <a:spcPts val="0"/>
              </a:spcBef>
              <a:spcAft>
                <a:spcPts val="0"/>
              </a:spcAft>
              <a:buNone/>
            </a:pPr>
            <a:r>
              <a:rPr b="1" lang="en" sz="1300">
                <a:latin typeface="Raleway"/>
                <a:ea typeface="Raleway"/>
                <a:cs typeface="Raleway"/>
                <a:sym typeface="Raleway"/>
              </a:rPr>
              <a:t>Lifestyle Modifications: </a:t>
            </a:r>
            <a:r>
              <a:rPr lang="en" sz="1300">
                <a:latin typeface="Raleway Medium"/>
                <a:ea typeface="Raleway Medium"/>
                <a:cs typeface="Raleway Medium"/>
                <a:sym typeface="Raleway Medium"/>
              </a:rPr>
              <a:t>Managing stress, getting regular exercise, and protecting the skin from the sun are important.</a:t>
            </a:r>
            <a:endParaRPr sz="1300">
              <a:latin typeface="Raleway Medium"/>
              <a:ea typeface="Raleway Medium"/>
              <a:cs typeface="Raleway Medium"/>
              <a:sym typeface="Raleway Medium"/>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rtificial Intelligence (AI) Startup Business Plan by Slidesgo">
  <a:themeElements>
    <a:clrScheme name="Simple Light">
      <a:dk1>
        <a:srgbClr val="191919"/>
      </a:dk1>
      <a:lt1>
        <a:srgbClr val="FFFFFF"/>
      </a:lt1>
      <a:dk2>
        <a:srgbClr val="C1C1C1"/>
      </a:dk2>
      <a:lt2>
        <a:srgbClr val="E7E7E7"/>
      </a:lt2>
      <a:accent1>
        <a:srgbClr val="6E79E4"/>
      </a:accent1>
      <a:accent2>
        <a:srgbClr val="3C3C3B"/>
      </a:accent2>
      <a:accent3>
        <a:srgbClr val="5C64B8"/>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