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8"/>
  </p:normalViewPr>
  <p:slideViewPr>
    <p:cSldViewPr snapToGrid="0" snapToObjects="1">
      <p:cViewPr varScale="1">
        <p:scale>
          <a:sx n="120" d="100"/>
          <a:sy n="120" d="100"/>
        </p:scale>
        <p:origin x="194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77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4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50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91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89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564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695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55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228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02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813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541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118" y="735106"/>
            <a:ext cx="7540322" cy="292847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Образованието през парадигмата на хуманизма и изкуствения интелект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13011" y="4870824"/>
            <a:ext cx="7504463" cy="14582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ts val="1000"/>
              </a:spcBef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Синергия или конфликт?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118" y="735106"/>
            <a:ext cx="7540322" cy="292847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Въведение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3011" y="4870824"/>
            <a:ext cx="7504463" cy="14582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bg-BG" sz="2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Хуманистичните принципи и изкуственият интелект (ИИ). Могат да съжителстват и да работят заедно в образованието?</a:t>
            </a:r>
            <a:endPara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bg-BG" sz="3200">
                <a:solidFill>
                  <a:srgbClr val="FFFFFF"/>
                </a:solidFill>
              </a:rPr>
              <a:t>Хуманизмът в образованието: История и основни принципи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r>
              <a:rPr lang="bg-BG" sz="1700">
                <a:latin typeface="Times New Roman" panose="02020603050405020304" pitchFamily="18" charset="0"/>
                <a:cs typeface="Times New Roman" panose="02020603050405020304" pitchFamily="18" charset="0"/>
              </a:rPr>
              <a:t>Хуманизмът в образованието е философия, която поставя човека в центъра на учебния процес. Основните принципи на хуманистичното образование включват:</a:t>
            </a:r>
          </a:p>
          <a:p>
            <a:pPr lvl="1"/>
            <a:r>
              <a:rPr lang="bg-BG" sz="1700">
                <a:latin typeface="Times New Roman" panose="02020603050405020304" pitchFamily="18" charset="0"/>
                <a:cs typeface="Times New Roman" panose="02020603050405020304" pitchFamily="18" charset="0"/>
              </a:rPr>
              <a:t>фокус върху развитието на цялостната личност</a:t>
            </a:r>
          </a:p>
          <a:p>
            <a:pPr lvl="1"/>
            <a:r>
              <a:rPr lang="bg-BG" sz="1700">
                <a:latin typeface="Times New Roman" panose="02020603050405020304" pitchFamily="18" charset="0"/>
                <a:cs typeface="Times New Roman" panose="02020603050405020304" pitchFamily="18" charset="0"/>
              </a:rPr>
              <a:t>насърчаване на критичното мислене</a:t>
            </a:r>
          </a:p>
          <a:p>
            <a:pPr lvl="1"/>
            <a:r>
              <a:rPr lang="bg-BG" sz="1700">
                <a:latin typeface="Times New Roman" panose="02020603050405020304" pitchFamily="18" charset="0"/>
                <a:cs typeface="Times New Roman" panose="02020603050405020304" pitchFamily="18" charset="0"/>
              </a:rPr>
              <a:t>подпомагане на учащите да станат независими, отговорни и социално ангажирани индивиди. </a:t>
            </a:r>
          </a:p>
          <a:p>
            <a:pPr lvl="1"/>
            <a:endParaRPr lang="bg-BG" sz="17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170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Исторически, хуманизмът се свързва с мислители като Жан-Жак Русо и Джон Дюи, които защитават идеята, че образованието трябва да подкрепя индивидуалното развитие и да създава условия за хармония между теория и практика, свобода и отговорност.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Изкуственият интелект: Новата парадигма в образованието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z="1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ИИ позволява създаването на адаптивни учебни системи, които персонализират учебния процес според нуждите и темпото на всеки ученик. </a:t>
            </a:r>
          </a:p>
          <a:p>
            <a:r>
              <a:rPr lang="bg-BG" sz="1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Чрез технологии като машинно обучение и обработка на естествен език, ИИ може да анализира големи обеми от данни, предоставяйки незабавна обратна връзка и препоръки. Това води до по-ефективно и целенасочено обучение, автоматизиране на оценяването, и освобождаване на време за учителите да се фокусират върху творческите и наставнически аспекти на своята работа. </a:t>
            </a:r>
          </a:p>
          <a:p>
            <a:r>
              <a:rPr lang="bg-BG" sz="1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същото време, ИИ улеснява достъпа до качествено образование, дори в отдалечени райони</a:t>
            </a:r>
            <a:r>
              <a:rPr lang="en-US" sz="1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bg-BG" sz="3200">
                <a:solidFill>
                  <a:srgbClr val="FFFFFF"/>
                </a:solidFill>
              </a:rPr>
              <a:t>Синергия между хуманизма и изкуствения интелект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bg-BG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Хуманизмът и изкуственият интелект (ИИ) могат да работят заедно в образованието, като съчетават най-добрите черти на двата подхода</a:t>
            </a:r>
          </a:p>
          <a:p>
            <a:r>
              <a:rPr lang="bg-BG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Хуманизмът поставя акцент върху развитието на цялостната личност, насърчаване на критичното мислене и социалната ангажираност. </a:t>
            </a:r>
          </a:p>
          <a:p>
            <a:r>
              <a:rPr lang="bg-BG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ИИ, от своя страна, предоставя инструменти за персонализиране на учебния процес, адаптиране на съдържанието според индивидуалните нужди на учениците и автоматизиране на рутинни задачи. </a:t>
            </a:r>
          </a:p>
          <a:p>
            <a:r>
              <a:rPr lang="bg-BG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Комбинирането на тези два подхода може да доведе до създаването на учебна среда, която не само развива интелектуалния потенциал на учениците, но и подкрепя техния личностен растеж и социална отговорност. Така ИИ става инструмент в ръцете на учителите и учениците, който усилва хуманистичните цели на образованието.".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bg-BG" sz="3200">
                <a:solidFill>
                  <a:srgbClr val="FFFFFF"/>
                </a:solidFill>
              </a:rPr>
              <a:t>Потенциални конфликти и етични предизвикателства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r>
              <a:rPr lang="bg-BG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Възможни проблеми при интеграцията на ИИ.</a:t>
            </a:r>
          </a:p>
          <a:p>
            <a:r>
              <a:rPr lang="bg-BG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Дехуманизация</a:t>
            </a:r>
            <a:r>
              <a:rPr lang="bg-BG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учебния процес – ако прекомерно разчитаме на технологии, можем да загубим личния елемент на взаимодействие между учител и ученик. </a:t>
            </a:r>
          </a:p>
          <a:p>
            <a:r>
              <a:rPr lang="bg-BG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ИИ системите могат да съдържат алгоритмични пристрастия, които водят до неравнопоставеност и дискриминация на учениците. </a:t>
            </a:r>
          </a:p>
          <a:p>
            <a:r>
              <a:rPr lang="bg-BG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Въпросите за поверителността и сигурността на личните данни също са сериозни – при неправилно управление, събраните данни могат да бъдат злоупотребени. </a:t>
            </a:r>
          </a:p>
          <a:p>
            <a:r>
              <a:rPr lang="bg-BG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Етичните дилеми свързани с автономията и отговорността при използването на ИИ, поставят нови предизвикателства пред образователните институции и обществото като цяло."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bg-BG" sz="3200">
                <a:solidFill>
                  <a:srgbClr val="FFFFFF"/>
                </a:solidFill>
              </a:rPr>
              <a:t>Примери за успешно съчетаване на хуманизма и ИИ в образованието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r>
              <a:rPr lang="bg-BG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Адаптивни учебни системи, които персонализират учебния материал според индивидуалните нужди на учениците, като същевременно учителите остават фокусирани върху тяхното емоционално и социално развитие. </a:t>
            </a:r>
          </a:p>
          <a:p>
            <a:r>
              <a:rPr lang="bg-BG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Прилагане на виртуални </a:t>
            </a:r>
            <a:r>
              <a:rPr lang="bg-BG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обучители</a:t>
            </a:r>
            <a:r>
              <a:rPr lang="bg-BG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задвижвани от ИИ, които подпомагат учениците в самостоятелното усвояване на знания, докато учителите се концентрират върху развитието на критично мислене и етични въпроси.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bg-BG" sz="3500">
                <a:solidFill>
                  <a:srgbClr val="FFFFFF"/>
                </a:solidFill>
              </a:rPr>
              <a:t>Заключение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r>
              <a:rPr lang="bg-BG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Хуманизмът и ИИ не трябва да се разглеждат като противоположности, а като </a:t>
            </a:r>
            <a:r>
              <a:rPr lang="bg-BG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взаимодопълващи</a:t>
            </a:r>
            <a:r>
              <a:rPr lang="bg-BG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елементи</a:t>
            </a:r>
          </a:p>
          <a:p>
            <a:r>
              <a:rPr lang="bg-BG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Заедно могат да създадат по-добро, по-персонализирано и по-социално ангажиращо образование. </a:t>
            </a:r>
          </a:p>
          <a:p>
            <a:r>
              <a:rPr lang="bg-BG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Визията за бъдещето на образованието включва използването на ИИ като инструмент за разширяване на достъпа до качествено образование, насърчаване на критично мислене и подкрепа на личностното развитие на учениците. </a:t>
            </a:r>
          </a:p>
          <a:p>
            <a:r>
              <a:rPr lang="bg-BG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да се постигне това, е необходимо да приемем ИИ като партньор в образованието, като същевременно се придържаме към основните хуманистични ценности, които поставят човека в центъра на учебния процес.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23</TotalTime>
  <Words>606</Words>
  <Application>Microsoft Macintosh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2013 - 2022 Theme</vt:lpstr>
      <vt:lpstr>Образованието през парадигмата на хуманизма и изкуствения интелект</vt:lpstr>
      <vt:lpstr>Въведение</vt:lpstr>
      <vt:lpstr>Хуманизмът в образованието: История и основни принципи</vt:lpstr>
      <vt:lpstr>Изкуственият интелект: Новата парадигма в образованието</vt:lpstr>
      <vt:lpstr>Синергия между хуманизма и изкуствения интелект</vt:lpstr>
      <vt:lpstr>Потенциални конфликти и етични предизвикателства</vt:lpstr>
      <vt:lpstr>Примери за успешно съчетаване на хуманизма и ИИ в образованието</vt:lpstr>
      <vt:lpstr>Заключение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доц. Христо Ненов</cp:lastModifiedBy>
  <cp:revision>2</cp:revision>
  <dcterms:created xsi:type="dcterms:W3CDTF">2013-01-27T09:14:16Z</dcterms:created>
  <dcterms:modified xsi:type="dcterms:W3CDTF">2024-08-22T12:57:00Z</dcterms:modified>
  <cp:category/>
</cp:coreProperties>
</file>