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67484"/>
  </p:normalViewPr>
  <p:slideViewPr>
    <p:cSldViewPr snapToGrid="0">
      <p:cViewPr varScale="1">
        <p:scale>
          <a:sx n="69" d="100"/>
          <a:sy n="69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46C2C-BA30-C549-AD41-C7495FBF5416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1DCC928-F858-184C-AD9C-6F9174DDF529}">
      <dgm:prSet phldrT="[Text]"/>
      <dgm:spPr/>
      <dgm:t>
        <a:bodyPr/>
        <a:lstStyle/>
        <a:p>
          <a:r>
            <a:rPr lang="bg-BG" b="0" i="0" u="none" dirty="0"/>
            <a:t>Индивидуални различия в обучението</a:t>
          </a:r>
          <a:endParaRPr lang="en-GB" dirty="0"/>
        </a:p>
      </dgm:t>
    </dgm:pt>
    <dgm:pt modelId="{116B2ED7-9EC8-0143-996C-3C3D9D3AB5F7}" type="parTrans" cxnId="{0C47674C-DBBF-1641-9444-8D3F622767F7}">
      <dgm:prSet/>
      <dgm:spPr/>
      <dgm:t>
        <a:bodyPr/>
        <a:lstStyle/>
        <a:p>
          <a:endParaRPr lang="en-GB"/>
        </a:p>
      </dgm:t>
    </dgm:pt>
    <dgm:pt modelId="{C8EEB206-2D86-5548-A802-57DA2ED30206}" type="sibTrans" cxnId="{0C47674C-DBBF-1641-9444-8D3F622767F7}">
      <dgm:prSet/>
      <dgm:spPr/>
      <dgm:t>
        <a:bodyPr/>
        <a:lstStyle/>
        <a:p>
          <a:endParaRPr lang="en-GB"/>
        </a:p>
      </dgm:t>
    </dgm:pt>
    <dgm:pt modelId="{0394C87D-5877-7B4F-8443-8551BB5DB057}">
      <dgm:prSet phldrT="[Text]"/>
      <dgm:spPr/>
      <dgm:t>
        <a:bodyPr/>
        <a:lstStyle/>
        <a:p>
          <a:r>
            <a:rPr lang="bg-BG" b="0" i="0" u="none" dirty="0"/>
            <a:t>Ангажираност и мотивация</a:t>
          </a:r>
          <a:endParaRPr lang="en-GB" dirty="0"/>
        </a:p>
      </dgm:t>
    </dgm:pt>
    <dgm:pt modelId="{20B9FBC6-19DD-8847-978B-6F1932053C9A}" type="parTrans" cxnId="{8B001573-04C4-FD41-BD14-11AE59823C42}">
      <dgm:prSet/>
      <dgm:spPr/>
      <dgm:t>
        <a:bodyPr/>
        <a:lstStyle/>
        <a:p>
          <a:endParaRPr lang="en-GB"/>
        </a:p>
      </dgm:t>
    </dgm:pt>
    <dgm:pt modelId="{AB2763DB-33CA-FC4E-9C11-89DE07F32A9C}" type="sibTrans" cxnId="{8B001573-04C4-FD41-BD14-11AE59823C42}">
      <dgm:prSet/>
      <dgm:spPr/>
      <dgm:t>
        <a:bodyPr/>
        <a:lstStyle/>
        <a:p>
          <a:endParaRPr lang="en-GB"/>
        </a:p>
      </dgm:t>
    </dgm:pt>
    <dgm:pt modelId="{5979DE30-38DC-B54D-A9C0-42BE728F7EE1}">
      <dgm:prSet/>
      <dgm:spPr/>
      <dgm:t>
        <a:bodyPr/>
        <a:lstStyle/>
        <a:p>
          <a:r>
            <a:rPr lang="bg-BG" dirty="0"/>
            <a:t>Знания, основани на данни</a:t>
          </a:r>
          <a:endParaRPr lang="en-GB" dirty="0"/>
        </a:p>
      </dgm:t>
    </dgm:pt>
    <dgm:pt modelId="{9918670F-B98A-174D-96DC-DB1722A67EFE}" type="parTrans" cxnId="{D62C8775-700F-F14E-AC61-B9EF53E1598D}">
      <dgm:prSet/>
      <dgm:spPr/>
      <dgm:t>
        <a:bodyPr/>
        <a:lstStyle/>
        <a:p>
          <a:endParaRPr lang="en-GB"/>
        </a:p>
      </dgm:t>
    </dgm:pt>
    <dgm:pt modelId="{EDB9BE11-D44D-CB47-947A-470E39AC3190}" type="sibTrans" cxnId="{D62C8775-700F-F14E-AC61-B9EF53E1598D}">
      <dgm:prSet/>
      <dgm:spPr/>
    </dgm:pt>
    <dgm:pt modelId="{D5075AB9-1A8C-EA47-9D35-1DF58439E5E3}">
      <dgm:prSet/>
      <dgm:spPr/>
      <dgm:t>
        <a:bodyPr/>
        <a:lstStyle/>
        <a:p>
          <a:r>
            <a:rPr lang="bg-BG" b="0" i="0" u="none" dirty="0"/>
            <a:t>Оценяване и обратна връзка</a:t>
          </a:r>
          <a:endParaRPr lang="bg-BG" dirty="0"/>
        </a:p>
      </dgm:t>
    </dgm:pt>
    <dgm:pt modelId="{43236BA4-91D6-1A40-AE4B-211B70F00D21}" type="parTrans" cxnId="{0179A2DD-835D-F74F-841C-D585DD724F16}">
      <dgm:prSet/>
      <dgm:spPr/>
      <dgm:t>
        <a:bodyPr/>
        <a:lstStyle/>
        <a:p>
          <a:endParaRPr lang="en-GB"/>
        </a:p>
      </dgm:t>
    </dgm:pt>
    <dgm:pt modelId="{10080F54-707B-8646-8DDB-CC9919EE0D87}" type="sibTrans" cxnId="{0179A2DD-835D-F74F-841C-D585DD724F16}">
      <dgm:prSet/>
      <dgm:spPr/>
      <dgm:t>
        <a:bodyPr/>
        <a:lstStyle/>
        <a:p>
          <a:endParaRPr lang="en-GB"/>
        </a:p>
      </dgm:t>
    </dgm:pt>
    <dgm:pt modelId="{CCF5FB36-DB76-3A4B-B243-9BDDDA57AAB3}" type="pres">
      <dgm:prSet presAssocID="{3C246C2C-BA30-C549-AD41-C7495FBF5416}" presName="Name0" presStyleCnt="0">
        <dgm:presLayoutVars>
          <dgm:chMax val="7"/>
          <dgm:chPref val="7"/>
          <dgm:dir/>
        </dgm:presLayoutVars>
      </dgm:prSet>
      <dgm:spPr/>
    </dgm:pt>
    <dgm:pt modelId="{3977CE24-F901-0248-AA82-D30C9043A769}" type="pres">
      <dgm:prSet presAssocID="{3C246C2C-BA30-C549-AD41-C7495FBF5416}" presName="Name1" presStyleCnt="0"/>
      <dgm:spPr/>
    </dgm:pt>
    <dgm:pt modelId="{2B94FD23-7C51-D147-9DA2-6AF362B6BDCC}" type="pres">
      <dgm:prSet presAssocID="{3C246C2C-BA30-C549-AD41-C7495FBF5416}" presName="cycle" presStyleCnt="0"/>
      <dgm:spPr/>
    </dgm:pt>
    <dgm:pt modelId="{51662A8A-C800-5543-BD54-CCFD1D7D7E2B}" type="pres">
      <dgm:prSet presAssocID="{3C246C2C-BA30-C549-AD41-C7495FBF5416}" presName="srcNode" presStyleLbl="node1" presStyleIdx="0" presStyleCnt="4"/>
      <dgm:spPr/>
    </dgm:pt>
    <dgm:pt modelId="{23A55E2B-3B88-7540-9BCC-C8DA4613D576}" type="pres">
      <dgm:prSet presAssocID="{3C246C2C-BA30-C549-AD41-C7495FBF5416}" presName="conn" presStyleLbl="parChTrans1D2" presStyleIdx="0" presStyleCnt="1"/>
      <dgm:spPr/>
    </dgm:pt>
    <dgm:pt modelId="{B9600B99-0B7A-9946-9344-E55C5EFB97A0}" type="pres">
      <dgm:prSet presAssocID="{3C246C2C-BA30-C549-AD41-C7495FBF5416}" presName="extraNode" presStyleLbl="node1" presStyleIdx="0" presStyleCnt="4"/>
      <dgm:spPr/>
    </dgm:pt>
    <dgm:pt modelId="{FA65CAB3-168A-374F-B774-C6065F559490}" type="pres">
      <dgm:prSet presAssocID="{3C246C2C-BA30-C549-AD41-C7495FBF5416}" presName="dstNode" presStyleLbl="node1" presStyleIdx="0" presStyleCnt="4"/>
      <dgm:spPr/>
    </dgm:pt>
    <dgm:pt modelId="{4255A696-20B5-9740-BF0F-BEBC805798CE}" type="pres">
      <dgm:prSet presAssocID="{61DCC928-F858-184C-AD9C-6F9174DDF529}" presName="text_1" presStyleLbl="node1" presStyleIdx="0" presStyleCnt="4">
        <dgm:presLayoutVars>
          <dgm:bulletEnabled val="1"/>
        </dgm:presLayoutVars>
      </dgm:prSet>
      <dgm:spPr/>
    </dgm:pt>
    <dgm:pt modelId="{11785CBC-692F-6B4D-A214-D24E32D67A09}" type="pres">
      <dgm:prSet presAssocID="{61DCC928-F858-184C-AD9C-6F9174DDF529}" presName="accent_1" presStyleCnt="0"/>
      <dgm:spPr/>
    </dgm:pt>
    <dgm:pt modelId="{D3164556-7DB0-574C-B63F-52F454B423D6}" type="pres">
      <dgm:prSet presAssocID="{61DCC928-F858-184C-AD9C-6F9174DDF529}" presName="accentRepeatNode" presStyleLbl="solidFgAcc1" presStyleIdx="0" presStyleCnt="4"/>
      <dgm:spPr/>
    </dgm:pt>
    <dgm:pt modelId="{EC63316E-3D36-6E4C-BFC9-DB39F65537AE}" type="pres">
      <dgm:prSet presAssocID="{0394C87D-5877-7B4F-8443-8551BB5DB057}" presName="text_2" presStyleLbl="node1" presStyleIdx="1" presStyleCnt="4">
        <dgm:presLayoutVars>
          <dgm:bulletEnabled val="1"/>
        </dgm:presLayoutVars>
      </dgm:prSet>
      <dgm:spPr/>
    </dgm:pt>
    <dgm:pt modelId="{193B0C4D-6E40-F14E-8EE7-0CE889EB0EE3}" type="pres">
      <dgm:prSet presAssocID="{0394C87D-5877-7B4F-8443-8551BB5DB057}" presName="accent_2" presStyleCnt="0"/>
      <dgm:spPr/>
    </dgm:pt>
    <dgm:pt modelId="{BC85A9C1-884E-E141-AD88-81FE2D5CA947}" type="pres">
      <dgm:prSet presAssocID="{0394C87D-5877-7B4F-8443-8551BB5DB057}" presName="accentRepeatNode" presStyleLbl="solidFgAcc1" presStyleIdx="1" presStyleCnt="4"/>
      <dgm:spPr/>
    </dgm:pt>
    <dgm:pt modelId="{F35AB937-2E55-EF4D-81A7-11985070D8A6}" type="pres">
      <dgm:prSet presAssocID="{5979DE30-38DC-B54D-A9C0-42BE728F7EE1}" presName="text_3" presStyleLbl="node1" presStyleIdx="2" presStyleCnt="4">
        <dgm:presLayoutVars>
          <dgm:bulletEnabled val="1"/>
        </dgm:presLayoutVars>
      </dgm:prSet>
      <dgm:spPr/>
    </dgm:pt>
    <dgm:pt modelId="{675C75F8-DE43-FC47-BB78-73BEFF528FE8}" type="pres">
      <dgm:prSet presAssocID="{5979DE30-38DC-B54D-A9C0-42BE728F7EE1}" presName="accent_3" presStyleCnt="0"/>
      <dgm:spPr/>
    </dgm:pt>
    <dgm:pt modelId="{694B9981-903E-5740-8EC9-7C7320523052}" type="pres">
      <dgm:prSet presAssocID="{5979DE30-38DC-B54D-A9C0-42BE728F7EE1}" presName="accentRepeatNode" presStyleLbl="solidFgAcc1" presStyleIdx="2" presStyleCnt="4"/>
      <dgm:spPr/>
    </dgm:pt>
    <dgm:pt modelId="{2CA1DF3C-5B56-2D4F-BC4A-6498B002719C}" type="pres">
      <dgm:prSet presAssocID="{D5075AB9-1A8C-EA47-9D35-1DF58439E5E3}" presName="text_4" presStyleLbl="node1" presStyleIdx="3" presStyleCnt="4">
        <dgm:presLayoutVars>
          <dgm:bulletEnabled val="1"/>
        </dgm:presLayoutVars>
      </dgm:prSet>
      <dgm:spPr/>
    </dgm:pt>
    <dgm:pt modelId="{8ABDA66F-D731-E14E-86FC-CB8A01F4C040}" type="pres">
      <dgm:prSet presAssocID="{D5075AB9-1A8C-EA47-9D35-1DF58439E5E3}" presName="accent_4" presStyleCnt="0"/>
      <dgm:spPr/>
    </dgm:pt>
    <dgm:pt modelId="{988DC210-E54E-A145-8CCD-4D3A06331493}" type="pres">
      <dgm:prSet presAssocID="{D5075AB9-1A8C-EA47-9D35-1DF58439E5E3}" presName="accentRepeatNode" presStyleLbl="solidFgAcc1" presStyleIdx="3" presStyleCnt="4"/>
      <dgm:spPr/>
    </dgm:pt>
  </dgm:ptLst>
  <dgm:cxnLst>
    <dgm:cxn modelId="{47728628-B435-F548-A591-A2B2EE3B6094}" type="presOf" srcId="{D5075AB9-1A8C-EA47-9D35-1DF58439E5E3}" destId="{2CA1DF3C-5B56-2D4F-BC4A-6498B002719C}" srcOrd="0" destOrd="0" presId="urn:microsoft.com/office/officeart/2008/layout/VerticalCurvedList"/>
    <dgm:cxn modelId="{D3371E4B-1716-F643-A655-3E70E709AF0D}" type="presOf" srcId="{5979DE30-38DC-B54D-A9C0-42BE728F7EE1}" destId="{F35AB937-2E55-EF4D-81A7-11985070D8A6}" srcOrd="0" destOrd="0" presId="urn:microsoft.com/office/officeart/2008/layout/VerticalCurvedList"/>
    <dgm:cxn modelId="{0C47674C-DBBF-1641-9444-8D3F622767F7}" srcId="{3C246C2C-BA30-C549-AD41-C7495FBF5416}" destId="{61DCC928-F858-184C-AD9C-6F9174DDF529}" srcOrd="0" destOrd="0" parTransId="{116B2ED7-9EC8-0143-996C-3C3D9D3AB5F7}" sibTransId="{C8EEB206-2D86-5548-A802-57DA2ED30206}"/>
    <dgm:cxn modelId="{8B001573-04C4-FD41-BD14-11AE59823C42}" srcId="{3C246C2C-BA30-C549-AD41-C7495FBF5416}" destId="{0394C87D-5877-7B4F-8443-8551BB5DB057}" srcOrd="1" destOrd="0" parTransId="{20B9FBC6-19DD-8847-978B-6F1932053C9A}" sibTransId="{AB2763DB-33CA-FC4E-9C11-89DE07F32A9C}"/>
    <dgm:cxn modelId="{D62C8775-700F-F14E-AC61-B9EF53E1598D}" srcId="{3C246C2C-BA30-C549-AD41-C7495FBF5416}" destId="{5979DE30-38DC-B54D-A9C0-42BE728F7EE1}" srcOrd="2" destOrd="0" parTransId="{9918670F-B98A-174D-96DC-DB1722A67EFE}" sibTransId="{EDB9BE11-D44D-CB47-947A-470E39AC3190}"/>
    <dgm:cxn modelId="{C4DB697D-FCFC-9241-88FD-1AC0FD40262E}" type="presOf" srcId="{0394C87D-5877-7B4F-8443-8551BB5DB057}" destId="{EC63316E-3D36-6E4C-BFC9-DB39F65537AE}" srcOrd="0" destOrd="0" presId="urn:microsoft.com/office/officeart/2008/layout/VerticalCurvedList"/>
    <dgm:cxn modelId="{D6A843A7-1B6F-DB41-BCAF-414660D1DE7A}" type="presOf" srcId="{3C246C2C-BA30-C549-AD41-C7495FBF5416}" destId="{CCF5FB36-DB76-3A4B-B243-9BDDDA57AAB3}" srcOrd="0" destOrd="0" presId="urn:microsoft.com/office/officeart/2008/layout/VerticalCurvedList"/>
    <dgm:cxn modelId="{F31F5BC3-F784-B440-ABF6-9DE2C64EFF15}" type="presOf" srcId="{C8EEB206-2D86-5548-A802-57DA2ED30206}" destId="{23A55E2B-3B88-7540-9BCC-C8DA4613D576}" srcOrd="0" destOrd="0" presId="urn:microsoft.com/office/officeart/2008/layout/VerticalCurvedList"/>
    <dgm:cxn modelId="{0179A2DD-835D-F74F-841C-D585DD724F16}" srcId="{3C246C2C-BA30-C549-AD41-C7495FBF5416}" destId="{D5075AB9-1A8C-EA47-9D35-1DF58439E5E3}" srcOrd="3" destOrd="0" parTransId="{43236BA4-91D6-1A40-AE4B-211B70F00D21}" sibTransId="{10080F54-707B-8646-8DDB-CC9919EE0D87}"/>
    <dgm:cxn modelId="{8DCAF1EC-C944-864B-B204-3039BDCC8467}" type="presOf" srcId="{61DCC928-F858-184C-AD9C-6F9174DDF529}" destId="{4255A696-20B5-9740-BF0F-BEBC805798CE}" srcOrd="0" destOrd="0" presId="urn:microsoft.com/office/officeart/2008/layout/VerticalCurvedList"/>
    <dgm:cxn modelId="{1AC56101-50B0-8A45-91E6-A7A26F51F7EA}" type="presParOf" srcId="{CCF5FB36-DB76-3A4B-B243-9BDDDA57AAB3}" destId="{3977CE24-F901-0248-AA82-D30C9043A769}" srcOrd="0" destOrd="0" presId="urn:microsoft.com/office/officeart/2008/layout/VerticalCurvedList"/>
    <dgm:cxn modelId="{2D3098FD-DB2C-444F-8984-E39588D89844}" type="presParOf" srcId="{3977CE24-F901-0248-AA82-D30C9043A769}" destId="{2B94FD23-7C51-D147-9DA2-6AF362B6BDCC}" srcOrd="0" destOrd="0" presId="urn:microsoft.com/office/officeart/2008/layout/VerticalCurvedList"/>
    <dgm:cxn modelId="{F34A846B-3B26-EE4C-9942-1A05F010B4E3}" type="presParOf" srcId="{2B94FD23-7C51-D147-9DA2-6AF362B6BDCC}" destId="{51662A8A-C800-5543-BD54-CCFD1D7D7E2B}" srcOrd="0" destOrd="0" presId="urn:microsoft.com/office/officeart/2008/layout/VerticalCurvedList"/>
    <dgm:cxn modelId="{537C447D-BDF6-E449-862D-EB990F6BD891}" type="presParOf" srcId="{2B94FD23-7C51-D147-9DA2-6AF362B6BDCC}" destId="{23A55E2B-3B88-7540-9BCC-C8DA4613D576}" srcOrd="1" destOrd="0" presId="urn:microsoft.com/office/officeart/2008/layout/VerticalCurvedList"/>
    <dgm:cxn modelId="{0E236AF0-B184-474E-946D-C587B938680C}" type="presParOf" srcId="{2B94FD23-7C51-D147-9DA2-6AF362B6BDCC}" destId="{B9600B99-0B7A-9946-9344-E55C5EFB97A0}" srcOrd="2" destOrd="0" presId="urn:microsoft.com/office/officeart/2008/layout/VerticalCurvedList"/>
    <dgm:cxn modelId="{EAC666AE-9682-7F4F-B901-E9237F3AB2B4}" type="presParOf" srcId="{2B94FD23-7C51-D147-9DA2-6AF362B6BDCC}" destId="{FA65CAB3-168A-374F-B774-C6065F559490}" srcOrd="3" destOrd="0" presId="urn:microsoft.com/office/officeart/2008/layout/VerticalCurvedList"/>
    <dgm:cxn modelId="{8DD6F030-ECEA-1C40-B042-D786D81B0A0F}" type="presParOf" srcId="{3977CE24-F901-0248-AA82-D30C9043A769}" destId="{4255A696-20B5-9740-BF0F-BEBC805798CE}" srcOrd="1" destOrd="0" presId="urn:microsoft.com/office/officeart/2008/layout/VerticalCurvedList"/>
    <dgm:cxn modelId="{A5DD7C92-5786-E842-B3A3-69E41B0A3D55}" type="presParOf" srcId="{3977CE24-F901-0248-AA82-D30C9043A769}" destId="{11785CBC-692F-6B4D-A214-D24E32D67A09}" srcOrd="2" destOrd="0" presId="urn:microsoft.com/office/officeart/2008/layout/VerticalCurvedList"/>
    <dgm:cxn modelId="{1C694F4F-3E98-A44D-9088-8592A1922C6C}" type="presParOf" srcId="{11785CBC-692F-6B4D-A214-D24E32D67A09}" destId="{D3164556-7DB0-574C-B63F-52F454B423D6}" srcOrd="0" destOrd="0" presId="urn:microsoft.com/office/officeart/2008/layout/VerticalCurvedList"/>
    <dgm:cxn modelId="{73A6389C-BB0D-F74A-A068-E1F396F01491}" type="presParOf" srcId="{3977CE24-F901-0248-AA82-D30C9043A769}" destId="{EC63316E-3D36-6E4C-BFC9-DB39F65537AE}" srcOrd="3" destOrd="0" presId="urn:microsoft.com/office/officeart/2008/layout/VerticalCurvedList"/>
    <dgm:cxn modelId="{04B9366A-3449-954F-BDAA-CC6527EB7400}" type="presParOf" srcId="{3977CE24-F901-0248-AA82-D30C9043A769}" destId="{193B0C4D-6E40-F14E-8EE7-0CE889EB0EE3}" srcOrd="4" destOrd="0" presId="urn:microsoft.com/office/officeart/2008/layout/VerticalCurvedList"/>
    <dgm:cxn modelId="{4FF5C63B-3ADB-8642-B1F4-B71EA7467843}" type="presParOf" srcId="{193B0C4D-6E40-F14E-8EE7-0CE889EB0EE3}" destId="{BC85A9C1-884E-E141-AD88-81FE2D5CA947}" srcOrd="0" destOrd="0" presId="urn:microsoft.com/office/officeart/2008/layout/VerticalCurvedList"/>
    <dgm:cxn modelId="{578D0913-3BF2-CA48-9C2F-5A6AF8F2CC30}" type="presParOf" srcId="{3977CE24-F901-0248-AA82-D30C9043A769}" destId="{F35AB937-2E55-EF4D-81A7-11985070D8A6}" srcOrd="5" destOrd="0" presId="urn:microsoft.com/office/officeart/2008/layout/VerticalCurvedList"/>
    <dgm:cxn modelId="{2AD97AFD-6086-E64B-B189-448600BF64B9}" type="presParOf" srcId="{3977CE24-F901-0248-AA82-D30C9043A769}" destId="{675C75F8-DE43-FC47-BB78-73BEFF528FE8}" srcOrd="6" destOrd="0" presId="urn:microsoft.com/office/officeart/2008/layout/VerticalCurvedList"/>
    <dgm:cxn modelId="{4A47844D-CC10-5646-8D52-15F512E79610}" type="presParOf" srcId="{675C75F8-DE43-FC47-BB78-73BEFF528FE8}" destId="{694B9981-903E-5740-8EC9-7C7320523052}" srcOrd="0" destOrd="0" presId="urn:microsoft.com/office/officeart/2008/layout/VerticalCurvedList"/>
    <dgm:cxn modelId="{92504D94-0DB8-B24B-AAD8-E47B53DDCE4E}" type="presParOf" srcId="{3977CE24-F901-0248-AA82-D30C9043A769}" destId="{2CA1DF3C-5B56-2D4F-BC4A-6498B002719C}" srcOrd="7" destOrd="0" presId="urn:microsoft.com/office/officeart/2008/layout/VerticalCurvedList"/>
    <dgm:cxn modelId="{B02D2472-C205-A240-9F5D-FD6DA297B606}" type="presParOf" srcId="{3977CE24-F901-0248-AA82-D30C9043A769}" destId="{8ABDA66F-D731-E14E-86FC-CB8A01F4C040}" srcOrd="8" destOrd="0" presId="urn:microsoft.com/office/officeart/2008/layout/VerticalCurvedList"/>
    <dgm:cxn modelId="{B0E9B18C-847D-9C44-8E06-8E5F98E9761B}" type="presParOf" srcId="{8ABDA66F-D731-E14E-86FC-CB8A01F4C040}" destId="{988DC210-E54E-A145-8CCD-4D3A063314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B5D97-9189-A441-8B91-A48AC84996D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8A3A34-D3BA-DA41-B64F-4CBCEA631A2E}">
      <dgm:prSet phldrT="[Text]"/>
      <dgm:spPr/>
      <dgm:t>
        <a:bodyPr/>
        <a:lstStyle/>
        <a:p>
          <a:r>
            <a:rPr lang="bg-BG" dirty="0"/>
            <a:t>Типове интервенции</a:t>
          </a:r>
          <a:endParaRPr lang="en-GB" dirty="0"/>
        </a:p>
      </dgm:t>
    </dgm:pt>
    <dgm:pt modelId="{F6014D85-C203-814C-A12E-A908E3797D3D}" type="parTrans" cxnId="{40A2E7F9-293B-534F-9423-43702FDBB7CD}">
      <dgm:prSet/>
      <dgm:spPr/>
      <dgm:t>
        <a:bodyPr/>
        <a:lstStyle/>
        <a:p>
          <a:endParaRPr lang="en-GB"/>
        </a:p>
      </dgm:t>
    </dgm:pt>
    <dgm:pt modelId="{D2CD5C75-C7B5-7B43-841E-003685E7ECF2}" type="sibTrans" cxnId="{40A2E7F9-293B-534F-9423-43702FDBB7CD}">
      <dgm:prSet/>
      <dgm:spPr/>
      <dgm:t>
        <a:bodyPr/>
        <a:lstStyle/>
        <a:p>
          <a:endParaRPr lang="en-GB"/>
        </a:p>
      </dgm:t>
    </dgm:pt>
    <dgm:pt modelId="{58A63535-D681-F145-817F-1078102FA7C0}">
      <dgm:prSet phldrT="[Text]"/>
      <dgm:spPr/>
      <dgm:t>
        <a:bodyPr/>
        <a:lstStyle/>
        <a:p>
          <a:r>
            <a:rPr lang="bg-BG" b="1" i="0" u="none" dirty="0">
              <a:solidFill>
                <a:srgbClr val="FF0000"/>
              </a:solidFill>
            </a:rPr>
            <a:t>Системи</a:t>
          </a:r>
          <a:r>
            <a:rPr lang="bg-BG" b="0" i="0" u="none" dirty="0"/>
            <a:t>:  включват адаптивни учебни системи, интелигентни механизми или адаптивни платформи, които се настройват динамично спрямо нуждите на учащите се</a:t>
          </a:r>
          <a:endParaRPr lang="en-GB" dirty="0"/>
        </a:p>
      </dgm:t>
    </dgm:pt>
    <dgm:pt modelId="{439A91FA-5161-2C45-AA36-E39FD2977B77}" type="parTrans" cxnId="{F3C6A405-09D1-5B4D-A2C5-5D065960B707}">
      <dgm:prSet/>
      <dgm:spPr/>
      <dgm:t>
        <a:bodyPr/>
        <a:lstStyle/>
        <a:p>
          <a:endParaRPr lang="en-GB"/>
        </a:p>
      </dgm:t>
    </dgm:pt>
    <dgm:pt modelId="{C946B8CD-4C76-A743-9CAB-6D0151D3366E}" type="sibTrans" cxnId="{F3C6A405-09D1-5B4D-A2C5-5D065960B707}">
      <dgm:prSet/>
      <dgm:spPr/>
      <dgm:t>
        <a:bodyPr/>
        <a:lstStyle/>
        <a:p>
          <a:endParaRPr lang="en-GB"/>
        </a:p>
      </dgm:t>
    </dgm:pt>
    <dgm:pt modelId="{99E25742-6402-7749-AEBA-994CF8C2D8BF}">
      <dgm:prSet phldrT="[Text]"/>
      <dgm:spPr/>
      <dgm:t>
        <a:bodyPr/>
        <a:lstStyle/>
        <a:p>
          <a:r>
            <a:rPr lang="bg-BG" b="1" i="0" u="none" dirty="0">
              <a:solidFill>
                <a:srgbClr val="FF0000"/>
              </a:solidFill>
            </a:rPr>
            <a:t>Рамки:</a:t>
          </a:r>
          <a:r>
            <a:rPr lang="bg-BG" b="0" i="0" u="none" dirty="0"/>
            <a:t> предлагат структурирани насоки, които дефинират концепции, практики и стойности за прилагане на </a:t>
          </a:r>
          <a:r>
            <a:rPr lang="en-GB" b="0" i="0" u="none" dirty="0"/>
            <a:t>AI </a:t>
          </a:r>
          <a:r>
            <a:rPr lang="bg-BG" b="0" i="0" u="none" dirty="0"/>
            <a:t>решения. Те включват съществени елементи като </a:t>
          </a:r>
          <a:r>
            <a:rPr lang="en-GB" b="0" i="0" u="none" dirty="0"/>
            <a:t>AI </a:t>
          </a:r>
          <a:r>
            <a:rPr lang="bg-BG" b="0" i="0" u="none" dirty="0"/>
            <a:t>техники и модели на потребители, и описват връзките между тези елементи за подобряване на адаптивното обучение.</a:t>
          </a:r>
          <a:endParaRPr lang="en-GB" dirty="0"/>
        </a:p>
      </dgm:t>
    </dgm:pt>
    <dgm:pt modelId="{FC934A36-F679-0C4C-9AB9-00988BF238E7}" type="parTrans" cxnId="{B58547C6-501A-934D-9179-7D143F2C7FCD}">
      <dgm:prSet/>
      <dgm:spPr/>
      <dgm:t>
        <a:bodyPr/>
        <a:lstStyle/>
        <a:p>
          <a:endParaRPr lang="en-GB"/>
        </a:p>
      </dgm:t>
    </dgm:pt>
    <dgm:pt modelId="{BD14FA8A-0160-C046-A3D9-9741ADBA9F6E}" type="sibTrans" cxnId="{B58547C6-501A-934D-9179-7D143F2C7FCD}">
      <dgm:prSet/>
      <dgm:spPr/>
      <dgm:t>
        <a:bodyPr/>
        <a:lstStyle/>
        <a:p>
          <a:endParaRPr lang="en-GB"/>
        </a:p>
      </dgm:t>
    </dgm:pt>
    <dgm:pt modelId="{50CCF97F-24B7-F844-BEC6-810D4916BB4F}">
      <dgm:prSet phldrT="[Text]"/>
      <dgm:spPr/>
      <dgm:t>
        <a:bodyPr/>
        <a:lstStyle/>
        <a:p>
          <a:r>
            <a:rPr lang="bg-BG" b="1" i="0" u="none" dirty="0">
              <a:solidFill>
                <a:srgbClr val="FF0000"/>
              </a:solidFill>
            </a:rPr>
            <a:t>Модели</a:t>
          </a:r>
          <a:r>
            <a:rPr lang="bg-BG" b="0" i="0" u="none" dirty="0"/>
            <a:t>:  предоставят шаблони или описания, използвани за визуализиране и разсъждаване върху системи или компоненти. Те служат като инструменти за решаване на проблеми, експериментиране или абстрактно представяне на адаптивни учебни системи.</a:t>
          </a:r>
          <a:endParaRPr lang="en-GB" dirty="0"/>
        </a:p>
      </dgm:t>
    </dgm:pt>
    <dgm:pt modelId="{FE284385-8E58-5B44-810B-87601F259BAE}" type="parTrans" cxnId="{73D82A22-963C-3E44-B1CF-64D107DEFC27}">
      <dgm:prSet/>
      <dgm:spPr/>
      <dgm:t>
        <a:bodyPr/>
        <a:lstStyle/>
        <a:p>
          <a:endParaRPr lang="en-GB"/>
        </a:p>
      </dgm:t>
    </dgm:pt>
    <dgm:pt modelId="{5B1F32BD-7094-8F49-9D70-EEC783F8CD75}" type="sibTrans" cxnId="{73D82A22-963C-3E44-B1CF-64D107DEFC27}">
      <dgm:prSet/>
      <dgm:spPr/>
      <dgm:t>
        <a:bodyPr/>
        <a:lstStyle/>
        <a:p>
          <a:endParaRPr lang="en-GB"/>
        </a:p>
      </dgm:t>
    </dgm:pt>
    <dgm:pt modelId="{F2CA8DD6-39BA-FF4C-8F54-EF87B6BA65CC}">
      <dgm:prSet phldrT="[Text]"/>
      <dgm:spPr/>
      <dgm:t>
        <a:bodyPr/>
        <a:lstStyle/>
        <a:p>
          <a:r>
            <a:rPr lang="bg-BG" b="1" i="0" u="none" dirty="0">
              <a:solidFill>
                <a:srgbClr val="FF0000"/>
              </a:solidFill>
            </a:rPr>
            <a:t>Подходи</a:t>
          </a:r>
          <a:r>
            <a:rPr lang="bg-BG" b="1" i="0" u="none" dirty="0"/>
            <a:t>: </a:t>
          </a:r>
          <a:r>
            <a:rPr lang="bg-BG" b="0" i="0" u="none" dirty="0"/>
            <a:t> отнасят се до теоретични концепции и методологии, използвани за разбирането и решаването на специфични проблеми. Те предоставят различни перспективи за анализиране на учебния процес и адаптиране на решения към нуждите на учащите се.</a:t>
          </a:r>
          <a:endParaRPr lang="en-GB" dirty="0"/>
        </a:p>
      </dgm:t>
    </dgm:pt>
    <dgm:pt modelId="{63E2BC9D-B87F-A642-AD81-6D9B0F7CF4FB}" type="parTrans" cxnId="{01A387E7-F5E3-E44C-A9A3-3D32589DDB6D}">
      <dgm:prSet/>
      <dgm:spPr/>
      <dgm:t>
        <a:bodyPr/>
        <a:lstStyle/>
        <a:p>
          <a:endParaRPr lang="en-GB"/>
        </a:p>
      </dgm:t>
    </dgm:pt>
    <dgm:pt modelId="{60FEA488-FC32-FF4D-A1CA-11242D9AE642}" type="sibTrans" cxnId="{01A387E7-F5E3-E44C-A9A3-3D32589DDB6D}">
      <dgm:prSet/>
      <dgm:spPr/>
      <dgm:t>
        <a:bodyPr/>
        <a:lstStyle/>
        <a:p>
          <a:endParaRPr lang="en-GB"/>
        </a:p>
      </dgm:t>
    </dgm:pt>
    <dgm:pt modelId="{DCED4037-4695-1A4E-B24A-F5CC3883F1E1}" type="pres">
      <dgm:prSet presAssocID="{DF0B5D97-9189-A441-8B91-A48AC84996D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E9D758-5449-C148-9179-7A4ABD8473D6}" type="pres">
      <dgm:prSet presAssocID="{DF0B5D97-9189-A441-8B91-A48AC84996D2}" presName="matrix" presStyleCnt="0"/>
      <dgm:spPr/>
    </dgm:pt>
    <dgm:pt modelId="{EECADA63-5B7B-8B45-A3B8-AAA72DD82DC3}" type="pres">
      <dgm:prSet presAssocID="{DF0B5D97-9189-A441-8B91-A48AC84996D2}" presName="tile1" presStyleLbl="node1" presStyleIdx="0" presStyleCnt="4"/>
      <dgm:spPr/>
    </dgm:pt>
    <dgm:pt modelId="{1C708E52-128E-1C46-B02F-69E14FA774CD}" type="pres">
      <dgm:prSet presAssocID="{DF0B5D97-9189-A441-8B91-A48AC84996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F4BAB2-5F73-F040-9B75-5885D9586899}" type="pres">
      <dgm:prSet presAssocID="{DF0B5D97-9189-A441-8B91-A48AC84996D2}" presName="tile2" presStyleLbl="node1" presStyleIdx="1" presStyleCnt="4"/>
      <dgm:spPr/>
    </dgm:pt>
    <dgm:pt modelId="{419A8F99-FA4A-0A4F-85E7-FB228293F93D}" type="pres">
      <dgm:prSet presAssocID="{DF0B5D97-9189-A441-8B91-A48AC84996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80E0FE-BADB-6144-8038-777BC53A4F15}" type="pres">
      <dgm:prSet presAssocID="{DF0B5D97-9189-A441-8B91-A48AC84996D2}" presName="tile3" presStyleLbl="node1" presStyleIdx="2" presStyleCnt="4"/>
      <dgm:spPr/>
    </dgm:pt>
    <dgm:pt modelId="{C636044E-916E-1347-A125-2D704064F5AB}" type="pres">
      <dgm:prSet presAssocID="{DF0B5D97-9189-A441-8B91-A48AC84996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7A7717-5018-A546-8FE4-828011EA4357}" type="pres">
      <dgm:prSet presAssocID="{DF0B5D97-9189-A441-8B91-A48AC84996D2}" presName="tile4" presStyleLbl="node1" presStyleIdx="3" presStyleCnt="4"/>
      <dgm:spPr/>
    </dgm:pt>
    <dgm:pt modelId="{AB5A3900-C8AD-6D42-BE19-D15F63E0BA52}" type="pres">
      <dgm:prSet presAssocID="{DF0B5D97-9189-A441-8B91-A48AC84996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943C700-CCE9-6840-841D-76B2EA51E65C}" type="pres">
      <dgm:prSet presAssocID="{DF0B5D97-9189-A441-8B91-A48AC84996D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3C6A405-09D1-5B4D-A2C5-5D065960B707}" srcId="{2E8A3A34-D3BA-DA41-B64F-4CBCEA631A2E}" destId="{58A63535-D681-F145-817F-1078102FA7C0}" srcOrd="0" destOrd="0" parTransId="{439A91FA-5161-2C45-AA36-E39FD2977B77}" sibTransId="{C946B8CD-4C76-A743-9CAB-6D0151D3366E}"/>
    <dgm:cxn modelId="{321ABD11-6A7B-5441-9565-DFC8D5F3F5D5}" type="presOf" srcId="{50CCF97F-24B7-F844-BEC6-810D4916BB4F}" destId="{C636044E-916E-1347-A125-2D704064F5AB}" srcOrd="1" destOrd="0" presId="urn:microsoft.com/office/officeart/2005/8/layout/matrix1"/>
    <dgm:cxn modelId="{DBBA9F1F-3DBC-7348-9678-87678C796400}" type="presOf" srcId="{DF0B5D97-9189-A441-8B91-A48AC84996D2}" destId="{DCED4037-4695-1A4E-B24A-F5CC3883F1E1}" srcOrd="0" destOrd="0" presId="urn:microsoft.com/office/officeart/2005/8/layout/matrix1"/>
    <dgm:cxn modelId="{73D82A22-963C-3E44-B1CF-64D107DEFC27}" srcId="{2E8A3A34-D3BA-DA41-B64F-4CBCEA631A2E}" destId="{50CCF97F-24B7-F844-BEC6-810D4916BB4F}" srcOrd="2" destOrd="0" parTransId="{FE284385-8E58-5B44-810B-87601F259BAE}" sibTransId="{5B1F32BD-7094-8F49-9D70-EEC783F8CD75}"/>
    <dgm:cxn modelId="{B01FE541-A84D-C143-8AF2-DADBDF3463F6}" type="presOf" srcId="{2E8A3A34-D3BA-DA41-B64F-4CBCEA631A2E}" destId="{F943C700-CCE9-6840-841D-76B2EA51E65C}" srcOrd="0" destOrd="0" presId="urn:microsoft.com/office/officeart/2005/8/layout/matrix1"/>
    <dgm:cxn modelId="{C0113B6C-E893-7442-9976-7D3B2874DE42}" type="presOf" srcId="{58A63535-D681-F145-817F-1078102FA7C0}" destId="{EECADA63-5B7B-8B45-A3B8-AAA72DD82DC3}" srcOrd="0" destOrd="0" presId="urn:microsoft.com/office/officeart/2005/8/layout/matrix1"/>
    <dgm:cxn modelId="{00078C85-ACA6-D74A-8E08-639242788A6C}" type="presOf" srcId="{99E25742-6402-7749-AEBA-994CF8C2D8BF}" destId="{419A8F99-FA4A-0A4F-85E7-FB228293F93D}" srcOrd="1" destOrd="0" presId="urn:microsoft.com/office/officeart/2005/8/layout/matrix1"/>
    <dgm:cxn modelId="{D2670F91-C7EE-1D4C-9FB5-EFA9FC03E510}" type="presOf" srcId="{99E25742-6402-7749-AEBA-994CF8C2D8BF}" destId="{1AF4BAB2-5F73-F040-9B75-5885D9586899}" srcOrd="0" destOrd="0" presId="urn:microsoft.com/office/officeart/2005/8/layout/matrix1"/>
    <dgm:cxn modelId="{252D8892-CA7C-EC4F-9A46-AE768B692842}" type="presOf" srcId="{50CCF97F-24B7-F844-BEC6-810D4916BB4F}" destId="{F980E0FE-BADB-6144-8038-777BC53A4F15}" srcOrd="0" destOrd="0" presId="urn:microsoft.com/office/officeart/2005/8/layout/matrix1"/>
    <dgm:cxn modelId="{7122FEAF-27DB-1F46-924A-D70E2B14C885}" type="presOf" srcId="{58A63535-D681-F145-817F-1078102FA7C0}" destId="{1C708E52-128E-1C46-B02F-69E14FA774CD}" srcOrd="1" destOrd="0" presId="urn:microsoft.com/office/officeart/2005/8/layout/matrix1"/>
    <dgm:cxn modelId="{B58547C6-501A-934D-9179-7D143F2C7FCD}" srcId="{2E8A3A34-D3BA-DA41-B64F-4CBCEA631A2E}" destId="{99E25742-6402-7749-AEBA-994CF8C2D8BF}" srcOrd="1" destOrd="0" parTransId="{FC934A36-F679-0C4C-9AB9-00988BF238E7}" sibTransId="{BD14FA8A-0160-C046-A3D9-9741ADBA9F6E}"/>
    <dgm:cxn modelId="{A51B9EC9-A603-114F-8226-4DF1E4E56E4E}" type="presOf" srcId="{F2CA8DD6-39BA-FF4C-8F54-EF87B6BA65CC}" destId="{AB5A3900-C8AD-6D42-BE19-D15F63E0BA52}" srcOrd="1" destOrd="0" presId="urn:microsoft.com/office/officeart/2005/8/layout/matrix1"/>
    <dgm:cxn modelId="{01A387E7-F5E3-E44C-A9A3-3D32589DDB6D}" srcId="{2E8A3A34-D3BA-DA41-B64F-4CBCEA631A2E}" destId="{F2CA8DD6-39BA-FF4C-8F54-EF87B6BA65CC}" srcOrd="3" destOrd="0" parTransId="{63E2BC9D-B87F-A642-AD81-6D9B0F7CF4FB}" sibTransId="{60FEA488-FC32-FF4D-A1CA-11242D9AE642}"/>
    <dgm:cxn modelId="{40A2E7F9-293B-534F-9423-43702FDBB7CD}" srcId="{DF0B5D97-9189-A441-8B91-A48AC84996D2}" destId="{2E8A3A34-D3BA-DA41-B64F-4CBCEA631A2E}" srcOrd="0" destOrd="0" parTransId="{F6014D85-C203-814C-A12E-A908E3797D3D}" sibTransId="{D2CD5C75-C7B5-7B43-841E-003685E7ECF2}"/>
    <dgm:cxn modelId="{319AF1FB-204C-BC47-8EB0-0EF31CF0C041}" type="presOf" srcId="{F2CA8DD6-39BA-FF4C-8F54-EF87B6BA65CC}" destId="{3B7A7717-5018-A546-8FE4-828011EA4357}" srcOrd="0" destOrd="0" presId="urn:microsoft.com/office/officeart/2005/8/layout/matrix1"/>
    <dgm:cxn modelId="{64B4D437-4484-7A45-B051-57AB5BA323C8}" type="presParOf" srcId="{DCED4037-4695-1A4E-B24A-F5CC3883F1E1}" destId="{92E9D758-5449-C148-9179-7A4ABD8473D6}" srcOrd="0" destOrd="0" presId="urn:microsoft.com/office/officeart/2005/8/layout/matrix1"/>
    <dgm:cxn modelId="{32417C34-B780-214F-AE63-D1F1AAA7FD1C}" type="presParOf" srcId="{92E9D758-5449-C148-9179-7A4ABD8473D6}" destId="{EECADA63-5B7B-8B45-A3B8-AAA72DD82DC3}" srcOrd="0" destOrd="0" presId="urn:microsoft.com/office/officeart/2005/8/layout/matrix1"/>
    <dgm:cxn modelId="{FD59E8DF-D881-4D40-BDE4-A9BF5028611C}" type="presParOf" srcId="{92E9D758-5449-C148-9179-7A4ABD8473D6}" destId="{1C708E52-128E-1C46-B02F-69E14FA774CD}" srcOrd="1" destOrd="0" presId="urn:microsoft.com/office/officeart/2005/8/layout/matrix1"/>
    <dgm:cxn modelId="{CE0E330D-BAF5-964B-BAD7-9D455CFA55FC}" type="presParOf" srcId="{92E9D758-5449-C148-9179-7A4ABD8473D6}" destId="{1AF4BAB2-5F73-F040-9B75-5885D9586899}" srcOrd="2" destOrd="0" presId="urn:microsoft.com/office/officeart/2005/8/layout/matrix1"/>
    <dgm:cxn modelId="{5AB9B627-5F5A-9D43-A7DE-E8FDA93887F0}" type="presParOf" srcId="{92E9D758-5449-C148-9179-7A4ABD8473D6}" destId="{419A8F99-FA4A-0A4F-85E7-FB228293F93D}" srcOrd="3" destOrd="0" presId="urn:microsoft.com/office/officeart/2005/8/layout/matrix1"/>
    <dgm:cxn modelId="{59460609-19F8-BE4C-BE6C-9A1CB620B4F9}" type="presParOf" srcId="{92E9D758-5449-C148-9179-7A4ABD8473D6}" destId="{F980E0FE-BADB-6144-8038-777BC53A4F15}" srcOrd="4" destOrd="0" presId="urn:microsoft.com/office/officeart/2005/8/layout/matrix1"/>
    <dgm:cxn modelId="{4A86671D-0E18-3142-ACC2-A976583B90BB}" type="presParOf" srcId="{92E9D758-5449-C148-9179-7A4ABD8473D6}" destId="{C636044E-916E-1347-A125-2D704064F5AB}" srcOrd="5" destOrd="0" presId="urn:microsoft.com/office/officeart/2005/8/layout/matrix1"/>
    <dgm:cxn modelId="{225FC174-3C2C-834A-8B64-FEE46B4B73AD}" type="presParOf" srcId="{92E9D758-5449-C148-9179-7A4ABD8473D6}" destId="{3B7A7717-5018-A546-8FE4-828011EA4357}" srcOrd="6" destOrd="0" presId="urn:microsoft.com/office/officeart/2005/8/layout/matrix1"/>
    <dgm:cxn modelId="{017C365B-CC99-5846-AF5A-D53EB017CD5F}" type="presParOf" srcId="{92E9D758-5449-C148-9179-7A4ABD8473D6}" destId="{AB5A3900-C8AD-6D42-BE19-D15F63E0BA52}" srcOrd="7" destOrd="0" presId="urn:microsoft.com/office/officeart/2005/8/layout/matrix1"/>
    <dgm:cxn modelId="{371CA8DC-FCDC-B645-B952-DC76E3A7697C}" type="presParOf" srcId="{DCED4037-4695-1A4E-B24A-F5CC3883F1E1}" destId="{F943C700-CCE9-6840-841D-76B2EA51E6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637D2-1FB0-D143-BD75-67D92BF60B9B}" type="doc">
      <dgm:prSet loTypeId="urn:microsoft.com/office/officeart/2005/8/layout/radial6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723201-6F53-F94A-8707-EB39594E2BD2}">
      <dgm:prSet phldrT="[Text]"/>
      <dgm:spPr/>
      <dgm:t>
        <a:bodyPr/>
        <a:lstStyle/>
        <a:p>
          <a:r>
            <a:rPr lang="en-GB" dirty="0"/>
            <a:t>AI </a:t>
          </a:r>
          <a:r>
            <a:rPr lang="bg-BG" dirty="0"/>
            <a:t>и обучение</a:t>
          </a:r>
          <a:endParaRPr lang="en-GB" dirty="0"/>
        </a:p>
      </dgm:t>
    </dgm:pt>
    <dgm:pt modelId="{6906C6BD-4B49-EA4E-817E-C000D939B888}" type="parTrans" cxnId="{67E5CCF2-3873-5A42-87B9-9C6B7F043BD9}">
      <dgm:prSet/>
      <dgm:spPr/>
      <dgm:t>
        <a:bodyPr/>
        <a:lstStyle/>
        <a:p>
          <a:endParaRPr lang="en-GB"/>
        </a:p>
      </dgm:t>
    </dgm:pt>
    <dgm:pt modelId="{7AEA3255-1DA1-C643-8A90-1641F85F84DE}" type="sibTrans" cxnId="{67E5CCF2-3873-5A42-87B9-9C6B7F043BD9}">
      <dgm:prSet/>
      <dgm:spPr/>
      <dgm:t>
        <a:bodyPr/>
        <a:lstStyle/>
        <a:p>
          <a:endParaRPr lang="en-GB"/>
        </a:p>
      </dgm:t>
    </dgm:pt>
    <dgm:pt modelId="{20A7E14A-15CB-7048-8C80-C3045D1005BE}">
      <dgm:prSet phldrT="[Text]"/>
      <dgm:spPr/>
      <dgm:t>
        <a:bodyPr/>
        <a:lstStyle/>
        <a:p>
          <a:r>
            <a:rPr lang="bg-BG" dirty="0"/>
            <a:t>Персонализирано обучение</a:t>
          </a:r>
          <a:endParaRPr lang="en-GB" dirty="0"/>
        </a:p>
      </dgm:t>
    </dgm:pt>
    <dgm:pt modelId="{ACD1C4B6-EB09-B243-9C43-23F0CAD88759}" type="parTrans" cxnId="{F41F2BFC-219B-6149-9B5D-876FD8258B39}">
      <dgm:prSet/>
      <dgm:spPr/>
      <dgm:t>
        <a:bodyPr/>
        <a:lstStyle/>
        <a:p>
          <a:endParaRPr lang="en-GB"/>
        </a:p>
      </dgm:t>
    </dgm:pt>
    <dgm:pt modelId="{8ECA0985-3F70-A942-BD4D-62189B5F6A04}" type="sibTrans" cxnId="{F41F2BFC-219B-6149-9B5D-876FD8258B39}">
      <dgm:prSet/>
      <dgm:spPr/>
      <dgm:t>
        <a:bodyPr/>
        <a:lstStyle/>
        <a:p>
          <a:endParaRPr lang="en-GB"/>
        </a:p>
      </dgm:t>
    </dgm:pt>
    <dgm:pt modelId="{32A5E5C2-BBE6-4549-BF1F-9C11D024F27F}">
      <dgm:prSet phldrT="[Text]"/>
      <dgm:spPr/>
      <dgm:t>
        <a:bodyPr/>
        <a:lstStyle/>
        <a:p>
          <a:r>
            <a:rPr lang="bg-BG" dirty="0"/>
            <a:t>Ефективно преподаване</a:t>
          </a:r>
          <a:endParaRPr lang="en-GB" dirty="0"/>
        </a:p>
      </dgm:t>
    </dgm:pt>
    <dgm:pt modelId="{7BE28505-993F-294C-8FA2-57B1E973A95C}" type="parTrans" cxnId="{108C9BF7-6BC2-A447-B10D-C9A29820B248}">
      <dgm:prSet/>
      <dgm:spPr/>
      <dgm:t>
        <a:bodyPr/>
        <a:lstStyle/>
        <a:p>
          <a:endParaRPr lang="en-GB"/>
        </a:p>
      </dgm:t>
    </dgm:pt>
    <dgm:pt modelId="{2832B233-7343-E34C-B27E-C54C56BA4AEC}" type="sibTrans" cxnId="{108C9BF7-6BC2-A447-B10D-C9A29820B248}">
      <dgm:prSet/>
      <dgm:spPr/>
      <dgm:t>
        <a:bodyPr/>
        <a:lstStyle/>
        <a:p>
          <a:endParaRPr lang="en-GB"/>
        </a:p>
      </dgm:t>
    </dgm:pt>
    <dgm:pt modelId="{51EDAE78-B87B-244D-B26F-1891A4899217}">
      <dgm:prSet phldrT="[Text]"/>
      <dgm:spPr/>
      <dgm:t>
        <a:bodyPr/>
        <a:lstStyle/>
        <a:p>
          <a:r>
            <a:rPr lang="bg-BG" dirty="0"/>
            <a:t>Намалени на индивидуални бариери</a:t>
          </a:r>
          <a:endParaRPr lang="en-GB" dirty="0"/>
        </a:p>
      </dgm:t>
    </dgm:pt>
    <dgm:pt modelId="{735C13CC-AE2D-1E43-B2A8-EA8AD8F77403}" type="parTrans" cxnId="{0F611A97-AD1F-9E41-AC4F-ABB787D5EE90}">
      <dgm:prSet/>
      <dgm:spPr/>
      <dgm:t>
        <a:bodyPr/>
        <a:lstStyle/>
        <a:p>
          <a:endParaRPr lang="en-GB"/>
        </a:p>
      </dgm:t>
    </dgm:pt>
    <dgm:pt modelId="{79838488-FAF4-B949-8F7F-12C7F03A9012}" type="sibTrans" cxnId="{0F611A97-AD1F-9E41-AC4F-ABB787D5EE90}">
      <dgm:prSet/>
      <dgm:spPr/>
      <dgm:t>
        <a:bodyPr/>
        <a:lstStyle/>
        <a:p>
          <a:endParaRPr lang="en-GB"/>
        </a:p>
      </dgm:t>
    </dgm:pt>
    <dgm:pt modelId="{2E14F2A5-3077-AA42-8ECA-6F5B1B61846B}">
      <dgm:prSet phldrT="[Text]"/>
      <dgm:spPr/>
      <dgm:t>
        <a:bodyPr/>
        <a:lstStyle/>
        <a:p>
          <a:r>
            <a:rPr lang="bg-BG" dirty="0"/>
            <a:t>Аналитични умения</a:t>
          </a:r>
          <a:endParaRPr lang="en-GB" dirty="0"/>
        </a:p>
      </dgm:t>
    </dgm:pt>
    <dgm:pt modelId="{49991D10-D8BC-714D-9C90-D14D3CEB915A}" type="parTrans" cxnId="{5C861A3C-37F8-9F47-88DE-24F4CEB3EE74}">
      <dgm:prSet/>
      <dgm:spPr/>
      <dgm:t>
        <a:bodyPr/>
        <a:lstStyle/>
        <a:p>
          <a:endParaRPr lang="en-GB"/>
        </a:p>
      </dgm:t>
    </dgm:pt>
    <dgm:pt modelId="{66D9EE96-ED4C-354A-A847-2CDD80A4EA6F}" type="sibTrans" cxnId="{5C861A3C-37F8-9F47-88DE-24F4CEB3EE74}">
      <dgm:prSet/>
      <dgm:spPr/>
      <dgm:t>
        <a:bodyPr/>
        <a:lstStyle/>
        <a:p>
          <a:endParaRPr lang="en-GB"/>
        </a:p>
      </dgm:t>
    </dgm:pt>
    <dgm:pt modelId="{171A0792-A0B2-244F-A425-5EAAF6E96810}">
      <dgm:prSet phldrT="[Text]"/>
      <dgm:spPr/>
      <dgm:t>
        <a:bodyPr/>
        <a:lstStyle/>
        <a:p>
          <a:r>
            <a:rPr lang="bg-BG" dirty="0"/>
            <a:t>Критично мислене</a:t>
          </a:r>
          <a:endParaRPr lang="en-GB" dirty="0"/>
        </a:p>
      </dgm:t>
    </dgm:pt>
    <dgm:pt modelId="{2651F03C-41B6-8445-AEC8-DDFCB7D277F4}" type="parTrans" cxnId="{B7511A51-AB0D-0547-A676-5B0A2112F35B}">
      <dgm:prSet/>
      <dgm:spPr/>
      <dgm:t>
        <a:bodyPr/>
        <a:lstStyle/>
        <a:p>
          <a:endParaRPr lang="en-GB"/>
        </a:p>
      </dgm:t>
    </dgm:pt>
    <dgm:pt modelId="{472B4227-F3BF-7840-B117-CEBB5EC463B7}" type="sibTrans" cxnId="{B7511A51-AB0D-0547-A676-5B0A2112F35B}">
      <dgm:prSet/>
      <dgm:spPr/>
      <dgm:t>
        <a:bodyPr/>
        <a:lstStyle/>
        <a:p>
          <a:endParaRPr lang="en-GB"/>
        </a:p>
      </dgm:t>
    </dgm:pt>
    <dgm:pt modelId="{0C6B0D71-5FAB-2148-A753-BF1E8C24D4C0}" type="pres">
      <dgm:prSet presAssocID="{4A6637D2-1FB0-D143-BD75-67D92BF60B9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037A6-FC7A-DD4B-937F-D983DC4B320A}" type="pres">
      <dgm:prSet presAssocID="{84723201-6F53-F94A-8707-EB39594E2BD2}" presName="centerShape" presStyleLbl="node0" presStyleIdx="0" presStyleCnt="1"/>
      <dgm:spPr/>
    </dgm:pt>
    <dgm:pt modelId="{400FF93D-4CFD-4740-B723-C090F0C55A56}" type="pres">
      <dgm:prSet presAssocID="{20A7E14A-15CB-7048-8C80-C3045D1005BE}" presName="node" presStyleLbl="node1" presStyleIdx="0" presStyleCnt="5">
        <dgm:presLayoutVars>
          <dgm:bulletEnabled val="1"/>
        </dgm:presLayoutVars>
      </dgm:prSet>
      <dgm:spPr/>
    </dgm:pt>
    <dgm:pt modelId="{A458BF99-5178-794C-9D3D-E04F9B19E72F}" type="pres">
      <dgm:prSet presAssocID="{20A7E14A-15CB-7048-8C80-C3045D1005BE}" presName="dummy" presStyleCnt="0"/>
      <dgm:spPr/>
    </dgm:pt>
    <dgm:pt modelId="{995AE2EA-86C1-3A44-B41F-C21984B6A6B2}" type="pres">
      <dgm:prSet presAssocID="{8ECA0985-3F70-A942-BD4D-62189B5F6A04}" presName="sibTrans" presStyleLbl="sibTrans2D1" presStyleIdx="0" presStyleCnt="5"/>
      <dgm:spPr/>
    </dgm:pt>
    <dgm:pt modelId="{401B3190-F7B6-EA4A-A7C1-A83587242978}" type="pres">
      <dgm:prSet presAssocID="{32A5E5C2-BBE6-4549-BF1F-9C11D024F27F}" presName="node" presStyleLbl="node1" presStyleIdx="1" presStyleCnt="5">
        <dgm:presLayoutVars>
          <dgm:bulletEnabled val="1"/>
        </dgm:presLayoutVars>
      </dgm:prSet>
      <dgm:spPr/>
    </dgm:pt>
    <dgm:pt modelId="{7634BC2F-4DD9-E542-8E6D-CE7774AA27D6}" type="pres">
      <dgm:prSet presAssocID="{32A5E5C2-BBE6-4549-BF1F-9C11D024F27F}" presName="dummy" presStyleCnt="0"/>
      <dgm:spPr/>
    </dgm:pt>
    <dgm:pt modelId="{B5D2860A-F114-B44C-B5C0-CE428B22B7E7}" type="pres">
      <dgm:prSet presAssocID="{2832B233-7343-E34C-B27E-C54C56BA4AEC}" presName="sibTrans" presStyleLbl="sibTrans2D1" presStyleIdx="1" presStyleCnt="5"/>
      <dgm:spPr/>
    </dgm:pt>
    <dgm:pt modelId="{F175E210-2578-194F-8BBB-9E1B0531D994}" type="pres">
      <dgm:prSet presAssocID="{51EDAE78-B87B-244D-B26F-1891A4899217}" presName="node" presStyleLbl="node1" presStyleIdx="2" presStyleCnt="5">
        <dgm:presLayoutVars>
          <dgm:bulletEnabled val="1"/>
        </dgm:presLayoutVars>
      </dgm:prSet>
      <dgm:spPr/>
    </dgm:pt>
    <dgm:pt modelId="{5A8A4C90-0125-3243-80FA-EA5CBCDECFB5}" type="pres">
      <dgm:prSet presAssocID="{51EDAE78-B87B-244D-B26F-1891A4899217}" presName="dummy" presStyleCnt="0"/>
      <dgm:spPr/>
    </dgm:pt>
    <dgm:pt modelId="{B0D8AB02-E56D-CB4E-B6BB-2A432DE26634}" type="pres">
      <dgm:prSet presAssocID="{79838488-FAF4-B949-8F7F-12C7F03A9012}" presName="sibTrans" presStyleLbl="sibTrans2D1" presStyleIdx="2" presStyleCnt="5"/>
      <dgm:spPr/>
    </dgm:pt>
    <dgm:pt modelId="{AC828A8B-2B69-A844-9F56-17A3DB1610DA}" type="pres">
      <dgm:prSet presAssocID="{2E14F2A5-3077-AA42-8ECA-6F5B1B61846B}" presName="node" presStyleLbl="node1" presStyleIdx="3" presStyleCnt="5">
        <dgm:presLayoutVars>
          <dgm:bulletEnabled val="1"/>
        </dgm:presLayoutVars>
      </dgm:prSet>
      <dgm:spPr/>
    </dgm:pt>
    <dgm:pt modelId="{7A0169F0-3675-0D46-8B1C-A3BF780FDF38}" type="pres">
      <dgm:prSet presAssocID="{2E14F2A5-3077-AA42-8ECA-6F5B1B61846B}" presName="dummy" presStyleCnt="0"/>
      <dgm:spPr/>
    </dgm:pt>
    <dgm:pt modelId="{10118B3D-9B66-FB46-BCD7-3FBD84FA403E}" type="pres">
      <dgm:prSet presAssocID="{66D9EE96-ED4C-354A-A847-2CDD80A4EA6F}" presName="sibTrans" presStyleLbl="sibTrans2D1" presStyleIdx="3" presStyleCnt="5"/>
      <dgm:spPr/>
    </dgm:pt>
    <dgm:pt modelId="{A338807C-1789-E54B-ADC0-3FEF1B6B07BF}" type="pres">
      <dgm:prSet presAssocID="{171A0792-A0B2-244F-A425-5EAAF6E96810}" presName="node" presStyleLbl="node1" presStyleIdx="4" presStyleCnt="5">
        <dgm:presLayoutVars>
          <dgm:bulletEnabled val="1"/>
        </dgm:presLayoutVars>
      </dgm:prSet>
      <dgm:spPr/>
    </dgm:pt>
    <dgm:pt modelId="{C948A6CA-7DAE-3244-9CA4-025A357F9CAA}" type="pres">
      <dgm:prSet presAssocID="{171A0792-A0B2-244F-A425-5EAAF6E96810}" presName="dummy" presStyleCnt="0"/>
      <dgm:spPr/>
    </dgm:pt>
    <dgm:pt modelId="{ACA772BE-7B11-0442-A4B2-92DD3B3B2C0C}" type="pres">
      <dgm:prSet presAssocID="{472B4227-F3BF-7840-B117-CEBB5EC463B7}" presName="sibTrans" presStyleLbl="sibTrans2D1" presStyleIdx="4" presStyleCnt="5"/>
      <dgm:spPr/>
    </dgm:pt>
  </dgm:ptLst>
  <dgm:cxnLst>
    <dgm:cxn modelId="{38689729-B5C0-CE43-883F-64029EC714D7}" type="presOf" srcId="{171A0792-A0B2-244F-A425-5EAAF6E96810}" destId="{A338807C-1789-E54B-ADC0-3FEF1B6B07BF}" srcOrd="0" destOrd="0" presId="urn:microsoft.com/office/officeart/2005/8/layout/radial6"/>
    <dgm:cxn modelId="{5C861A3C-37F8-9F47-88DE-24F4CEB3EE74}" srcId="{84723201-6F53-F94A-8707-EB39594E2BD2}" destId="{2E14F2A5-3077-AA42-8ECA-6F5B1B61846B}" srcOrd="3" destOrd="0" parTransId="{49991D10-D8BC-714D-9C90-D14D3CEB915A}" sibTransId="{66D9EE96-ED4C-354A-A847-2CDD80A4EA6F}"/>
    <dgm:cxn modelId="{F58EAF4D-B1BB-3449-8E86-FF132F46617F}" type="presOf" srcId="{79838488-FAF4-B949-8F7F-12C7F03A9012}" destId="{B0D8AB02-E56D-CB4E-B6BB-2A432DE26634}" srcOrd="0" destOrd="0" presId="urn:microsoft.com/office/officeart/2005/8/layout/radial6"/>
    <dgm:cxn modelId="{B7511A51-AB0D-0547-A676-5B0A2112F35B}" srcId="{84723201-6F53-F94A-8707-EB39594E2BD2}" destId="{171A0792-A0B2-244F-A425-5EAAF6E96810}" srcOrd="4" destOrd="0" parTransId="{2651F03C-41B6-8445-AEC8-DDFCB7D277F4}" sibTransId="{472B4227-F3BF-7840-B117-CEBB5EC463B7}"/>
    <dgm:cxn modelId="{527F9577-BE62-964A-92D3-132D72EBD29C}" type="presOf" srcId="{2E14F2A5-3077-AA42-8ECA-6F5B1B61846B}" destId="{AC828A8B-2B69-A844-9F56-17A3DB1610DA}" srcOrd="0" destOrd="0" presId="urn:microsoft.com/office/officeart/2005/8/layout/radial6"/>
    <dgm:cxn modelId="{F020BE78-987A-AF43-9B56-8980089B41A6}" type="presOf" srcId="{84723201-6F53-F94A-8707-EB39594E2BD2}" destId="{0E7037A6-FC7A-DD4B-937F-D983DC4B320A}" srcOrd="0" destOrd="0" presId="urn:microsoft.com/office/officeart/2005/8/layout/radial6"/>
    <dgm:cxn modelId="{F21CA081-51C0-9648-9B1D-645B4528CF3A}" type="presOf" srcId="{2832B233-7343-E34C-B27E-C54C56BA4AEC}" destId="{B5D2860A-F114-B44C-B5C0-CE428B22B7E7}" srcOrd="0" destOrd="0" presId="urn:microsoft.com/office/officeart/2005/8/layout/radial6"/>
    <dgm:cxn modelId="{3CBF2582-687E-3847-86F6-73E683F7DACB}" type="presOf" srcId="{8ECA0985-3F70-A942-BD4D-62189B5F6A04}" destId="{995AE2EA-86C1-3A44-B41F-C21984B6A6B2}" srcOrd="0" destOrd="0" presId="urn:microsoft.com/office/officeart/2005/8/layout/radial6"/>
    <dgm:cxn modelId="{D54F6C84-78DD-7A45-A57A-C6A7412E2F74}" type="presOf" srcId="{32A5E5C2-BBE6-4549-BF1F-9C11D024F27F}" destId="{401B3190-F7B6-EA4A-A7C1-A83587242978}" srcOrd="0" destOrd="0" presId="urn:microsoft.com/office/officeart/2005/8/layout/radial6"/>
    <dgm:cxn modelId="{7585328B-058F-224D-B5C5-448E16AB47E2}" type="presOf" srcId="{20A7E14A-15CB-7048-8C80-C3045D1005BE}" destId="{400FF93D-4CFD-4740-B723-C090F0C55A56}" srcOrd="0" destOrd="0" presId="urn:microsoft.com/office/officeart/2005/8/layout/radial6"/>
    <dgm:cxn modelId="{0F611A97-AD1F-9E41-AC4F-ABB787D5EE90}" srcId="{84723201-6F53-F94A-8707-EB39594E2BD2}" destId="{51EDAE78-B87B-244D-B26F-1891A4899217}" srcOrd="2" destOrd="0" parTransId="{735C13CC-AE2D-1E43-B2A8-EA8AD8F77403}" sibTransId="{79838488-FAF4-B949-8F7F-12C7F03A9012}"/>
    <dgm:cxn modelId="{D712509C-24E0-1C4D-93CE-C4632CA51D54}" type="presOf" srcId="{66D9EE96-ED4C-354A-A847-2CDD80A4EA6F}" destId="{10118B3D-9B66-FB46-BCD7-3FBD84FA403E}" srcOrd="0" destOrd="0" presId="urn:microsoft.com/office/officeart/2005/8/layout/radial6"/>
    <dgm:cxn modelId="{C8477ABC-8B6A-3E4A-95E0-566D9A0B7A28}" type="presOf" srcId="{472B4227-F3BF-7840-B117-CEBB5EC463B7}" destId="{ACA772BE-7B11-0442-A4B2-92DD3B3B2C0C}" srcOrd="0" destOrd="0" presId="urn:microsoft.com/office/officeart/2005/8/layout/radial6"/>
    <dgm:cxn modelId="{2CC466BF-F44D-814D-96A0-471D4F53B4E6}" type="presOf" srcId="{51EDAE78-B87B-244D-B26F-1891A4899217}" destId="{F175E210-2578-194F-8BBB-9E1B0531D994}" srcOrd="0" destOrd="0" presId="urn:microsoft.com/office/officeart/2005/8/layout/radial6"/>
    <dgm:cxn modelId="{A8FDDDD4-3738-5947-993F-ED4ACD81E582}" type="presOf" srcId="{4A6637D2-1FB0-D143-BD75-67D92BF60B9B}" destId="{0C6B0D71-5FAB-2148-A753-BF1E8C24D4C0}" srcOrd="0" destOrd="0" presId="urn:microsoft.com/office/officeart/2005/8/layout/radial6"/>
    <dgm:cxn modelId="{67E5CCF2-3873-5A42-87B9-9C6B7F043BD9}" srcId="{4A6637D2-1FB0-D143-BD75-67D92BF60B9B}" destId="{84723201-6F53-F94A-8707-EB39594E2BD2}" srcOrd="0" destOrd="0" parTransId="{6906C6BD-4B49-EA4E-817E-C000D939B888}" sibTransId="{7AEA3255-1DA1-C643-8A90-1641F85F84DE}"/>
    <dgm:cxn modelId="{108C9BF7-6BC2-A447-B10D-C9A29820B248}" srcId="{84723201-6F53-F94A-8707-EB39594E2BD2}" destId="{32A5E5C2-BBE6-4549-BF1F-9C11D024F27F}" srcOrd="1" destOrd="0" parTransId="{7BE28505-993F-294C-8FA2-57B1E973A95C}" sibTransId="{2832B233-7343-E34C-B27E-C54C56BA4AEC}"/>
    <dgm:cxn modelId="{F41F2BFC-219B-6149-9B5D-876FD8258B39}" srcId="{84723201-6F53-F94A-8707-EB39594E2BD2}" destId="{20A7E14A-15CB-7048-8C80-C3045D1005BE}" srcOrd="0" destOrd="0" parTransId="{ACD1C4B6-EB09-B243-9C43-23F0CAD88759}" sibTransId="{8ECA0985-3F70-A942-BD4D-62189B5F6A04}"/>
    <dgm:cxn modelId="{AF9FC9A1-E242-764D-ACC0-45C09C32BADD}" type="presParOf" srcId="{0C6B0D71-5FAB-2148-A753-BF1E8C24D4C0}" destId="{0E7037A6-FC7A-DD4B-937F-D983DC4B320A}" srcOrd="0" destOrd="0" presId="urn:microsoft.com/office/officeart/2005/8/layout/radial6"/>
    <dgm:cxn modelId="{B9C25581-2105-6B47-B5E6-6EFC398FE6A6}" type="presParOf" srcId="{0C6B0D71-5FAB-2148-A753-BF1E8C24D4C0}" destId="{400FF93D-4CFD-4740-B723-C090F0C55A56}" srcOrd="1" destOrd="0" presId="urn:microsoft.com/office/officeart/2005/8/layout/radial6"/>
    <dgm:cxn modelId="{D4FB087B-D095-D944-8355-A33D94CB7444}" type="presParOf" srcId="{0C6B0D71-5FAB-2148-A753-BF1E8C24D4C0}" destId="{A458BF99-5178-794C-9D3D-E04F9B19E72F}" srcOrd="2" destOrd="0" presId="urn:microsoft.com/office/officeart/2005/8/layout/radial6"/>
    <dgm:cxn modelId="{E6F8D4A2-49A9-F343-BA3B-6037F5ECBC04}" type="presParOf" srcId="{0C6B0D71-5FAB-2148-A753-BF1E8C24D4C0}" destId="{995AE2EA-86C1-3A44-B41F-C21984B6A6B2}" srcOrd="3" destOrd="0" presId="urn:microsoft.com/office/officeart/2005/8/layout/radial6"/>
    <dgm:cxn modelId="{E1ED13D5-056B-1546-9F3E-A5D521A7CE53}" type="presParOf" srcId="{0C6B0D71-5FAB-2148-A753-BF1E8C24D4C0}" destId="{401B3190-F7B6-EA4A-A7C1-A83587242978}" srcOrd="4" destOrd="0" presId="urn:microsoft.com/office/officeart/2005/8/layout/radial6"/>
    <dgm:cxn modelId="{DE79D7E6-8875-514F-AFCD-9168FAE1897F}" type="presParOf" srcId="{0C6B0D71-5FAB-2148-A753-BF1E8C24D4C0}" destId="{7634BC2F-4DD9-E542-8E6D-CE7774AA27D6}" srcOrd="5" destOrd="0" presId="urn:microsoft.com/office/officeart/2005/8/layout/radial6"/>
    <dgm:cxn modelId="{DAFCE9DA-F289-8643-A838-A3DB84EAFB6A}" type="presParOf" srcId="{0C6B0D71-5FAB-2148-A753-BF1E8C24D4C0}" destId="{B5D2860A-F114-B44C-B5C0-CE428B22B7E7}" srcOrd="6" destOrd="0" presId="urn:microsoft.com/office/officeart/2005/8/layout/radial6"/>
    <dgm:cxn modelId="{F3EA047A-4A6B-7446-9B9D-F3CB52A840E8}" type="presParOf" srcId="{0C6B0D71-5FAB-2148-A753-BF1E8C24D4C0}" destId="{F175E210-2578-194F-8BBB-9E1B0531D994}" srcOrd="7" destOrd="0" presId="urn:microsoft.com/office/officeart/2005/8/layout/radial6"/>
    <dgm:cxn modelId="{79022853-28A0-E042-974F-EE3D3E5B2DAB}" type="presParOf" srcId="{0C6B0D71-5FAB-2148-A753-BF1E8C24D4C0}" destId="{5A8A4C90-0125-3243-80FA-EA5CBCDECFB5}" srcOrd="8" destOrd="0" presId="urn:microsoft.com/office/officeart/2005/8/layout/radial6"/>
    <dgm:cxn modelId="{13C9CFFE-2796-DF48-8AFE-92C64F23BB68}" type="presParOf" srcId="{0C6B0D71-5FAB-2148-A753-BF1E8C24D4C0}" destId="{B0D8AB02-E56D-CB4E-B6BB-2A432DE26634}" srcOrd="9" destOrd="0" presId="urn:microsoft.com/office/officeart/2005/8/layout/radial6"/>
    <dgm:cxn modelId="{BF3EB986-98EB-D143-8F35-45439129F857}" type="presParOf" srcId="{0C6B0D71-5FAB-2148-A753-BF1E8C24D4C0}" destId="{AC828A8B-2B69-A844-9F56-17A3DB1610DA}" srcOrd="10" destOrd="0" presId="urn:microsoft.com/office/officeart/2005/8/layout/radial6"/>
    <dgm:cxn modelId="{05A069D3-6975-1445-86CF-789953448009}" type="presParOf" srcId="{0C6B0D71-5FAB-2148-A753-BF1E8C24D4C0}" destId="{7A0169F0-3675-0D46-8B1C-A3BF780FDF38}" srcOrd="11" destOrd="0" presId="urn:microsoft.com/office/officeart/2005/8/layout/radial6"/>
    <dgm:cxn modelId="{176CCA15-AFD0-5647-BD50-3960C0997046}" type="presParOf" srcId="{0C6B0D71-5FAB-2148-A753-BF1E8C24D4C0}" destId="{10118B3D-9B66-FB46-BCD7-3FBD84FA403E}" srcOrd="12" destOrd="0" presId="urn:microsoft.com/office/officeart/2005/8/layout/radial6"/>
    <dgm:cxn modelId="{35421BC3-D107-BB4D-AF45-9A8AAA493437}" type="presParOf" srcId="{0C6B0D71-5FAB-2148-A753-BF1E8C24D4C0}" destId="{A338807C-1789-E54B-ADC0-3FEF1B6B07BF}" srcOrd="13" destOrd="0" presId="urn:microsoft.com/office/officeart/2005/8/layout/radial6"/>
    <dgm:cxn modelId="{B8EC5485-4258-764B-96BE-B1C224BFB725}" type="presParOf" srcId="{0C6B0D71-5FAB-2148-A753-BF1E8C24D4C0}" destId="{C948A6CA-7DAE-3244-9CA4-025A357F9CAA}" srcOrd="14" destOrd="0" presId="urn:microsoft.com/office/officeart/2005/8/layout/radial6"/>
    <dgm:cxn modelId="{855DE9DA-C787-4A42-8F2D-7E322FEED76E}" type="presParOf" srcId="{0C6B0D71-5FAB-2148-A753-BF1E8C24D4C0}" destId="{ACA772BE-7B11-0442-A4B2-92DD3B3B2C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55E2B-3B88-7540-9BCC-C8DA4613D576}">
      <dsp:nvSpPr>
        <dsp:cNvPr id="0" name=""/>
        <dsp:cNvSpPr/>
      </dsp:nvSpPr>
      <dsp:spPr>
        <a:xfrm>
          <a:off x="-4007864" y="-615248"/>
          <a:ext cx="4776130" cy="4776130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A696-20B5-9740-BF0F-BEBC805798CE}">
      <dsp:nvSpPr>
        <dsp:cNvPr id="0" name=""/>
        <dsp:cNvSpPr/>
      </dsp:nvSpPr>
      <dsp:spPr>
        <a:xfrm>
          <a:off x="402586" y="272588"/>
          <a:ext cx="10066013" cy="545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0" i="0" u="none" kern="1200" dirty="0"/>
            <a:t>Индивидуални различия в обучението</a:t>
          </a:r>
          <a:endParaRPr lang="en-GB" sz="2800" kern="1200" dirty="0"/>
        </a:p>
      </dsp:txBody>
      <dsp:txXfrm>
        <a:off x="402586" y="272588"/>
        <a:ext cx="10066013" cy="545460"/>
      </dsp:txXfrm>
    </dsp:sp>
    <dsp:sp modelId="{D3164556-7DB0-574C-B63F-52F454B423D6}">
      <dsp:nvSpPr>
        <dsp:cNvPr id="0" name=""/>
        <dsp:cNvSpPr/>
      </dsp:nvSpPr>
      <dsp:spPr>
        <a:xfrm>
          <a:off x="61674" y="204405"/>
          <a:ext cx="681825" cy="681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3316E-3D36-6E4C-BFC9-DB39F65537AE}">
      <dsp:nvSpPr>
        <dsp:cNvPr id="0" name=""/>
        <dsp:cNvSpPr/>
      </dsp:nvSpPr>
      <dsp:spPr>
        <a:xfrm>
          <a:off x="715311" y="1090920"/>
          <a:ext cx="9753288" cy="5454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0" i="0" u="none" kern="1200" dirty="0"/>
            <a:t>Ангажираност и мотивация</a:t>
          </a:r>
          <a:endParaRPr lang="en-GB" sz="2800" kern="1200" dirty="0"/>
        </a:p>
      </dsp:txBody>
      <dsp:txXfrm>
        <a:off x="715311" y="1090920"/>
        <a:ext cx="9753288" cy="545460"/>
      </dsp:txXfrm>
    </dsp:sp>
    <dsp:sp modelId="{BC85A9C1-884E-E141-AD88-81FE2D5CA947}">
      <dsp:nvSpPr>
        <dsp:cNvPr id="0" name=""/>
        <dsp:cNvSpPr/>
      </dsp:nvSpPr>
      <dsp:spPr>
        <a:xfrm>
          <a:off x="374398" y="1022737"/>
          <a:ext cx="681825" cy="681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AB937-2E55-EF4D-81A7-11985070D8A6}">
      <dsp:nvSpPr>
        <dsp:cNvPr id="0" name=""/>
        <dsp:cNvSpPr/>
      </dsp:nvSpPr>
      <dsp:spPr>
        <a:xfrm>
          <a:off x="715311" y="1909252"/>
          <a:ext cx="9753288" cy="5454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/>
            <a:t>Знания, основани на данни</a:t>
          </a:r>
          <a:endParaRPr lang="en-GB" sz="2800" kern="1200" dirty="0"/>
        </a:p>
      </dsp:txBody>
      <dsp:txXfrm>
        <a:off x="715311" y="1909252"/>
        <a:ext cx="9753288" cy="545460"/>
      </dsp:txXfrm>
    </dsp:sp>
    <dsp:sp modelId="{694B9981-903E-5740-8EC9-7C7320523052}">
      <dsp:nvSpPr>
        <dsp:cNvPr id="0" name=""/>
        <dsp:cNvSpPr/>
      </dsp:nvSpPr>
      <dsp:spPr>
        <a:xfrm>
          <a:off x="374398" y="1841069"/>
          <a:ext cx="681825" cy="681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1DF3C-5B56-2D4F-BC4A-6498B002719C}">
      <dsp:nvSpPr>
        <dsp:cNvPr id="0" name=""/>
        <dsp:cNvSpPr/>
      </dsp:nvSpPr>
      <dsp:spPr>
        <a:xfrm>
          <a:off x="402586" y="2727584"/>
          <a:ext cx="10066013" cy="545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0" i="0" u="none" kern="1200" dirty="0"/>
            <a:t>Оценяване и обратна връзка</a:t>
          </a:r>
          <a:endParaRPr lang="bg-BG" sz="2800" kern="1200" dirty="0"/>
        </a:p>
      </dsp:txBody>
      <dsp:txXfrm>
        <a:off x="402586" y="2727584"/>
        <a:ext cx="10066013" cy="545460"/>
      </dsp:txXfrm>
    </dsp:sp>
    <dsp:sp modelId="{988DC210-E54E-A145-8CCD-4D3A06331493}">
      <dsp:nvSpPr>
        <dsp:cNvPr id="0" name=""/>
        <dsp:cNvSpPr/>
      </dsp:nvSpPr>
      <dsp:spPr>
        <a:xfrm>
          <a:off x="61674" y="2659402"/>
          <a:ext cx="681825" cy="681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ADA63-5B7B-8B45-A3B8-AAA72DD82DC3}">
      <dsp:nvSpPr>
        <dsp:cNvPr id="0" name=""/>
        <dsp:cNvSpPr/>
      </dsp:nvSpPr>
      <dsp:spPr>
        <a:xfrm rot="16200000">
          <a:off x="1434557" y="-1434557"/>
          <a:ext cx="2388685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i="0" u="none" kern="1200" dirty="0">
              <a:solidFill>
                <a:srgbClr val="FF0000"/>
              </a:solidFill>
            </a:rPr>
            <a:t>Системи</a:t>
          </a:r>
          <a:r>
            <a:rPr lang="bg-BG" sz="1700" b="0" i="0" u="none" kern="1200" dirty="0"/>
            <a:t>:  включват адаптивни учебни системи, интелигентни механизми или адаптивни платформи, които се настройват динамично спрямо нуждите на учащите се</a:t>
          </a:r>
          <a:endParaRPr lang="en-GB" sz="1700" kern="1200" dirty="0"/>
        </a:p>
      </dsp:txBody>
      <dsp:txXfrm rot="5400000">
        <a:off x="-1" y="1"/>
        <a:ext cx="5257800" cy="1791514"/>
      </dsp:txXfrm>
    </dsp:sp>
    <dsp:sp modelId="{1AF4BAB2-5F73-F040-9B75-5885D9586899}">
      <dsp:nvSpPr>
        <dsp:cNvPr id="0" name=""/>
        <dsp:cNvSpPr/>
      </dsp:nvSpPr>
      <dsp:spPr>
        <a:xfrm>
          <a:off x="5257800" y="0"/>
          <a:ext cx="5257800" cy="2388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i="0" u="none" kern="1200" dirty="0">
              <a:solidFill>
                <a:srgbClr val="FF0000"/>
              </a:solidFill>
            </a:rPr>
            <a:t>Рамки:</a:t>
          </a:r>
          <a:r>
            <a:rPr lang="bg-BG" sz="1700" b="0" i="0" u="none" kern="1200" dirty="0"/>
            <a:t> предлагат структурирани насоки, които дефинират концепции, практики и стойности за прилагане на </a:t>
          </a:r>
          <a:r>
            <a:rPr lang="en-GB" sz="1700" b="0" i="0" u="none" kern="1200" dirty="0"/>
            <a:t>AI </a:t>
          </a:r>
          <a:r>
            <a:rPr lang="bg-BG" sz="1700" b="0" i="0" u="none" kern="1200" dirty="0"/>
            <a:t>решения. Те включват съществени елементи като </a:t>
          </a:r>
          <a:r>
            <a:rPr lang="en-GB" sz="1700" b="0" i="0" u="none" kern="1200" dirty="0"/>
            <a:t>AI </a:t>
          </a:r>
          <a:r>
            <a:rPr lang="bg-BG" sz="1700" b="0" i="0" u="none" kern="1200" dirty="0"/>
            <a:t>техники и модели на потребители, и описват връзките между тези елементи за подобряване на адаптивното обучение.</a:t>
          </a:r>
          <a:endParaRPr lang="en-GB" sz="1700" kern="1200" dirty="0"/>
        </a:p>
      </dsp:txBody>
      <dsp:txXfrm>
        <a:off x="5257800" y="0"/>
        <a:ext cx="5257800" cy="1791514"/>
      </dsp:txXfrm>
    </dsp:sp>
    <dsp:sp modelId="{F980E0FE-BADB-6144-8038-777BC53A4F15}">
      <dsp:nvSpPr>
        <dsp:cNvPr id="0" name=""/>
        <dsp:cNvSpPr/>
      </dsp:nvSpPr>
      <dsp:spPr>
        <a:xfrm rot="10800000">
          <a:off x="0" y="2388685"/>
          <a:ext cx="5257800" cy="2388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i="0" u="none" kern="1200" dirty="0">
              <a:solidFill>
                <a:srgbClr val="FF0000"/>
              </a:solidFill>
            </a:rPr>
            <a:t>Модели</a:t>
          </a:r>
          <a:r>
            <a:rPr lang="bg-BG" sz="1700" b="0" i="0" u="none" kern="1200" dirty="0"/>
            <a:t>:  предоставят шаблони или описания, използвани за визуализиране и разсъждаване върху системи или компоненти. Те служат като инструменти за решаване на проблеми, експериментиране или абстрактно представяне на адаптивни учебни системи.</a:t>
          </a:r>
          <a:endParaRPr lang="en-GB" sz="1700" kern="1200" dirty="0"/>
        </a:p>
      </dsp:txBody>
      <dsp:txXfrm rot="10800000">
        <a:off x="0" y="2985856"/>
        <a:ext cx="5257800" cy="1791514"/>
      </dsp:txXfrm>
    </dsp:sp>
    <dsp:sp modelId="{3B7A7717-5018-A546-8FE4-828011EA4357}">
      <dsp:nvSpPr>
        <dsp:cNvPr id="0" name=""/>
        <dsp:cNvSpPr/>
      </dsp:nvSpPr>
      <dsp:spPr>
        <a:xfrm rot="5400000">
          <a:off x="6692357" y="954128"/>
          <a:ext cx="2388685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i="0" u="none" kern="1200" dirty="0">
              <a:solidFill>
                <a:srgbClr val="FF0000"/>
              </a:solidFill>
            </a:rPr>
            <a:t>Подходи</a:t>
          </a:r>
          <a:r>
            <a:rPr lang="bg-BG" sz="1700" b="1" i="0" u="none" kern="1200" dirty="0"/>
            <a:t>: </a:t>
          </a:r>
          <a:r>
            <a:rPr lang="bg-BG" sz="1700" b="0" i="0" u="none" kern="1200" dirty="0"/>
            <a:t> отнасят се до теоретични концепции и методологии, използвани за разбирането и решаването на специфични проблеми. Те предоставят различни перспективи за анализиране на учебния процес и адаптиране на решения към нуждите на учащите се.</a:t>
          </a:r>
          <a:endParaRPr lang="en-GB" sz="1700" kern="1200" dirty="0"/>
        </a:p>
      </dsp:txBody>
      <dsp:txXfrm rot="-5400000">
        <a:off x="5257799" y="2985856"/>
        <a:ext cx="5257800" cy="1791514"/>
      </dsp:txXfrm>
    </dsp:sp>
    <dsp:sp modelId="{F943C700-CCE9-6840-841D-76B2EA51E65C}">
      <dsp:nvSpPr>
        <dsp:cNvPr id="0" name=""/>
        <dsp:cNvSpPr/>
      </dsp:nvSpPr>
      <dsp:spPr>
        <a:xfrm>
          <a:off x="3680460" y="1791514"/>
          <a:ext cx="3154680" cy="11943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Типове интервенции</a:t>
          </a:r>
          <a:endParaRPr lang="en-GB" sz="1700" kern="1200" dirty="0"/>
        </a:p>
      </dsp:txBody>
      <dsp:txXfrm>
        <a:off x="3738763" y="1849817"/>
        <a:ext cx="3038074" cy="1077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772BE-7B11-0442-A4B2-92DD3B3B2C0C}">
      <dsp:nvSpPr>
        <dsp:cNvPr id="0" name=""/>
        <dsp:cNvSpPr/>
      </dsp:nvSpPr>
      <dsp:spPr>
        <a:xfrm>
          <a:off x="3802499" y="618144"/>
          <a:ext cx="4132910" cy="413291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8B3D-9B66-FB46-BCD7-3FBD84FA403E}">
      <dsp:nvSpPr>
        <dsp:cNvPr id="0" name=""/>
        <dsp:cNvSpPr/>
      </dsp:nvSpPr>
      <dsp:spPr>
        <a:xfrm>
          <a:off x="3802499" y="618144"/>
          <a:ext cx="4132910" cy="413291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8AB02-E56D-CB4E-B6BB-2A432DE26634}">
      <dsp:nvSpPr>
        <dsp:cNvPr id="0" name=""/>
        <dsp:cNvSpPr/>
      </dsp:nvSpPr>
      <dsp:spPr>
        <a:xfrm>
          <a:off x="3802499" y="618144"/>
          <a:ext cx="4132910" cy="413291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860A-F114-B44C-B5C0-CE428B22B7E7}">
      <dsp:nvSpPr>
        <dsp:cNvPr id="0" name=""/>
        <dsp:cNvSpPr/>
      </dsp:nvSpPr>
      <dsp:spPr>
        <a:xfrm>
          <a:off x="3802499" y="618144"/>
          <a:ext cx="4132910" cy="413291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AE2EA-86C1-3A44-B41F-C21984B6A6B2}">
      <dsp:nvSpPr>
        <dsp:cNvPr id="0" name=""/>
        <dsp:cNvSpPr/>
      </dsp:nvSpPr>
      <dsp:spPr>
        <a:xfrm>
          <a:off x="3802499" y="618144"/>
          <a:ext cx="4132910" cy="4132910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037A6-FC7A-DD4B-937F-D983DC4B320A}">
      <dsp:nvSpPr>
        <dsp:cNvPr id="0" name=""/>
        <dsp:cNvSpPr/>
      </dsp:nvSpPr>
      <dsp:spPr>
        <a:xfrm>
          <a:off x="4917542" y="1733186"/>
          <a:ext cx="1902825" cy="1902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AI </a:t>
          </a:r>
          <a:r>
            <a:rPr lang="bg-BG" sz="2400" kern="1200" dirty="0"/>
            <a:t>и обучение</a:t>
          </a:r>
          <a:endParaRPr lang="en-GB" sz="2400" kern="1200" dirty="0"/>
        </a:p>
      </dsp:txBody>
      <dsp:txXfrm>
        <a:off x="5196204" y="2011848"/>
        <a:ext cx="1345501" cy="1345501"/>
      </dsp:txXfrm>
    </dsp:sp>
    <dsp:sp modelId="{400FF93D-4CFD-4740-B723-C090F0C55A56}">
      <dsp:nvSpPr>
        <dsp:cNvPr id="0" name=""/>
        <dsp:cNvSpPr/>
      </dsp:nvSpPr>
      <dsp:spPr>
        <a:xfrm>
          <a:off x="5202966" y="106"/>
          <a:ext cx="1331977" cy="1331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Персонализирано обучение</a:t>
          </a:r>
          <a:endParaRPr lang="en-GB" sz="900" kern="1200" dirty="0"/>
        </a:p>
      </dsp:txBody>
      <dsp:txXfrm>
        <a:off x="5398030" y="195170"/>
        <a:ext cx="941849" cy="941849"/>
      </dsp:txXfrm>
    </dsp:sp>
    <dsp:sp modelId="{401B3190-F7B6-EA4A-A7C1-A83587242978}">
      <dsp:nvSpPr>
        <dsp:cNvPr id="0" name=""/>
        <dsp:cNvSpPr/>
      </dsp:nvSpPr>
      <dsp:spPr>
        <a:xfrm>
          <a:off x="7122677" y="1394858"/>
          <a:ext cx="1331977" cy="1331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Ефективно преподаване</a:t>
          </a:r>
          <a:endParaRPr lang="en-GB" sz="900" kern="1200" dirty="0"/>
        </a:p>
      </dsp:txBody>
      <dsp:txXfrm>
        <a:off x="7317741" y="1589922"/>
        <a:ext cx="941849" cy="941849"/>
      </dsp:txXfrm>
    </dsp:sp>
    <dsp:sp modelId="{F175E210-2578-194F-8BBB-9E1B0531D994}">
      <dsp:nvSpPr>
        <dsp:cNvPr id="0" name=""/>
        <dsp:cNvSpPr/>
      </dsp:nvSpPr>
      <dsp:spPr>
        <a:xfrm>
          <a:off x="6389412" y="3651614"/>
          <a:ext cx="1331977" cy="1331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Намалени на индивидуални бариери</a:t>
          </a:r>
          <a:endParaRPr lang="en-GB" sz="900" kern="1200" dirty="0"/>
        </a:p>
      </dsp:txBody>
      <dsp:txXfrm>
        <a:off x="6584476" y="3846678"/>
        <a:ext cx="941849" cy="941849"/>
      </dsp:txXfrm>
    </dsp:sp>
    <dsp:sp modelId="{AC828A8B-2B69-A844-9F56-17A3DB1610DA}">
      <dsp:nvSpPr>
        <dsp:cNvPr id="0" name=""/>
        <dsp:cNvSpPr/>
      </dsp:nvSpPr>
      <dsp:spPr>
        <a:xfrm>
          <a:off x="4016519" y="3651614"/>
          <a:ext cx="1331977" cy="1331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Аналитични умения</a:t>
          </a:r>
          <a:endParaRPr lang="en-GB" sz="900" kern="1200" dirty="0"/>
        </a:p>
      </dsp:txBody>
      <dsp:txXfrm>
        <a:off x="4211583" y="3846678"/>
        <a:ext cx="941849" cy="941849"/>
      </dsp:txXfrm>
    </dsp:sp>
    <dsp:sp modelId="{A338807C-1789-E54B-ADC0-3FEF1B6B07BF}">
      <dsp:nvSpPr>
        <dsp:cNvPr id="0" name=""/>
        <dsp:cNvSpPr/>
      </dsp:nvSpPr>
      <dsp:spPr>
        <a:xfrm>
          <a:off x="3283254" y="1394858"/>
          <a:ext cx="1331977" cy="1331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Критично мислене</a:t>
          </a:r>
          <a:endParaRPr lang="en-GB" sz="900" kern="1200" dirty="0"/>
        </a:p>
      </dsp:txBody>
      <dsp:txXfrm>
        <a:off x="3478318" y="1589922"/>
        <a:ext cx="941849" cy="941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CAC9-C879-AE47-B4BF-62E2853ACA14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2141-F635-4441-94B2-07F885C93D8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051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2141-F635-4441-94B2-07F885C93D83}" type="slidenum">
              <a:rPr lang="en-BG" smtClean="0"/>
              <a:t>2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34385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2141-F635-4441-94B2-07F885C93D83}" type="slidenum">
              <a:rPr lang="en-BG" smtClean="0"/>
              <a:t>5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319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2141-F635-4441-94B2-07F885C93D83}" type="slidenum">
              <a:rPr lang="en-BG" smtClean="0"/>
              <a:t>7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5142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5787-7043-8BDF-590B-7138111F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8706B-2850-76F5-83F2-9021562DB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73F51-B158-2FA2-6112-807292D6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0CB0-EE3C-6BA0-B32C-64590141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F71D-2B03-1D76-E958-59D88824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214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40A9-D7FA-9336-E1FA-55119906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E9989-D62C-3AB2-D58A-DB3C6F97B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160A-0E92-57B7-22BA-34930EE0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A1BE5-7DF0-1E58-7652-49D6ED84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A0E9E-D9F6-D24E-A3E8-44049042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888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52B33-5146-D8A3-DFDE-CD4484F29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F6E46-134F-A101-6EB9-CFE69CD2F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FF15-40FD-DAA2-CC53-32C390C2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45E0-13AF-D690-B1F9-B180B739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297B-23A7-78A7-056F-BF0B5DB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1239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E9F4-8768-8D62-6B33-EFD047E2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2757-2FFF-5802-AA55-79C8D8E7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CB81-F4D8-0AD6-9FF9-C48D0CE8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1FD5D-E29F-3B2E-F0A8-FDB14625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21250-7EBC-7D20-9390-C32F404F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119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5094-4EC8-0E0E-DEF6-DA37D843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0644-1264-20A6-6086-79EE5294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60C4E-1F48-12D1-17BE-8AA3424B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DD091-D173-4F08-FF49-93BDDD6B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CDBB7-9654-329C-010A-983A1BB1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9606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2CFA-F477-0706-7F6A-6BD71A2F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A6CD-2764-D485-EB6F-1DE7BAD81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54351-B96E-1C19-F9D7-64FCF6937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681FB-143C-2C66-3023-0AE2E2F4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22C8D-4C82-F068-8CDF-BCE37729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DAB5F-FC34-1029-6129-31ADC20F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42853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E8AA-8AE3-F051-411A-A36062D0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A516-A71B-845C-0FD8-A5B17D3C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8A42B-AFEE-C86B-5DDF-EFF2A5E2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47C9E-1585-F6E2-0D35-A140AC75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5BE4-C431-F847-DF07-C0048A19C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E19AD-2E8C-A809-A959-B61B26CC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8B222-B1FF-50E3-5C74-D2A1423E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E6536-02B1-2BCB-5611-86CB5D9F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5346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9805-05F0-0ED2-5499-6DF984AC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85934-F509-94CB-0CF9-297E05B0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403EB-9421-0AA4-F8B4-0A103BCD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5F705-F84B-DB89-176F-C5B3FE05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8281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0852C-9235-544D-8F67-6A450E9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2D24C-3A6C-5C66-B41C-BA5988AE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E9E4-A6C8-5799-7102-7DCFB88D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0779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43A5-B6D9-5A54-B1AB-F61C3D43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56C3-CB81-E0E0-0014-E04926FE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CC89D-06BC-E706-E9E6-EB2B0E8D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8AF9-771E-4683-F632-952508A7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F7B8E-280D-E09D-A049-73552EB7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B367F-1597-A56D-BE75-6B81F588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598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FF94-3678-7EE4-8645-855F40A4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A88B4-4110-7C7E-BC7E-F2D4B44F5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6BDA0-114D-6AE1-3B7D-71D771452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C6756-5D17-84E5-D3DA-77124BD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2D274-E66B-C109-BBAA-F4AAF9D4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9FB4-E1F5-0FEC-56D0-426037F8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7742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64331-68F5-A596-A405-8F1B5A40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638B3-D09A-F266-39AE-781E9DF8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9266-B051-7E13-53EC-53B8ABFD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56F0-9E2C-274B-9EA3-8108D77D85A1}" type="datetimeFigureOut">
              <a:rPr lang="en-BG" smtClean="0"/>
              <a:t>25.08.24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8B06-C521-9498-1620-3DA41BD5D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E205-4D48-84A1-5C74-9ACE3D46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2404-0582-8C42-B07F-72A5555881F1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54507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aeai.2021.100017" TargetMode="External"/><Relationship Id="rId2" Type="http://schemas.openxmlformats.org/officeDocument/2006/relationships/hyperlink" Target="https://doi.org/10.1016/j.compedu.2018.11.0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report.com/statistics/software-web/ai-in-education-market-statistics-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2BC1-8142-935D-B2F8-563066AE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664"/>
            <a:ext cx="9144000" cy="2387600"/>
          </a:xfrm>
        </p:spPr>
        <p:txBody>
          <a:bodyPr>
            <a:normAutofit/>
          </a:bodyPr>
          <a:lstStyle/>
          <a:p>
            <a:r>
              <a:rPr lang="bg-BG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Преодоляване на предизвикателствата в обучението чрез 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AI-</a:t>
            </a:r>
            <a:r>
              <a:rPr lang="bg-BG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инициирани интервенции​</a:t>
            </a:r>
            <a:endParaRPr lang="en-BG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6B87A-4701-9454-5540-23CB84422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6731"/>
            <a:ext cx="9144000" cy="1655762"/>
          </a:xfrm>
        </p:spPr>
        <p:txBody>
          <a:bodyPr/>
          <a:lstStyle/>
          <a:p>
            <a:r>
              <a:rPr lang="bg-BG" dirty="0"/>
              <a:t>Силвия Николова</a:t>
            </a:r>
          </a:p>
          <a:p>
            <a:r>
              <a:rPr lang="bg-BG" dirty="0"/>
              <a:t>ИЦЕДО, Медицински Университет, Варна</a:t>
            </a:r>
          </a:p>
        </p:txBody>
      </p:sp>
      <p:pic>
        <p:nvPicPr>
          <p:cNvPr id="1026" name="Picture 2" descr="Artificial Intelligence In Education: Teachers’ Opinions On AI In The Classroom">
            <a:extLst>
              <a:ext uri="{FF2B5EF4-FFF2-40B4-BE49-F238E27FC236}">
                <a16:creationId xmlns:a16="http://schemas.microsoft.com/office/drawing/2014/main" id="{D99AD3CB-5FF3-D736-4BF0-1AEF474B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3902299"/>
            <a:ext cx="11552350" cy="27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8A85C2-E1BE-8E55-CD55-92B273DE676E}"/>
              </a:ext>
            </a:extLst>
          </p:cNvPr>
          <p:cNvSpPr/>
          <p:nvPr/>
        </p:nvSpPr>
        <p:spPr>
          <a:xfrm>
            <a:off x="5187820" y="5803641"/>
            <a:ext cx="6544834" cy="8512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0</a:t>
            </a:r>
            <a:r>
              <a:rPr lang="bg-BG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2 - 03 СЕПТЕМВРИ 2024</a:t>
            </a:r>
          </a:p>
          <a:p>
            <a:pPr algn="ctr"/>
            <a:r>
              <a:rPr lang="bg-BG" b="1" i="0" u="none" strike="noStrike" cap="all" dirty="0">
                <a:solidFill>
                  <a:srgbClr val="FFFFFF"/>
                </a:solidFill>
                <a:effectLst/>
                <a:latin typeface="Raleway" panose="020F0502020204030204" pitchFamily="34" charset="0"/>
              </a:rPr>
              <a:t>ОБРАЗОВАНИЕТО ПРЕЗ ПАРАДИГМАТА НА ХУМАНИЗМА И ИЗКУСТВЕНИЯ ИНТЕЛЕКТ</a:t>
            </a:r>
            <a:r>
              <a:rPr lang="en-US" b="1" i="0" u="none" strike="noStrike" cap="all" dirty="0">
                <a:solidFill>
                  <a:srgbClr val="FFFFFF"/>
                </a:solidFill>
                <a:effectLst/>
                <a:latin typeface="Raleway" panose="020F0502020204030204" pitchFamily="34" charset="0"/>
              </a:rPr>
              <a:t>, </a:t>
            </a:r>
            <a:r>
              <a:rPr lang="bg-BG" b="1" i="0" u="none" strike="noStrike" cap="all" dirty="0">
                <a:solidFill>
                  <a:srgbClr val="FFFFFF"/>
                </a:solidFill>
                <a:effectLst/>
                <a:latin typeface="Raleway" panose="020F0502020204030204" pitchFamily="34" charset="0"/>
              </a:rPr>
              <a:t>Община Варна</a:t>
            </a:r>
          </a:p>
        </p:txBody>
      </p:sp>
    </p:spTree>
    <p:extLst>
      <p:ext uri="{BB962C8B-B14F-4D97-AF65-F5344CB8AC3E}">
        <p14:creationId xmlns:p14="http://schemas.microsoft.com/office/powerpoint/2010/main" val="26432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7A678-24BF-7F9D-0743-F92CBC24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bg-BG" sz="3600" b="0" i="0" u="none" strike="noStrike">
                <a:effectLst/>
                <a:latin typeface="Calibri" panose="020F0502020204030204" pitchFamily="34" charset="0"/>
              </a:rPr>
              <a:t>Основни предизвикателствата в обучението на студенти</a:t>
            </a:r>
            <a:endParaRPr lang="en-BG" sz="36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E25B53-2125-D3E7-9184-83F7FF460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57709"/>
              </p:ext>
            </p:extLst>
          </p:nvPr>
        </p:nvGraphicFramePr>
        <p:xfrm>
          <a:off x="838200" y="1828800"/>
          <a:ext cx="10515600" cy="354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0E03CF1-0E88-7849-F2CF-21F68EF4A794}"/>
              </a:ext>
            </a:extLst>
          </p:cNvPr>
          <p:cNvSpPr/>
          <p:nvPr/>
        </p:nvSpPr>
        <p:spPr>
          <a:xfrm>
            <a:off x="1847461" y="5784980"/>
            <a:ext cx="9741159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Цел: </a:t>
            </a:r>
            <a:r>
              <a:rPr lang="bg-BG" dirty="0">
                <a:solidFill>
                  <a:srgbClr val="000000"/>
                </a:solidFill>
                <a:latin typeface="-webkit-standard"/>
              </a:rPr>
              <a:t>Д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а се дочертае как изкуственият интелект може да преодолее предизвикателствата в образованието чрез иновации и персонализирани подходи.</a:t>
            </a:r>
            <a:r>
              <a:rPr lang="bg-BG" dirty="0"/>
              <a:t> 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07215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8625E-216B-BF7A-8D72-A3E4B59D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0" y="1412488"/>
            <a:ext cx="37373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 </a:t>
            </a:r>
            <a:r>
              <a:rPr lang="bg-BG" sz="4000" dirty="0">
                <a:solidFill>
                  <a:srgbClr val="FFFFFF"/>
                </a:solidFill>
              </a:rPr>
              <a:t>и необходимостта от промяна на модела на обучение</a:t>
            </a:r>
            <a:endParaRPr lang="en-BG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726C5-ABB9-92F7-E0FF-CD5164D1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/>
              <a:t>Диференцирано обучение</a:t>
            </a:r>
          </a:p>
          <a:p>
            <a:pPr marL="0" indent="0">
              <a:buNone/>
            </a:pPr>
            <a:endParaRPr lang="bg-BG" sz="2000" dirty="0"/>
          </a:p>
          <a:p>
            <a:pPr marL="0" indent="0">
              <a:buNone/>
            </a:pPr>
            <a:endParaRPr lang="bg-BG" sz="2000" dirty="0"/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Ф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окусиран върху групиране на учениците според общи характеристики (като ниво на подготовка, стил на учене, интереси) и адаптиране на учебните материали, методи и задачи спрямо тези групи. </a:t>
            </a:r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Технологиите не са винаги необходими.</a:t>
            </a:r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И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ндивидуализация на ниво групи</a:t>
            </a:r>
            <a:endParaRPr lang="en-BG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6394D4-0B6F-7E2C-6C77-2A169B1A9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/>
              <a:t>Персонализирано обучение </a:t>
            </a:r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Ф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окусът е върху индивидуалните нужди на всеки ученик. Учителят (или системата) създава индивидуален план за учене, който е съобразен с темпото, интересите и нуждите на всеки ученик. </a:t>
            </a:r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В</a:t>
            </a:r>
            <a:r>
              <a:rPr lang="bg-BG" sz="1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ключва самостоятелно учене и използване на технологии.</a:t>
            </a:r>
          </a:p>
          <a:p>
            <a:r>
              <a:rPr lang="bg-BG" sz="1600" dirty="0">
                <a:solidFill>
                  <a:srgbClr val="000000"/>
                </a:solidFill>
                <a:latin typeface="-webkit-standard"/>
              </a:rPr>
              <a:t>Активност и самостоятелност.</a:t>
            </a:r>
          </a:p>
          <a:p>
            <a:r>
              <a:rPr lang="bg-BG" sz="1600" dirty="0" err="1">
                <a:solidFill>
                  <a:srgbClr val="000000"/>
                </a:solidFill>
                <a:latin typeface="-webkit-standard"/>
              </a:rPr>
              <a:t>Приоритиризане</a:t>
            </a:r>
            <a:r>
              <a:rPr lang="bg-BG" sz="1600" dirty="0">
                <a:solidFill>
                  <a:srgbClr val="000000"/>
                </a:solidFill>
                <a:latin typeface="-webkit-standard"/>
              </a:rPr>
              <a:t> на онова, което е от интерес и има смисъл за учащия. </a:t>
            </a:r>
            <a:endParaRPr lang="en-BG" sz="1600" dirty="0"/>
          </a:p>
        </p:txBody>
      </p:sp>
    </p:spTree>
    <p:extLst>
      <p:ext uri="{BB962C8B-B14F-4D97-AF65-F5344CB8AC3E}">
        <p14:creationId xmlns:p14="http://schemas.microsoft.com/office/powerpoint/2010/main" val="740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FDE8E4-B2FB-0EEA-BB68-230F5485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 fontScale="90000"/>
          </a:bodyPr>
          <a:lstStyle/>
          <a:p>
            <a:r>
              <a:rPr lang="en-BG" dirty="0"/>
              <a:t>AI</a:t>
            </a:r>
            <a:r>
              <a:rPr lang="bg-BG" dirty="0"/>
              <a:t> в образованието-потенциал и използваемост (САЩ, 2023)</a:t>
            </a:r>
            <a:endParaRPr lang="en-BG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2F7AFAD5-CD7C-4358-9104-4E7D61E5D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8" t="29234" r="38385" b="12868"/>
          <a:stretch/>
        </p:blipFill>
        <p:spPr>
          <a:xfrm>
            <a:off x="6096000" y="1996749"/>
            <a:ext cx="5753877" cy="4161454"/>
          </a:xfr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A2C3D10-B330-6505-F647-B5C586700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3" t="20505" r="36455" b="23541"/>
          <a:stretch/>
        </p:blipFill>
        <p:spPr>
          <a:xfrm>
            <a:off x="838200" y="1996749"/>
            <a:ext cx="5407090" cy="38255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2F4A92-CA5A-DD56-14A3-EEFD9A1244AC}"/>
              </a:ext>
            </a:extLst>
          </p:cNvPr>
          <p:cNvSpPr/>
          <p:nvPr/>
        </p:nvSpPr>
        <p:spPr>
          <a:xfrm>
            <a:off x="2985796" y="6344816"/>
            <a:ext cx="8565502" cy="51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Източник:</a:t>
            </a:r>
            <a:r>
              <a:rPr lang="en-GB" dirty="0"/>
              <a:t>https://</a:t>
            </a:r>
            <a:r>
              <a:rPr lang="en-GB" dirty="0" err="1"/>
              <a:t>techreport.com</a:t>
            </a:r>
            <a:r>
              <a:rPr lang="en-GB" dirty="0"/>
              <a:t>/statistics/software-web/ai-in-education-market-statistics-2024/</a:t>
            </a:r>
            <a:endParaRPr lang="en-B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B6AAF4-CBED-3F18-AF92-18E999618E48}"/>
              </a:ext>
            </a:extLst>
          </p:cNvPr>
          <p:cNvSpPr/>
          <p:nvPr/>
        </p:nvSpPr>
        <p:spPr>
          <a:xfrm>
            <a:off x="1474237" y="2348204"/>
            <a:ext cx="2631233" cy="42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C40F51-AB8E-88AE-99A6-1A42B6337F97}"/>
              </a:ext>
            </a:extLst>
          </p:cNvPr>
          <p:cNvSpPr/>
          <p:nvPr/>
        </p:nvSpPr>
        <p:spPr>
          <a:xfrm>
            <a:off x="1163216" y="4295192"/>
            <a:ext cx="2631233" cy="42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183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540C-3757-613A-13AF-B730D1CB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000000"/>
                </a:solidFill>
                <a:latin typeface="-webkit-standard"/>
              </a:rPr>
              <a:t>И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нтервенциите и решения в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AI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учебни среди</a:t>
            </a:r>
            <a:endParaRPr lang="en-B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F6F56D-E7C6-9933-EE5A-3A907EEEC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63576"/>
              </p:ext>
            </p:extLst>
          </p:nvPr>
        </p:nvGraphicFramePr>
        <p:xfrm>
          <a:off x="838200" y="1399592"/>
          <a:ext cx="10515600" cy="477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07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FC09-7AEA-7760-5C25-23C8DC9D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/>
          <a:p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Цели на проектирани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AI </a:t>
            </a:r>
            <a:r>
              <a:rPr lang="bg-BG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обучителни среди</a:t>
            </a:r>
            <a:endParaRPr lang="en-BG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98CFC2-9B7F-2C13-36DC-BEBD4B0FB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991923"/>
              </p:ext>
            </p:extLst>
          </p:nvPr>
        </p:nvGraphicFramePr>
        <p:xfrm>
          <a:off x="838200" y="1066074"/>
          <a:ext cx="10515600" cy="5313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6966393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4483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Категория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Примери</a:t>
                      </a:r>
                      <a:endParaRPr lang="bg-B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082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9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Платформи за преподаване и учене на езици</a:t>
                      </a:r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QuizBot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AutoTutor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Passive Voice Tutor,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BOXFiSH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E-Tutor, Ms. Lindquist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AutoTutor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DARPA Tutor</a:t>
                      </a:r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7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Подобряване на представянето на учениците чрез персонализация на обучението</a:t>
                      </a:r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Adaptive Mobile Learning System (AMLS),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INSPIREus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MeuTutor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Knewton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INSPIRE, Units of Learning mobile (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UoLmP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), An Online Web-based Adaptive Tutoring System, Connect </a:t>
                      </a:r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5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Платформа за тестове, упражнения, обучение</a:t>
                      </a:r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Smart Sparrow,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Tamaxtil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Affective Tutoring System (ATS),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QuestionIT</a:t>
                      </a:r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8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Оценка и подобряване на знанията на учениците</a:t>
                      </a:r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LearnSmart, Personal Assistant for Life-Long Learning (PAL3),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DeepTutor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Protus</a:t>
                      </a:r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9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Внимание и изследване на нуждите на учащите се</a:t>
                      </a:r>
                      <a:endParaRPr lang="en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Personalised Adaptive Learning Dashboard (PALD),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MostSaRT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INTUITEL,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KGTutor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MaTHiSiS</a:t>
                      </a:r>
                      <a:r>
                        <a:rPr lang="en-GB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, AL (Adaptive Learning Support System for Argumentation Skills), Web-based Inquiry Science Environment (WISE), </a:t>
                      </a:r>
                      <a:r>
                        <a:rPr lang="en-GB" sz="18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NetCoach</a:t>
                      </a:r>
                      <a:endParaRPr lang="en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528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E7DD70-FD59-C017-51F6-65E3E2F4959E}"/>
              </a:ext>
            </a:extLst>
          </p:cNvPr>
          <p:cNvSpPr/>
          <p:nvPr/>
        </p:nvSpPr>
        <p:spPr>
          <a:xfrm>
            <a:off x="634482" y="6344816"/>
            <a:ext cx="10916816" cy="513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Източник:</a:t>
            </a:r>
            <a:r>
              <a:rPr lang="en-GB" dirty="0"/>
              <a:t>https://</a:t>
            </a:r>
            <a:r>
              <a:rPr lang="en-GB" dirty="0" err="1"/>
              <a:t>www.sciencedirect.com</a:t>
            </a:r>
            <a:r>
              <a:rPr lang="en-GB" dirty="0"/>
              <a:t>/science/article/</a:t>
            </a:r>
            <a:r>
              <a:rPr lang="en-GB" dirty="0" err="1"/>
              <a:t>pii</a:t>
            </a:r>
            <a:r>
              <a:rPr lang="en-GB" dirty="0"/>
              <a:t>/S2666920X21000114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41036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0D1A-A2BD-FDFF-854F-383C32DD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/>
          <a:lstStyle/>
          <a:p>
            <a:r>
              <a:rPr lang="bg-BG" dirty="0"/>
              <a:t>В заключение….</a:t>
            </a:r>
            <a:endParaRPr lang="en-B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0C05A7-FCE8-6CFB-0832-39A50B66B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34317"/>
              </p:ext>
            </p:extLst>
          </p:nvPr>
        </p:nvGraphicFramePr>
        <p:xfrm>
          <a:off x="186612" y="1156996"/>
          <a:ext cx="11737910" cy="501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2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AF87-A30C-6357-A887-2D1C874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887"/>
          </a:xfrm>
        </p:spPr>
        <p:txBody>
          <a:bodyPr/>
          <a:lstStyle/>
          <a:p>
            <a:r>
              <a:rPr lang="bg-BG" dirty="0"/>
              <a:t>Литературни източници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2486-2458-A20E-935B-C9971CE5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825625"/>
            <a:ext cx="1136468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Afini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Normadhi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N. B.,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Shuib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L., Md Nasir, H. N.,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Bimba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Idris, N., &amp; Balakrishnan, V. (2019). Identification of personal traits in adaptive learning environment: Systematic literature review. </a:t>
            </a:r>
            <a:r>
              <a:rPr lang="en-GB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Computers &amp; Education, 128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380 -395. </a:t>
            </a:r>
            <a:r>
              <a:rPr lang="en-GB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https://doi.org/10.1016/j.compedu.2018.11.005</a:t>
            </a:r>
            <a:endParaRPr lang="en-GB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Almohammadi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Hagras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Alghazzawi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Aldabbagh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G. (2017). A survey of artificial intelligence techniques employed for adaptive educational systems within e-learning platforms. </a:t>
            </a:r>
            <a:r>
              <a:rPr lang="en-GB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Artificial Intelligence and Soft Computing Research, 7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47-64.</a:t>
            </a:r>
            <a:endParaRPr lang="bg-BG" sz="190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Kabudi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Pappas, I., &amp; Olsen, D. H. (2021). AI-enabled adaptive learning systems: A systematic mapping of the literature. </a:t>
            </a:r>
            <a:r>
              <a:rPr lang="en-GB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Computers and Education: Artificial Intelligence, 2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100017. </a:t>
            </a:r>
            <a:r>
              <a:rPr lang="en-GB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https://doi.org/10.1016/j.caeai.2021.100017</a:t>
            </a:r>
            <a:endParaRPr lang="bg-BG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TechReport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(2024). AI in education market statistics. </a:t>
            </a:r>
            <a:r>
              <a:rPr lang="en-GB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https://techreport.com/statistics/software-web/ai-in-education-market-statistics-2024</a:t>
            </a:r>
            <a:endParaRPr lang="bg-BG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Wakelam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E., Jefferies, A., Davey, N., &amp; Sun, Y. (2015). The potential for using artificial intelligence techniques to improve e-learning systems. In M. 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Cubric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A. Jefferies (Eds.), </a:t>
            </a:r>
            <a:r>
              <a:rPr lang="en-GB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European Conference on E-Learning (ECEL)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(pp. 762-770). Academic Conferences Limited.</a:t>
            </a: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Zawacki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-Richter, O., Marín, V. I., Bond, M., &amp; Gouverneur, F. (2019). Systematic review of research on artificial intelligence applications in higher education – where are the educators? </a:t>
            </a:r>
            <a:r>
              <a:rPr lang="en-GB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Educational Technology in Higher Education, 16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1-27. https://</a:t>
            </a:r>
            <a:r>
              <a:rPr lang="en-GB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/10.1186/s41239-019-0176-8</a:t>
            </a:r>
            <a:r>
              <a:rPr lang="bg-BG" sz="190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0" i="0" dirty="0">
              <a:effectLst/>
            </a:endParaRPr>
          </a:p>
          <a:p>
            <a:pPr marL="0" indent="0">
              <a:buNone/>
            </a:pP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31851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872</Words>
  <Application>Microsoft Macintosh PowerPoint</Application>
  <PresentationFormat>Widescreen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-webkit-standard</vt:lpstr>
      <vt:lpstr>Arial</vt:lpstr>
      <vt:lpstr>Calibri</vt:lpstr>
      <vt:lpstr>Calibri Light</vt:lpstr>
      <vt:lpstr>Raleway</vt:lpstr>
      <vt:lpstr>Roboto</vt:lpstr>
      <vt:lpstr>Times New Roman</vt:lpstr>
      <vt:lpstr>Office Theme</vt:lpstr>
      <vt:lpstr>Преодоляване на предизвикателствата в обучението чрез AI-инициирани интервенции​</vt:lpstr>
      <vt:lpstr>Основни предизвикателствата в обучението на студенти</vt:lpstr>
      <vt:lpstr>AI и необходимостта от промяна на модела на обучение</vt:lpstr>
      <vt:lpstr>AI в образованието-потенциал и използваемост (САЩ, 2023)</vt:lpstr>
      <vt:lpstr>Интервенциите и решения в AI учебни среди</vt:lpstr>
      <vt:lpstr>Цели на проектирани AI обучителни среди</vt:lpstr>
      <vt:lpstr>В заключение….</vt:lpstr>
      <vt:lpstr>Литературни източници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Преодоляване на предизвикателствата в обучението чрез AI-инициирани интервенции​</dc:title>
  <dc:creator>Small, Eusebius</dc:creator>
  <cp:lastModifiedBy>Small, Eusebius</cp:lastModifiedBy>
  <cp:revision>35</cp:revision>
  <dcterms:created xsi:type="dcterms:W3CDTF">2024-08-25T02:28:56Z</dcterms:created>
  <dcterms:modified xsi:type="dcterms:W3CDTF">2024-08-25T06:34:47Z</dcterms:modified>
</cp:coreProperties>
</file>