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Play"/>
      <p:regular r:id="rId11"/>
      <p:bold r:id="rId12"/>
    </p:embeddedFont>
    <p:embeddedFont>
      <p:font typeface="Google Sans"/>
      <p:regular r:id="rId13"/>
      <p:bold r:id="rId14"/>
      <p:italic r:id="rId15"/>
      <p:boldItalic r:id="rId16"/>
    </p:embeddedFont>
    <p:embeddedFont>
      <p:font typeface="Open Sans ExtraBold"/>
      <p:bold r:id="rId17"/>
      <p:boldItalic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font" Target="fonts/Play-regular.fntdata"/><Relationship Id="rId22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21" Type="http://schemas.openxmlformats.org/officeDocument/2006/relationships/font" Target="fonts/OpenSans-italic.fntdata"/><Relationship Id="rId13" Type="http://schemas.openxmlformats.org/officeDocument/2006/relationships/font" Target="fonts/GoogleSans-regular.fntdata"/><Relationship Id="rId12" Type="http://schemas.openxmlformats.org/officeDocument/2006/relationships/font" Target="fonts/Pl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GoogleSans-italic.fntdata"/><Relationship Id="rId14" Type="http://schemas.openxmlformats.org/officeDocument/2006/relationships/font" Target="fonts/GoogleSans-bold.fntdata"/><Relationship Id="rId17" Type="http://schemas.openxmlformats.org/officeDocument/2006/relationships/font" Target="fonts/OpenSansExtraBold-bold.fntdata"/><Relationship Id="rId16" Type="http://schemas.openxmlformats.org/officeDocument/2006/relationships/font" Target="fonts/GoogleSans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regular.fntdata"/><Relationship Id="rId6" Type="http://schemas.openxmlformats.org/officeDocument/2006/relationships/slide" Target="slides/slide1.xml"/><Relationship Id="rId18" Type="http://schemas.openxmlformats.org/officeDocument/2006/relationships/font" Target="fonts/OpenSansExtra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e5681f946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e5681f946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fb22a2beaa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2fb22a2beaa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Учебните проекти на Интел </a:t>
            </a:r>
            <a:endParaRPr/>
          </a:p>
        </p:txBody>
      </p:sp>
      <p:sp>
        <p:nvSpPr>
          <p:cNvPr id="95" name="Google Shape;95;g2fb22a2beaa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fb22a2bea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fb22a2bea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fb22a2be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fb22a2be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fb22a2beaa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fb22a2beaa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Title">
  <p:cSld name="CUSTOM_6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457200" y="1536250"/>
            <a:ext cx="5459100" cy="20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53" name="Google Shape;53;p13"/>
          <p:cNvSpPr txBox="1"/>
          <p:nvPr>
            <p:ph idx="1" type="subTitle"/>
          </p:nvPr>
        </p:nvSpPr>
        <p:spPr>
          <a:xfrm>
            <a:off x="455725" y="3688350"/>
            <a:ext cx="2004000" cy="99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/>
        </p:txBody>
      </p:sp>
      <p:grpSp>
        <p:nvGrpSpPr>
          <p:cNvPr id="54" name="Google Shape;54;p13"/>
          <p:cNvGrpSpPr/>
          <p:nvPr/>
        </p:nvGrpSpPr>
        <p:grpSpPr>
          <a:xfrm>
            <a:off x="360281" y="1387330"/>
            <a:ext cx="1470362" cy="219439"/>
            <a:chOff x="4876350" y="1192500"/>
            <a:chExt cx="2072100" cy="309200"/>
          </a:xfrm>
        </p:grpSpPr>
        <p:grpSp>
          <p:nvGrpSpPr>
            <p:cNvPr id="55" name="Google Shape;55;p13"/>
            <p:cNvGrpSpPr/>
            <p:nvPr/>
          </p:nvGrpSpPr>
          <p:grpSpPr>
            <a:xfrm>
              <a:off x="5256995" y="1248415"/>
              <a:ext cx="1691455" cy="197383"/>
              <a:chOff x="1925575" y="2576300"/>
              <a:chExt cx="4843800" cy="570800"/>
            </a:xfrm>
          </p:grpSpPr>
          <p:sp>
            <p:nvSpPr>
              <p:cNvPr id="56" name="Google Shape;56;p13"/>
              <p:cNvSpPr/>
              <p:nvPr/>
            </p:nvSpPr>
            <p:spPr>
              <a:xfrm>
                <a:off x="1925575" y="2706075"/>
                <a:ext cx="287900" cy="319675"/>
              </a:xfrm>
              <a:custGeom>
                <a:rect b="b" l="l" r="r" t="t"/>
                <a:pathLst>
                  <a:path extrusionOk="0" h="12787" w="11516">
                    <a:moveTo>
                      <a:pt x="6171" y="1"/>
                    </a:moveTo>
                    <a:cubicBezTo>
                      <a:pt x="2558" y="1"/>
                      <a:pt x="0" y="2742"/>
                      <a:pt x="0" y="6402"/>
                    </a:cubicBezTo>
                    <a:cubicBezTo>
                      <a:pt x="0" y="10031"/>
                      <a:pt x="2558" y="12787"/>
                      <a:pt x="6171" y="12787"/>
                    </a:cubicBezTo>
                    <a:cubicBezTo>
                      <a:pt x="9050" y="12787"/>
                      <a:pt x="10796" y="11102"/>
                      <a:pt x="11515" y="9342"/>
                    </a:cubicBezTo>
                    <a:lnTo>
                      <a:pt x="9509" y="8484"/>
                    </a:lnTo>
                    <a:cubicBezTo>
                      <a:pt x="8912" y="9877"/>
                      <a:pt x="7687" y="10735"/>
                      <a:pt x="6018" y="10735"/>
                    </a:cubicBezTo>
                    <a:cubicBezTo>
                      <a:pt x="4104" y="10735"/>
                      <a:pt x="2251" y="8989"/>
                      <a:pt x="2251" y="6386"/>
                    </a:cubicBezTo>
                    <a:cubicBezTo>
                      <a:pt x="2251" y="3783"/>
                      <a:pt x="4104" y="2053"/>
                      <a:pt x="6018" y="2053"/>
                    </a:cubicBezTo>
                    <a:cubicBezTo>
                      <a:pt x="7687" y="2053"/>
                      <a:pt x="8774" y="2895"/>
                      <a:pt x="9372" y="4304"/>
                    </a:cubicBezTo>
                    <a:lnTo>
                      <a:pt x="11439" y="3446"/>
                    </a:lnTo>
                    <a:cubicBezTo>
                      <a:pt x="10719" y="1685"/>
                      <a:pt x="9050" y="1"/>
                      <a:pt x="6171" y="1"/>
                    </a:cubicBezTo>
                    <a:close/>
                  </a:path>
                </a:pathLst>
              </a:custGeom>
              <a:solidFill>
                <a:srgbClr val="5F63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13"/>
              <p:cNvSpPr/>
              <p:nvPr/>
            </p:nvSpPr>
            <p:spPr>
              <a:xfrm>
                <a:off x="2255550" y="2577450"/>
                <a:ext cx="266100" cy="438750"/>
              </a:xfrm>
              <a:custGeom>
                <a:rect b="b" l="l" r="r" t="t"/>
                <a:pathLst>
                  <a:path extrusionOk="0" h="17550" w="10644">
                    <a:moveTo>
                      <a:pt x="1" y="1"/>
                    </a:moveTo>
                    <a:lnTo>
                      <a:pt x="1" y="17549"/>
                    </a:lnTo>
                    <a:lnTo>
                      <a:pt x="2267" y="17549"/>
                    </a:lnTo>
                    <a:lnTo>
                      <a:pt x="2267" y="10903"/>
                    </a:lnTo>
                    <a:cubicBezTo>
                      <a:pt x="2267" y="9066"/>
                      <a:pt x="3462" y="7213"/>
                      <a:pt x="5422" y="7213"/>
                    </a:cubicBezTo>
                    <a:cubicBezTo>
                      <a:pt x="7137" y="7213"/>
                      <a:pt x="8392" y="8040"/>
                      <a:pt x="8392" y="10551"/>
                    </a:cubicBezTo>
                    <a:lnTo>
                      <a:pt x="8392" y="17549"/>
                    </a:lnTo>
                    <a:lnTo>
                      <a:pt x="10643" y="17549"/>
                    </a:lnTo>
                    <a:lnTo>
                      <a:pt x="10643" y="10199"/>
                    </a:lnTo>
                    <a:cubicBezTo>
                      <a:pt x="10643" y="7228"/>
                      <a:pt x="9127" y="5146"/>
                      <a:pt x="6065" y="5146"/>
                    </a:cubicBezTo>
                    <a:cubicBezTo>
                      <a:pt x="4442" y="5146"/>
                      <a:pt x="2910" y="6111"/>
                      <a:pt x="2282" y="7213"/>
                    </a:cubicBezTo>
                    <a:lnTo>
                      <a:pt x="2191" y="7213"/>
                    </a:lnTo>
                    <a:lnTo>
                      <a:pt x="2282" y="5544"/>
                    </a:lnTo>
                    <a:lnTo>
                      <a:pt x="2267" y="5544"/>
                    </a:lnTo>
                    <a:lnTo>
                      <a:pt x="2267" y="1"/>
                    </a:lnTo>
                    <a:close/>
                  </a:path>
                </a:pathLst>
              </a:custGeom>
              <a:solidFill>
                <a:srgbClr val="5F63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13"/>
              <p:cNvSpPr/>
              <p:nvPr/>
            </p:nvSpPr>
            <p:spPr>
              <a:xfrm>
                <a:off x="2582100" y="2708375"/>
                <a:ext cx="185700" cy="307825"/>
              </a:xfrm>
              <a:custGeom>
                <a:rect b="b" l="l" r="r" t="t"/>
                <a:pathLst>
                  <a:path extrusionOk="0" h="12313" w="7428">
                    <a:moveTo>
                      <a:pt x="5743" y="1"/>
                    </a:moveTo>
                    <a:cubicBezTo>
                      <a:pt x="4472" y="1"/>
                      <a:pt x="2757" y="889"/>
                      <a:pt x="2252" y="2267"/>
                    </a:cubicBezTo>
                    <a:lnTo>
                      <a:pt x="2160" y="2267"/>
                    </a:lnTo>
                    <a:lnTo>
                      <a:pt x="2160" y="307"/>
                    </a:lnTo>
                    <a:lnTo>
                      <a:pt x="1" y="307"/>
                    </a:lnTo>
                    <a:lnTo>
                      <a:pt x="1" y="12312"/>
                    </a:lnTo>
                    <a:lnTo>
                      <a:pt x="2236" y="12312"/>
                    </a:lnTo>
                    <a:lnTo>
                      <a:pt x="2236" y="5728"/>
                    </a:lnTo>
                    <a:cubicBezTo>
                      <a:pt x="2236" y="3523"/>
                      <a:pt x="3798" y="2221"/>
                      <a:pt x="5360" y="2221"/>
                    </a:cubicBezTo>
                    <a:cubicBezTo>
                      <a:pt x="5850" y="2221"/>
                      <a:pt x="6233" y="2282"/>
                      <a:pt x="6554" y="2405"/>
                    </a:cubicBezTo>
                    <a:lnTo>
                      <a:pt x="7427" y="292"/>
                    </a:lnTo>
                    <a:cubicBezTo>
                      <a:pt x="6968" y="108"/>
                      <a:pt x="6463" y="1"/>
                      <a:pt x="5743" y="1"/>
                    </a:cubicBezTo>
                    <a:close/>
                  </a:path>
                </a:pathLst>
              </a:custGeom>
              <a:solidFill>
                <a:srgbClr val="5F63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13"/>
              <p:cNvSpPr/>
              <p:nvPr/>
            </p:nvSpPr>
            <p:spPr>
              <a:xfrm>
                <a:off x="2771600" y="2706075"/>
                <a:ext cx="308950" cy="319675"/>
              </a:xfrm>
              <a:custGeom>
                <a:rect b="b" l="l" r="r" t="t"/>
                <a:pathLst>
                  <a:path extrusionOk="0" h="12787" w="12358">
                    <a:moveTo>
                      <a:pt x="6171" y="2053"/>
                    </a:moveTo>
                    <a:cubicBezTo>
                      <a:pt x="8193" y="2053"/>
                      <a:pt x="10107" y="3661"/>
                      <a:pt x="10107" y="6402"/>
                    </a:cubicBezTo>
                    <a:cubicBezTo>
                      <a:pt x="10107" y="9158"/>
                      <a:pt x="8193" y="10735"/>
                      <a:pt x="6171" y="10735"/>
                    </a:cubicBezTo>
                    <a:cubicBezTo>
                      <a:pt x="4165" y="10735"/>
                      <a:pt x="2251" y="9127"/>
                      <a:pt x="2251" y="6402"/>
                    </a:cubicBezTo>
                    <a:cubicBezTo>
                      <a:pt x="2251" y="3645"/>
                      <a:pt x="4165" y="2053"/>
                      <a:pt x="6171" y="2053"/>
                    </a:cubicBezTo>
                    <a:close/>
                    <a:moveTo>
                      <a:pt x="6171" y="1"/>
                    </a:moveTo>
                    <a:cubicBezTo>
                      <a:pt x="2558" y="1"/>
                      <a:pt x="0" y="2742"/>
                      <a:pt x="0" y="6402"/>
                    </a:cubicBezTo>
                    <a:cubicBezTo>
                      <a:pt x="0" y="10046"/>
                      <a:pt x="2558" y="12787"/>
                      <a:pt x="6171" y="12787"/>
                    </a:cubicBezTo>
                    <a:cubicBezTo>
                      <a:pt x="9800" y="12787"/>
                      <a:pt x="12358" y="10046"/>
                      <a:pt x="12358" y="6402"/>
                    </a:cubicBezTo>
                    <a:cubicBezTo>
                      <a:pt x="12358" y="2757"/>
                      <a:pt x="9800" y="1"/>
                      <a:pt x="6171" y="1"/>
                    </a:cubicBezTo>
                    <a:close/>
                  </a:path>
                </a:pathLst>
              </a:custGeom>
              <a:solidFill>
                <a:srgbClr val="5F63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13"/>
              <p:cNvSpPr/>
              <p:nvPr/>
            </p:nvSpPr>
            <p:spPr>
              <a:xfrm>
                <a:off x="3124925" y="2706075"/>
                <a:ext cx="456725" cy="310125"/>
              </a:xfrm>
              <a:custGeom>
                <a:rect b="b" l="l" r="r" t="t"/>
                <a:pathLst>
                  <a:path extrusionOk="0" h="12405" w="18269">
                    <a:moveTo>
                      <a:pt x="5988" y="1"/>
                    </a:moveTo>
                    <a:cubicBezTo>
                      <a:pt x="4579" y="1"/>
                      <a:pt x="2987" y="920"/>
                      <a:pt x="2298" y="2068"/>
                    </a:cubicBezTo>
                    <a:lnTo>
                      <a:pt x="2206" y="2068"/>
                    </a:lnTo>
                    <a:lnTo>
                      <a:pt x="2206" y="399"/>
                    </a:lnTo>
                    <a:lnTo>
                      <a:pt x="1" y="399"/>
                    </a:lnTo>
                    <a:lnTo>
                      <a:pt x="1" y="12404"/>
                    </a:lnTo>
                    <a:lnTo>
                      <a:pt x="2267" y="12404"/>
                    </a:lnTo>
                    <a:lnTo>
                      <a:pt x="2267" y="5758"/>
                    </a:lnTo>
                    <a:cubicBezTo>
                      <a:pt x="2267" y="3921"/>
                      <a:pt x="3492" y="2068"/>
                      <a:pt x="5330" y="2068"/>
                    </a:cubicBezTo>
                    <a:cubicBezTo>
                      <a:pt x="7045" y="2068"/>
                      <a:pt x="8009" y="2895"/>
                      <a:pt x="8009" y="5406"/>
                    </a:cubicBezTo>
                    <a:lnTo>
                      <a:pt x="8009" y="12404"/>
                    </a:lnTo>
                    <a:lnTo>
                      <a:pt x="10260" y="12404"/>
                    </a:lnTo>
                    <a:lnTo>
                      <a:pt x="10260" y="5758"/>
                    </a:lnTo>
                    <a:cubicBezTo>
                      <a:pt x="10260" y="3921"/>
                      <a:pt x="11485" y="2068"/>
                      <a:pt x="13323" y="2068"/>
                    </a:cubicBezTo>
                    <a:cubicBezTo>
                      <a:pt x="15053" y="2068"/>
                      <a:pt x="16003" y="2895"/>
                      <a:pt x="16003" y="5406"/>
                    </a:cubicBezTo>
                    <a:lnTo>
                      <a:pt x="16003" y="12404"/>
                    </a:lnTo>
                    <a:lnTo>
                      <a:pt x="18269" y="12404"/>
                    </a:lnTo>
                    <a:lnTo>
                      <a:pt x="18269" y="5054"/>
                    </a:lnTo>
                    <a:cubicBezTo>
                      <a:pt x="18269" y="2083"/>
                      <a:pt x="16921" y="1"/>
                      <a:pt x="13981" y="1"/>
                    </a:cubicBezTo>
                    <a:cubicBezTo>
                      <a:pt x="12113" y="1"/>
                      <a:pt x="10643" y="966"/>
                      <a:pt x="9786" y="2298"/>
                    </a:cubicBezTo>
                    <a:cubicBezTo>
                      <a:pt x="9173" y="889"/>
                      <a:pt x="7933" y="1"/>
                      <a:pt x="5988" y="1"/>
                    </a:cubicBezTo>
                    <a:close/>
                  </a:path>
                </a:pathLst>
              </a:custGeom>
              <a:solidFill>
                <a:srgbClr val="5F63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13"/>
              <p:cNvSpPr/>
              <p:nvPr/>
            </p:nvSpPr>
            <p:spPr>
              <a:xfrm>
                <a:off x="3624525" y="2706075"/>
                <a:ext cx="294025" cy="320075"/>
              </a:xfrm>
              <a:custGeom>
                <a:rect b="b" l="l" r="r" t="t"/>
                <a:pathLst>
                  <a:path extrusionOk="0" h="12803" w="11761">
                    <a:moveTo>
                      <a:pt x="5819" y="2068"/>
                    </a:moveTo>
                    <a:cubicBezTo>
                      <a:pt x="8407" y="2068"/>
                      <a:pt x="9295" y="3906"/>
                      <a:pt x="9371" y="4962"/>
                    </a:cubicBezTo>
                    <a:lnTo>
                      <a:pt x="2404" y="4962"/>
                    </a:lnTo>
                    <a:cubicBezTo>
                      <a:pt x="2833" y="3201"/>
                      <a:pt x="4165" y="2068"/>
                      <a:pt x="5819" y="2068"/>
                    </a:cubicBezTo>
                    <a:close/>
                    <a:moveTo>
                      <a:pt x="5880" y="1"/>
                    </a:moveTo>
                    <a:cubicBezTo>
                      <a:pt x="2358" y="1"/>
                      <a:pt x="0" y="2987"/>
                      <a:pt x="0" y="6402"/>
                    </a:cubicBezTo>
                    <a:cubicBezTo>
                      <a:pt x="0" y="10031"/>
                      <a:pt x="2450" y="12787"/>
                      <a:pt x="6156" y="12802"/>
                    </a:cubicBezTo>
                    <a:cubicBezTo>
                      <a:pt x="8927" y="12802"/>
                      <a:pt x="10688" y="11240"/>
                      <a:pt x="11393" y="9510"/>
                    </a:cubicBezTo>
                    <a:lnTo>
                      <a:pt x="9387" y="8668"/>
                    </a:lnTo>
                    <a:cubicBezTo>
                      <a:pt x="8728" y="10199"/>
                      <a:pt x="7411" y="10735"/>
                      <a:pt x="6094" y="10735"/>
                    </a:cubicBezTo>
                    <a:cubicBezTo>
                      <a:pt x="4211" y="10735"/>
                      <a:pt x="2373" y="9357"/>
                      <a:pt x="2266" y="6815"/>
                    </a:cubicBezTo>
                    <a:lnTo>
                      <a:pt x="11745" y="6815"/>
                    </a:lnTo>
                    <a:cubicBezTo>
                      <a:pt x="11745" y="6815"/>
                      <a:pt x="11760" y="6570"/>
                      <a:pt x="11760" y="6402"/>
                    </a:cubicBezTo>
                    <a:cubicBezTo>
                      <a:pt x="11760" y="2527"/>
                      <a:pt x="9463" y="1"/>
                      <a:pt x="5880" y="1"/>
                    </a:cubicBezTo>
                    <a:close/>
                  </a:path>
                </a:pathLst>
              </a:custGeom>
              <a:solidFill>
                <a:srgbClr val="5F63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13"/>
              <p:cNvSpPr/>
              <p:nvPr/>
            </p:nvSpPr>
            <p:spPr>
              <a:xfrm>
                <a:off x="4100725" y="2708375"/>
                <a:ext cx="292125" cy="317375"/>
              </a:xfrm>
              <a:custGeom>
                <a:rect b="b" l="l" r="r" t="t"/>
                <a:pathLst>
                  <a:path extrusionOk="0" h="12695" w="11685">
                    <a:moveTo>
                      <a:pt x="5759" y="2053"/>
                    </a:moveTo>
                    <a:cubicBezTo>
                      <a:pt x="6892" y="2053"/>
                      <a:pt x="7749" y="2359"/>
                      <a:pt x="8331" y="2971"/>
                    </a:cubicBezTo>
                    <a:cubicBezTo>
                      <a:pt x="8898" y="3599"/>
                      <a:pt x="9204" y="4242"/>
                      <a:pt x="9265" y="4931"/>
                    </a:cubicBezTo>
                    <a:lnTo>
                      <a:pt x="2374" y="4931"/>
                    </a:lnTo>
                    <a:cubicBezTo>
                      <a:pt x="2589" y="4059"/>
                      <a:pt x="3002" y="3354"/>
                      <a:pt x="3615" y="2834"/>
                    </a:cubicBezTo>
                    <a:cubicBezTo>
                      <a:pt x="4212" y="2328"/>
                      <a:pt x="4947" y="2053"/>
                      <a:pt x="5759" y="2053"/>
                    </a:cubicBezTo>
                    <a:close/>
                    <a:moveTo>
                      <a:pt x="5835" y="1"/>
                    </a:moveTo>
                    <a:cubicBezTo>
                      <a:pt x="4135" y="1"/>
                      <a:pt x="2742" y="644"/>
                      <a:pt x="1655" y="1884"/>
                    </a:cubicBezTo>
                    <a:cubicBezTo>
                      <a:pt x="552" y="3140"/>
                      <a:pt x="1" y="4625"/>
                      <a:pt x="1" y="6355"/>
                    </a:cubicBezTo>
                    <a:cubicBezTo>
                      <a:pt x="1" y="8178"/>
                      <a:pt x="552" y="9694"/>
                      <a:pt x="1685" y="10903"/>
                    </a:cubicBezTo>
                    <a:cubicBezTo>
                      <a:pt x="2819" y="12098"/>
                      <a:pt x="4273" y="12695"/>
                      <a:pt x="6065" y="12695"/>
                    </a:cubicBezTo>
                    <a:cubicBezTo>
                      <a:pt x="7351" y="12695"/>
                      <a:pt x="8469" y="12389"/>
                      <a:pt x="9357" y="11761"/>
                    </a:cubicBezTo>
                    <a:cubicBezTo>
                      <a:pt x="10245" y="11148"/>
                      <a:pt x="10888" y="10367"/>
                      <a:pt x="11271" y="9449"/>
                    </a:cubicBezTo>
                    <a:lnTo>
                      <a:pt x="9280" y="8622"/>
                    </a:lnTo>
                    <a:cubicBezTo>
                      <a:pt x="8729" y="9985"/>
                      <a:pt x="7642" y="10674"/>
                      <a:pt x="6034" y="10674"/>
                    </a:cubicBezTo>
                    <a:cubicBezTo>
                      <a:pt x="5054" y="10674"/>
                      <a:pt x="4197" y="10306"/>
                      <a:pt x="3446" y="9617"/>
                    </a:cubicBezTo>
                    <a:cubicBezTo>
                      <a:pt x="2696" y="8913"/>
                      <a:pt x="2298" y="7963"/>
                      <a:pt x="2237" y="6769"/>
                    </a:cubicBezTo>
                    <a:lnTo>
                      <a:pt x="11639" y="6769"/>
                    </a:lnTo>
                    <a:lnTo>
                      <a:pt x="11685" y="6340"/>
                    </a:lnTo>
                    <a:cubicBezTo>
                      <a:pt x="11685" y="4426"/>
                      <a:pt x="11149" y="2880"/>
                      <a:pt x="10092" y="1731"/>
                    </a:cubicBezTo>
                    <a:cubicBezTo>
                      <a:pt x="9020" y="583"/>
                      <a:pt x="7596" y="1"/>
                      <a:pt x="5835" y="1"/>
                    </a:cubicBezTo>
                    <a:close/>
                  </a:path>
                </a:pathLst>
              </a:custGeom>
              <a:solidFill>
                <a:srgbClr val="5F63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13"/>
              <p:cNvSpPr/>
              <p:nvPr/>
            </p:nvSpPr>
            <p:spPr>
              <a:xfrm>
                <a:off x="4442975" y="2708375"/>
                <a:ext cx="264175" cy="307825"/>
              </a:xfrm>
              <a:custGeom>
                <a:rect b="b" l="l" r="r" t="t"/>
                <a:pathLst>
                  <a:path extrusionOk="0" h="12313" w="10567">
                    <a:moveTo>
                      <a:pt x="6003" y="1"/>
                    </a:moveTo>
                    <a:cubicBezTo>
                      <a:pt x="5207" y="1"/>
                      <a:pt x="4457" y="200"/>
                      <a:pt x="3767" y="598"/>
                    </a:cubicBezTo>
                    <a:cubicBezTo>
                      <a:pt x="3078" y="996"/>
                      <a:pt x="2558" y="1486"/>
                      <a:pt x="2236" y="2053"/>
                    </a:cubicBezTo>
                    <a:lnTo>
                      <a:pt x="2144" y="2053"/>
                    </a:lnTo>
                    <a:lnTo>
                      <a:pt x="2144" y="414"/>
                    </a:lnTo>
                    <a:lnTo>
                      <a:pt x="1" y="414"/>
                    </a:lnTo>
                    <a:lnTo>
                      <a:pt x="1" y="12312"/>
                    </a:lnTo>
                    <a:lnTo>
                      <a:pt x="2236" y="12312"/>
                    </a:lnTo>
                    <a:lnTo>
                      <a:pt x="2236" y="5728"/>
                    </a:lnTo>
                    <a:cubicBezTo>
                      <a:pt x="2236" y="4748"/>
                      <a:pt x="2542" y="3905"/>
                      <a:pt x="3124" y="3170"/>
                    </a:cubicBezTo>
                    <a:cubicBezTo>
                      <a:pt x="3691" y="2420"/>
                      <a:pt x="4457" y="2053"/>
                      <a:pt x="5375" y="2053"/>
                    </a:cubicBezTo>
                    <a:cubicBezTo>
                      <a:pt x="7351" y="2053"/>
                      <a:pt x="8331" y="3170"/>
                      <a:pt x="8331" y="5360"/>
                    </a:cubicBezTo>
                    <a:lnTo>
                      <a:pt x="8331" y="12312"/>
                    </a:lnTo>
                    <a:lnTo>
                      <a:pt x="10566" y="12312"/>
                    </a:lnTo>
                    <a:lnTo>
                      <a:pt x="10566" y="5008"/>
                    </a:lnTo>
                    <a:cubicBezTo>
                      <a:pt x="10566" y="3492"/>
                      <a:pt x="10183" y="2267"/>
                      <a:pt x="9403" y="1364"/>
                    </a:cubicBezTo>
                    <a:cubicBezTo>
                      <a:pt x="8606" y="460"/>
                      <a:pt x="7488" y="1"/>
                      <a:pt x="6003" y="1"/>
                    </a:cubicBezTo>
                    <a:close/>
                  </a:path>
                </a:pathLst>
              </a:custGeom>
              <a:solidFill>
                <a:srgbClr val="5F63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13"/>
              <p:cNvSpPr/>
              <p:nvPr/>
            </p:nvSpPr>
            <p:spPr>
              <a:xfrm>
                <a:off x="4738125" y="2627225"/>
                <a:ext cx="193350" cy="393950"/>
              </a:xfrm>
              <a:custGeom>
                <a:rect b="b" l="l" r="r" t="t"/>
                <a:pathLst>
                  <a:path extrusionOk="0" h="15758" w="7734">
                    <a:moveTo>
                      <a:pt x="2083" y="0"/>
                    </a:moveTo>
                    <a:lnTo>
                      <a:pt x="2083" y="3660"/>
                    </a:lnTo>
                    <a:lnTo>
                      <a:pt x="1" y="3660"/>
                    </a:lnTo>
                    <a:lnTo>
                      <a:pt x="1" y="5697"/>
                    </a:lnTo>
                    <a:lnTo>
                      <a:pt x="2083" y="5697"/>
                    </a:lnTo>
                    <a:lnTo>
                      <a:pt x="2083" y="11944"/>
                    </a:lnTo>
                    <a:cubicBezTo>
                      <a:pt x="2083" y="13154"/>
                      <a:pt x="2420" y="14088"/>
                      <a:pt x="3063" y="14762"/>
                    </a:cubicBezTo>
                    <a:cubicBezTo>
                      <a:pt x="3722" y="15420"/>
                      <a:pt x="4671" y="15757"/>
                      <a:pt x="5911" y="15757"/>
                    </a:cubicBezTo>
                    <a:cubicBezTo>
                      <a:pt x="6646" y="15757"/>
                      <a:pt x="7244" y="15650"/>
                      <a:pt x="7734" y="15466"/>
                    </a:cubicBezTo>
                    <a:lnTo>
                      <a:pt x="6953" y="13552"/>
                    </a:lnTo>
                    <a:cubicBezTo>
                      <a:pt x="6677" y="13690"/>
                      <a:pt x="6340" y="13736"/>
                      <a:pt x="5942" y="13736"/>
                    </a:cubicBezTo>
                    <a:cubicBezTo>
                      <a:pt x="4870" y="13736"/>
                      <a:pt x="4334" y="13093"/>
                      <a:pt x="4334" y="11791"/>
                    </a:cubicBezTo>
                    <a:lnTo>
                      <a:pt x="4334" y="5697"/>
                    </a:lnTo>
                    <a:lnTo>
                      <a:pt x="7244" y="5697"/>
                    </a:lnTo>
                    <a:lnTo>
                      <a:pt x="7244" y="3660"/>
                    </a:lnTo>
                    <a:lnTo>
                      <a:pt x="4334" y="3660"/>
                    </a:lnTo>
                    <a:lnTo>
                      <a:pt x="4334" y="0"/>
                    </a:lnTo>
                    <a:close/>
                  </a:path>
                </a:pathLst>
              </a:custGeom>
              <a:solidFill>
                <a:srgbClr val="5F63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13"/>
              <p:cNvSpPr/>
              <p:nvPr/>
            </p:nvSpPr>
            <p:spPr>
              <a:xfrm>
                <a:off x="4952500" y="2708375"/>
                <a:ext cx="292125" cy="317375"/>
              </a:xfrm>
              <a:custGeom>
                <a:rect b="b" l="l" r="r" t="t"/>
                <a:pathLst>
                  <a:path extrusionOk="0" h="12695" w="11685">
                    <a:moveTo>
                      <a:pt x="5789" y="2053"/>
                    </a:moveTo>
                    <a:cubicBezTo>
                      <a:pt x="6907" y="2053"/>
                      <a:pt x="7780" y="2359"/>
                      <a:pt x="8346" y="2971"/>
                    </a:cubicBezTo>
                    <a:cubicBezTo>
                      <a:pt x="8928" y="3599"/>
                      <a:pt x="9234" y="4242"/>
                      <a:pt x="9280" y="4931"/>
                    </a:cubicBezTo>
                    <a:lnTo>
                      <a:pt x="2389" y="4931"/>
                    </a:lnTo>
                    <a:cubicBezTo>
                      <a:pt x="2604" y="4059"/>
                      <a:pt x="3017" y="3354"/>
                      <a:pt x="3645" y="2834"/>
                    </a:cubicBezTo>
                    <a:cubicBezTo>
                      <a:pt x="4227" y="2328"/>
                      <a:pt x="4962" y="2053"/>
                      <a:pt x="5789" y="2053"/>
                    </a:cubicBezTo>
                    <a:close/>
                    <a:moveTo>
                      <a:pt x="5835" y="1"/>
                    </a:moveTo>
                    <a:cubicBezTo>
                      <a:pt x="4135" y="1"/>
                      <a:pt x="2742" y="644"/>
                      <a:pt x="1654" y="1884"/>
                    </a:cubicBezTo>
                    <a:cubicBezTo>
                      <a:pt x="552" y="3140"/>
                      <a:pt x="1" y="4625"/>
                      <a:pt x="1" y="6355"/>
                    </a:cubicBezTo>
                    <a:cubicBezTo>
                      <a:pt x="1" y="8178"/>
                      <a:pt x="552" y="9694"/>
                      <a:pt x="1685" y="10903"/>
                    </a:cubicBezTo>
                    <a:cubicBezTo>
                      <a:pt x="2818" y="12098"/>
                      <a:pt x="4273" y="12695"/>
                      <a:pt x="6065" y="12695"/>
                    </a:cubicBezTo>
                    <a:cubicBezTo>
                      <a:pt x="7366" y="12695"/>
                      <a:pt x="8469" y="12389"/>
                      <a:pt x="9387" y="11761"/>
                    </a:cubicBezTo>
                    <a:cubicBezTo>
                      <a:pt x="10260" y="11148"/>
                      <a:pt x="10919" y="10367"/>
                      <a:pt x="11301" y="9449"/>
                    </a:cubicBezTo>
                    <a:lnTo>
                      <a:pt x="9311" y="8622"/>
                    </a:lnTo>
                    <a:cubicBezTo>
                      <a:pt x="8744" y="9985"/>
                      <a:pt x="7657" y="10658"/>
                      <a:pt x="6049" y="10658"/>
                    </a:cubicBezTo>
                    <a:cubicBezTo>
                      <a:pt x="5069" y="10658"/>
                      <a:pt x="4212" y="10306"/>
                      <a:pt x="3461" y="9617"/>
                    </a:cubicBezTo>
                    <a:cubicBezTo>
                      <a:pt x="2726" y="8897"/>
                      <a:pt x="2313" y="7963"/>
                      <a:pt x="2267" y="6754"/>
                    </a:cubicBezTo>
                    <a:lnTo>
                      <a:pt x="11654" y="6754"/>
                    </a:lnTo>
                    <a:lnTo>
                      <a:pt x="11684" y="6340"/>
                    </a:lnTo>
                    <a:cubicBezTo>
                      <a:pt x="11684" y="4426"/>
                      <a:pt x="11148" y="2880"/>
                      <a:pt x="10092" y="1731"/>
                    </a:cubicBezTo>
                    <a:cubicBezTo>
                      <a:pt x="9020" y="583"/>
                      <a:pt x="7596" y="1"/>
                      <a:pt x="5835" y="1"/>
                    </a:cubicBezTo>
                    <a:close/>
                  </a:path>
                </a:pathLst>
              </a:custGeom>
              <a:solidFill>
                <a:srgbClr val="5F63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13"/>
              <p:cNvSpPr/>
              <p:nvPr/>
            </p:nvSpPr>
            <p:spPr>
              <a:xfrm>
                <a:off x="5295125" y="2711450"/>
                <a:ext cx="184150" cy="304750"/>
              </a:xfrm>
              <a:custGeom>
                <a:rect b="b" l="l" r="r" t="t"/>
                <a:pathLst>
                  <a:path extrusionOk="0" h="12190" w="7366">
                    <a:moveTo>
                      <a:pt x="5682" y="0"/>
                    </a:moveTo>
                    <a:cubicBezTo>
                      <a:pt x="5038" y="0"/>
                      <a:pt x="4349" y="215"/>
                      <a:pt x="3645" y="628"/>
                    </a:cubicBezTo>
                    <a:cubicBezTo>
                      <a:pt x="2925" y="1057"/>
                      <a:pt x="2466" y="1593"/>
                      <a:pt x="2236" y="2236"/>
                    </a:cubicBezTo>
                    <a:lnTo>
                      <a:pt x="2144" y="2236"/>
                    </a:lnTo>
                    <a:lnTo>
                      <a:pt x="2144" y="291"/>
                    </a:lnTo>
                    <a:lnTo>
                      <a:pt x="1" y="291"/>
                    </a:lnTo>
                    <a:lnTo>
                      <a:pt x="1" y="12189"/>
                    </a:lnTo>
                    <a:lnTo>
                      <a:pt x="2252" y="12189"/>
                    </a:lnTo>
                    <a:lnTo>
                      <a:pt x="2252" y="5666"/>
                    </a:lnTo>
                    <a:cubicBezTo>
                      <a:pt x="2252" y="4625"/>
                      <a:pt x="2558" y="3782"/>
                      <a:pt x="3201" y="3155"/>
                    </a:cubicBezTo>
                    <a:cubicBezTo>
                      <a:pt x="3813" y="2527"/>
                      <a:pt x="4533" y="2205"/>
                      <a:pt x="5345" y="2205"/>
                    </a:cubicBezTo>
                    <a:cubicBezTo>
                      <a:pt x="5835" y="2205"/>
                      <a:pt x="6233" y="2251"/>
                      <a:pt x="6524" y="2374"/>
                    </a:cubicBezTo>
                    <a:lnTo>
                      <a:pt x="7366" y="291"/>
                    </a:lnTo>
                    <a:cubicBezTo>
                      <a:pt x="6907" y="92"/>
                      <a:pt x="6355" y="0"/>
                      <a:pt x="5682" y="0"/>
                    </a:cubicBezTo>
                    <a:close/>
                  </a:path>
                </a:pathLst>
              </a:custGeom>
              <a:solidFill>
                <a:srgbClr val="5F63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13"/>
              <p:cNvSpPr/>
              <p:nvPr/>
            </p:nvSpPr>
            <p:spPr>
              <a:xfrm>
                <a:off x="5513325" y="2708375"/>
                <a:ext cx="299000" cy="438725"/>
              </a:xfrm>
              <a:custGeom>
                <a:rect b="b" l="l" r="r" t="t"/>
                <a:pathLst>
                  <a:path extrusionOk="0" h="17549" w="11960">
                    <a:moveTo>
                      <a:pt x="5942" y="2053"/>
                    </a:moveTo>
                    <a:cubicBezTo>
                      <a:pt x="6968" y="2053"/>
                      <a:pt x="7872" y="2451"/>
                      <a:pt x="8622" y="3247"/>
                    </a:cubicBezTo>
                    <a:cubicBezTo>
                      <a:pt x="9357" y="4028"/>
                      <a:pt x="9724" y="5054"/>
                      <a:pt x="9724" y="6355"/>
                    </a:cubicBezTo>
                    <a:cubicBezTo>
                      <a:pt x="9724" y="7657"/>
                      <a:pt x="9357" y="8698"/>
                      <a:pt x="8622" y="9479"/>
                    </a:cubicBezTo>
                    <a:cubicBezTo>
                      <a:pt x="7872" y="10260"/>
                      <a:pt x="6968" y="10674"/>
                      <a:pt x="5942" y="10674"/>
                    </a:cubicBezTo>
                    <a:cubicBezTo>
                      <a:pt x="4886" y="10674"/>
                      <a:pt x="3982" y="10260"/>
                      <a:pt x="3262" y="9495"/>
                    </a:cubicBezTo>
                    <a:cubicBezTo>
                      <a:pt x="2512" y="8714"/>
                      <a:pt x="2145" y="7688"/>
                      <a:pt x="2145" y="6355"/>
                    </a:cubicBezTo>
                    <a:cubicBezTo>
                      <a:pt x="2145" y="5039"/>
                      <a:pt x="2512" y="4013"/>
                      <a:pt x="3262" y="3216"/>
                    </a:cubicBezTo>
                    <a:cubicBezTo>
                      <a:pt x="3982" y="2435"/>
                      <a:pt x="4886" y="2053"/>
                      <a:pt x="5942" y="2053"/>
                    </a:cubicBezTo>
                    <a:close/>
                    <a:moveTo>
                      <a:pt x="6294" y="1"/>
                    </a:moveTo>
                    <a:cubicBezTo>
                      <a:pt x="5376" y="1"/>
                      <a:pt x="4579" y="200"/>
                      <a:pt x="3844" y="583"/>
                    </a:cubicBezTo>
                    <a:cubicBezTo>
                      <a:pt x="3140" y="965"/>
                      <a:pt x="2604" y="1455"/>
                      <a:pt x="2236" y="2037"/>
                    </a:cubicBezTo>
                    <a:lnTo>
                      <a:pt x="2145" y="2037"/>
                    </a:lnTo>
                    <a:lnTo>
                      <a:pt x="2145" y="384"/>
                    </a:lnTo>
                    <a:lnTo>
                      <a:pt x="1" y="384"/>
                    </a:lnTo>
                    <a:lnTo>
                      <a:pt x="1" y="17549"/>
                    </a:lnTo>
                    <a:lnTo>
                      <a:pt x="2236" y="17549"/>
                    </a:lnTo>
                    <a:lnTo>
                      <a:pt x="2236" y="12312"/>
                    </a:lnTo>
                    <a:lnTo>
                      <a:pt x="2145" y="10674"/>
                    </a:lnTo>
                    <a:lnTo>
                      <a:pt x="2236" y="10674"/>
                    </a:lnTo>
                    <a:cubicBezTo>
                      <a:pt x="2589" y="11240"/>
                      <a:pt x="3125" y="11746"/>
                      <a:pt x="3844" y="12128"/>
                    </a:cubicBezTo>
                    <a:cubicBezTo>
                      <a:pt x="4579" y="12511"/>
                      <a:pt x="5391" y="12695"/>
                      <a:pt x="6294" y="12695"/>
                    </a:cubicBezTo>
                    <a:cubicBezTo>
                      <a:pt x="7826" y="12695"/>
                      <a:pt x="9173" y="12098"/>
                      <a:pt x="10276" y="10857"/>
                    </a:cubicBezTo>
                    <a:cubicBezTo>
                      <a:pt x="11409" y="9648"/>
                      <a:pt x="11960" y="8147"/>
                      <a:pt x="11960" y="6340"/>
                    </a:cubicBezTo>
                    <a:cubicBezTo>
                      <a:pt x="11960" y="4533"/>
                      <a:pt x="11393" y="3048"/>
                      <a:pt x="10276" y="1823"/>
                    </a:cubicBezTo>
                    <a:cubicBezTo>
                      <a:pt x="9173" y="613"/>
                      <a:pt x="7826" y="1"/>
                      <a:pt x="6294" y="1"/>
                    </a:cubicBezTo>
                    <a:close/>
                  </a:path>
                </a:pathLst>
              </a:custGeom>
              <a:solidFill>
                <a:srgbClr val="5F63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13"/>
              <p:cNvSpPr/>
              <p:nvPr/>
            </p:nvSpPr>
            <p:spPr>
              <a:xfrm>
                <a:off x="5860175" y="2711450"/>
                <a:ext cx="184150" cy="304750"/>
              </a:xfrm>
              <a:custGeom>
                <a:rect b="b" l="l" r="r" t="t"/>
                <a:pathLst>
                  <a:path extrusionOk="0" h="12190" w="7366">
                    <a:moveTo>
                      <a:pt x="5681" y="0"/>
                    </a:moveTo>
                    <a:cubicBezTo>
                      <a:pt x="5038" y="0"/>
                      <a:pt x="4349" y="215"/>
                      <a:pt x="3645" y="628"/>
                    </a:cubicBezTo>
                    <a:cubicBezTo>
                      <a:pt x="2925" y="1057"/>
                      <a:pt x="2481" y="1593"/>
                      <a:pt x="2236" y="2236"/>
                    </a:cubicBezTo>
                    <a:lnTo>
                      <a:pt x="2144" y="2236"/>
                    </a:lnTo>
                    <a:lnTo>
                      <a:pt x="2144" y="291"/>
                    </a:lnTo>
                    <a:lnTo>
                      <a:pt x="0" y="291"/>
                    </a:lnTo>
                    <a:lnTo>
                      <a:pt x="0" y="12189"/>
                    </a:lnTo>
                    <a:lnTo>
                      <a:pt x="2266" y="12189"/>
                    </a:lnTo>
                    <a:lnTo>
                      <a:pt x="2266" y="5666"/>
                    </a:lnTo>
                    <a:cubicBezTo>
                      <a:pt x="2266" y="4625"/>
                      <a:pt x="2573" y="3782"/>
                      <a:pt x="3200" y="3155"/>
                    </a:cubicBezTo>
                    <a:cubicBezTo>
                      <a:pt x="3813" y="2527"/>
                      <a:pt x="4533" y="2205"/>
                      <a:pt x="5344" y="2205"/>
                    </a:cubicBezTo>
                    <a:cubicBezTo>
                      <a:pt x="5834" y="2205"/>
                      <a:pt x="6248" y="2251"/>
                      <a:pt x="6523" y="2374"/>
                    </a:cubicBezTo>
                    <a:lnTo>
                      <a:pt x="7365" y="291"/>
                    </a:lnTo>
                    <a:cubicBezTo>
                      <a:pt x="6921" y="92"/>
                      <a:pt x="6355" y="0"/>
                      <a:pt x="5681" y="0"/>
                    </a:cubicBezTo>
                    <a:close/>
                  </a:path>
                </a:pathLst>
              </a:custGeom>
              <a:solidFill>
                <a:srgbClr val="5F63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13"/>
              <p:cNvSpPr/>
              <p:nvPr/>
            </p:nvSpPr>
            <p:spPr>
              <a:xfrm>
                <a:off x="6074550" y="2576300"/>
                <a:ext cx="78500" cy="439900"/>
              </a:xfrm>
              <a:custGeom>
                <a:rect b="b" l="l" r="r" t="t"/>
                <a:pathLst>
                  <a:path extrusionOk="0" h="17596" w="3140">
                    <a:moveTo>
                      <a:pt x="1577" y="1"/>
                    </a:moveTo>
                    <a:cubicBezTo>
                      <a:pt x="1149" y="1"/>
                      <a:pt x="766" y="154"/>
                      <a:pt x="460" y="460"/>
                    </a:cubicBezTo>
                    <a:cubicBezTo>
                      <a:pt x="153" y="767"/>
                      <a:pt x="0" y="1134"/>
                      <a:pt x="0" y="1578"/>
                    </a:cubicBezTo>
                    <a:cubicBezTo>
                      <a:pt x="0" y="1992"/>
                      <a:pt x="153" y="2374"/>
                      <a:pt x="460" y="2681"/>
                    </a:cubicBezTo>
                    <a:cubicBezTo>
                      <a:pt x="766" y="2987"/>
                      <a:pt x="1133" y="3140"/>
                      <a:pt x="1577" y="3140"/>
                    </a:cubicBezTo>
                    <a:cubicBezTo>
                      <a:pt x="1991" y="3140"/>
                      <a:pt x="2374" y="2987"/>
                      <a:pt x="2680" y="2681"/>
                    </a:cubicBezTo>
                    <a:cubicBezTo>
                      <a:pt x="2986" y="2374"/>
                      <a:pt x="3139" y="2022"/>
                      <a:pt x="3139" y="1578"/>
                    </a:cubicBezTo>
                    <a:cubicBezTo>
                      <a:pt x="3139" y="1149"/>
                      <a:pt x="2986" y="767"/>
                      <a:pt x="2680" y="460"/>
                    </a:cubicBezTo>
                    <a:cubicBezTo>
                      <a:pt x="2374" y="154"/>
                      <a:pt x="2021" y="1"/>
                      <a:pt x="1577" y="1"/>
                    </a:cubicBezTo>
                    <a:close/>
                    <a:moveTo>
                      <a:pt x="444" y="5697"/>
                    </a:moveTo>
                    <a:lnTo>
                      <a:pt x="444" y="17595"/>
                    </a:lnTo>
                    <a:lnTo>
                      <a:pt x="2680" y="17595"/>
                    </a:lnTo>
                    <a:lnTo>
                      <a:pt x="2680" y="5697"/>
                    </a:lnTo>
                    <a:close/>
                  </a:path>
                </a:pathLst>
              </a:custGeom>
              <a:solidFill>
                <a:srgbClr val="5F63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13"/>
              <p:cNvSpPr/>
              <p:nvPr/>
            </p:nvSpPr>
            <p:spPr>
              <a:xfrm>
                <a:off x="6195125" y="2708375"/>
                <a:ext cx="247700" cy="317375"/>
              </a:xfrm>
              <a:custGeom>
                <a:rect b="b" l="l" r="r" t="t"/>
                <a:pathLst>
                  <a:path extrusionOk="0" h="12695" w="9908">
                    <a:moveTo>
                      <a:pt x="5115" y="1"/>
                    </a:moveTo>
                    <a:cubicBezTo>
                      <a:pt x="3829" y="1"/>
                      <a:pt x="2742" y="322"/>
                      <a:pt x="1808" y="981"/>
                    </a:cubicBezTo>
                    <a:cubicBezTo>
                      <a:pt x="874" y="1624"/>
                      <a:pt x="414" y="2497"/>
                      <a:pt x="414" y="3538"/>
                    </a:cubicBezTo>
                    <a:cubicBezTo>
                      <a:pt x="414" y="4457"/>
                      <a:pt x="736" y="5207"/>
                      <a:pt x="1425" y="5743"/>
                    </a:cubicBezTo>
                    <a:cubicBezTo>
                      <a:pt x="2114" y="6294"/>
                      <a:pt x="2818" y="6662"/>
                      <a:pt x="3584" y="6861"/>
                    </a:cubicBezTo>
                    <a:lnTo>
                      <a:pt x="6003" y="7427"/>
                    </a:lnTo>
                    <a:cubicBezTo>
                      <a:pt x="7090" y="7718"/>
                      <a:pt x="7626" y="8239"/>
                      <a:pt x="7626" y="9020"/>
                    </a:cubicBezTo>
                    <a:cubicBezTo>
                      <a:pt x="7626" y="9540"/>
                      <a:pt x="7397" y="9939"/>
                      <a:pt x="6953" y="10245"/>
                    </a:cubicBezTo>
                    <a:cubicBezTo>
                      <a:pt x="6493" y="10551"/>
                      <a:pt x="5927" y="10704"/>
                      <a:pt x="5238" y="10704"/>
                    </a:cubicBezTo>
                    <a:cubicBezTo>
                      <a:pt x="3706" y="10704"/>
                      <a:pt x="2619" y="9954"/>
                      <a:pt x="1991" y="8469"/>
                    </a:cubicBezTo>
                    <a:lnTo>
                      <a:pt x="1" y="9295"/>
                    </a:lnTo>
                    <a:cubicBezTo>
                      <a:pt x="399" y="10260"/>
                      <a:pt x="1057" y="11072"/>
                      <a:pt x="1915" y="11715"/>
                    </a:cubicBezTo>
                    <a:cubicBezTo>
                      <a:pt x="2772" y="12373"/>
                      <a:pt x="3890" y="12695"/>
                      <a:pt x="5207" y="12695"/>
                    </a:cubicBezTo>
                    <a:cubicBezTo>
                      <a:pt x="6585" y="12695"/>
                      <a:pt x="7703" y="12358"/>
                      <a:pt x="8576" y="11608"/>
                    </a:cubicBezTo>
                    <a:cubicBezTo>
                      <a:pt x="9464" y="10873"/>
                      <a:pt x="9908" y="10000"/>
                      <a:pt x="9908" y="8928"/>
                    </a:cubicBezTo>
                    <a:cubicBezTo>
                      <a:pt x="9908" y="8116"/>
                      <a:pt x="9632" y="7412"/>
                      <a:pt x="9096" y="6784"/>
                    </a:cubicBezTo>
                    <a:cubicBezTo>
                      <a:pt x="8560" y="6141"/>
                      <a:pt x="7718" y="5712"/>
                      <a:pt x="6616" y="5437"/>
                    </a:cubicBezTo>
                    <a:lnTo>
                      <a:pt x="4258" y="4885"/>
                    </a:lnTo>
                    <a:cubicBezTo>
                      <a:pt x="3201" y="4656"/>
                      <a:pt x="2665" y="4196"/>
                      <a:pt x="2665" y="3507"/>
                    </a:cubicBezTo>
                    <a:cubicBezTo>
                      <a:pt x="2665" y="3048"/>
                      <a:pt x="2895" y="2665"/>
                      <a:pt x="3354" y="2390"/>
                    </a:cubicBezTo>
                    <a:cubicBezTo>
                      <a:pt x="3814" y="2114"/>
                      <a:pt x="4365" y="1976"/>
                      <a:pt x="5039" y="1976"/>
                    </a:cubicBezTo>
                    <a:cubicBezTo>
                      <a:pt x="6417" y="1976"/>
                      <a:pt x="7320" y="2512"/>
                      <a:pt x="7764" y="3569"/>
                    </a:cubicBezTo>
                    <a:lnTo>
                      <a:pt x="9709" y="2757"/>
                    </a:lnTo>
                    <a:cubicBezTo>
                      <a:pt x="9341" y="1884"/>
                      <a:pt x="8760" y="1195"/>
                      <a:pt x="7933" y="705"/>
                    </a:cubicBezTo>
                    <a:cubicBezTo>
                      <a:pt x="7106" y="230"/>
                      <a:pt x="6172" y="1"/>
                      <a:pt x="5115" y="1"/>
                    </a:cubicBezTo>
                    <a:close/>
                  </a:path>
                </a:pathLst>
              </a:custGeom>
              <a:solidFill>
                <a:srgbClr val="5F63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13"/>
              <p:cNvSpPr/>
              <p:nvPr/>
            </p:nvSpPr>
            <p:spPr>
              <a:xfrm>
                <a:off x="6477650" y="2708375"/>
                <a:ext cx="291725" cy="317375"/>
              </a:xfrm>
              <a:custGeom>
                <a:rect b="b" l="l" r="r" t="t"/>
                <a:pathLst>
                  <a:path extrusionOk="0" h="12695" w="11669">
                    <a:moveTo>
                      <a:pt x="5758" y="2053"/>
                    </a:moveTo>
                    <a:cubicBezTo>
                      <a:pt x="6891" y="2053"/>
                      <a:pt x="7749" y="2359"/>
                      <a:pt x="8331" y="2971"/>
                    </a:cubicBezTo>
                    <a:cubicBezTo>
                      <a:pt x="8897" y="3599"/>
                      <a:pt x="9203" y="4242"/>
                      <a:pt x="9265" y="4931"/>
                    </a:cubicBezTo>
                    <a:lnTo>
                      <a:pt x="2374" y="4931"/>
                    </a:lnTo>
                    <a:cubicBezTo>
                      <a:pt x="2573" y="4059"/>
                      <a:pt x="3002" y="3354"/>
                      <a:pt x="3614" y="2834"/>
                    </a:cubicBezTo>
                    <a:cubicBezTo>
                      <a:pt x="4211" y="2328"/>
                      <a:pt x="4931" y="2053"/>
                      <a:pt x="5758" y="2053"/>
                    </a:cubicBezTo>
                    <a:close/>
                    <a:moveTo>
                      <a:pt x="5835" y="1"/>
                    </a:moveTo>
                    <a:cubicBezTo>
                      <a:pt x="4135" y="1"/>
                      <a:pt x="2726" y="644"/>
                      <a:pt x="1639" y="1884"/>
                    </a:cubicBezTo>
                    <a:cubicBezTo>
                      <a:pt x="552" y="3140"/>
                      <a:pt x="0" y="4625"/>
                      <a:pt x="0" y="6355"/>
                    </a:cubicBezTo>
                    <a:cubicBezTo>
                      <a:pt x="0" y="8178"/>
                      <a:pt x="552" y="9694"/>
                      <a:pt x="1685" y="10903"/>
                    </a:cubicBezTo>
                    <a:cubicBezTo>
                      <a:pt x="2818" y="12098"/>
                      <a:pt x="4257" y="12695"/>
                      <a:pt x="6064" y="12695"/>
                    </a:cubicBezTo>
                    <a:cubicBezTo>
                      <a:pt x="7351" y="12695"/>
                      <a:pt x="8453" y="12389"/>
                      <a:pt x="9372" y="11761"/>
                    </a:cubicBezTo>
                    <a:cubicBezTo>
                      <a:pt x="10260" y="11148"/>
                      <a:pt x="10903" y="10367"/>
                      <a:pt x="11286" y="9449"/>
                    </a:cubicBezTo>
                    <a:lnTo>
                      <a:pt x="9295" y="8622"/>
                    </a:lnTo>
                    <a:cubicBezTo>
                      <a:pt x="8744" y="9985"/>
                      <a:pt x="7657" y="10658"/>
                      <a:pt x="6049" y="10658"/>
                    </a:cubicBezTo>
                    <a:cubicBezTo>
                      <a:pt x="5069" y="10658"/>
                      <a:pt x="4211" y="10306"/>
                      <a:pt x="3461" y="9617"/>
                    </a:cubicBezTo>
                    <a:cubicBezTo>
                      <a:pt x="2711" y="8897"/>
                      <a:pt x="2313" y="7963"/>
                      <a:pt x="2251" y="6754"/>
                    </a:cubicBezTo>
                    <a:lnTo>
                      <a:pt x="11653" y="6754"/>
                    </a:lnTo>
                    <a:lnTo>
                      <a:pt x="11669" y="6340"/>
                    </a:lnTo>
                    <a:cubicBezTo>
                      <a:pt x="11669" y="4426"/>
                      <a:pt x="11133" y="2880"/>
                      <a:pt x="10092" y="1731"/>
                    </a:cubicBezTo>
                    <a:cubicBezTo>
                      <a:pt x="9004" y="583"/>
                      <a:pt x="7596" y="1"/>
                      <a:pt x="5835" y="1"/>
                    </a:cubicBezTo>
                    <a:close/>
                  </a:path>
                </a:pathLst>
              </a:custGeom>
              <a:solidFill>
                <a:srgbClr val="5F63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72" name="Google Shape;72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876350" y="1192500"/>
              <a:ext cx="309200" cy="309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3" name="Google Shape;7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1525" y="1376050"/>
            <a:ext cx="1387225" cy="24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_Title left/middle">
  <p:cSld name="CUSTOM_2_4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2749" y="4786968"/>
            <a:ext cx="1067551" cy="18615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>
            <p:ph type="title"/>
          </p:nvPr>
        </p:nvSpPr>
        <p:spPr>
          <a:xfrm>
            <a:off x="457175" y="1536250"/>
            <a:ext cx="2688300" cy="20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77" name="Google Shape;77;p14"/>
          <p:cNvSpPr txBox="1"/>
          <p:nvPr/>
        </p:nvSpPr>
        <p:spPr>
          <a:xfrm>
            <a:off x="6762575" y="-301"/>
            <a:ext cx="19242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Горен колонтитул на секция 1">
  <p:cSld name="SECTION_HEADER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61725"/>
            <a:ext cx="9393125" cy="528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56825"/>
            <a:ext cx="9144000" cy="9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5056825"/>
            <a:ext cx="9144000" cy="920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hyperlink" Target="mailto:a.angelov@cct.bg" TargetMode="External"/><Relationship Id="rId9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8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/>
        </p:nvSpPr>
        <p:spPr>
          <a:xfrm>
            <a:off x="322950" y="1397750"/>
            <a:ext cx="87519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latin typeface="Open Sans ExtraBold"/>
                <a:ea typeface="Open Sans ExtraBold"/>
                <a:cs typeface="Open Sans ExtraBold"/>
                <a:sym typeface="Open Sans ExtraBold"/>
              </a:rPr>
              <a:t>Програмата “Умения за иновации”</a:t>
            </a:r>
            <a:endParaRPr sz="3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latin typeface="Open Sans"/>
                <a:ea typeface="Open Sans"/>
                <a:cs typeface="Open Sans"/>
                <a:sym typeface="Open Sans"/>
              </a:rPr>
              <a:t>д</a:t>
            </a:r>
            <a:r>
              <a:rPr lang="en-GB" sz="3700">
                <a:latin typeface="Open Sans"/>
                <a:ea typeface="Open Sans"/>
                <a:cs typeface="Open Sans"/>
                <a:sym typeface="Open Sans"/>
              </a:rPr>
              <a:t>-р Александър Ангелов</a:t>
            </a:r>
            <a:endParaRPr sz="3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a.angelov@cct.bg</a:t>
            </a:r>
            <a:r>
              <a:rPr lang="en-GB" sz="37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7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950" y="301525"/>
            <a:ext cx="1528254" cy="70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3046" y="4487525"/>
            <a:ext cx="959925" cy="35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66081" y="393581"/>
            <a:ext cx="1847145" cy="51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10725" y="4487529"/>
            <a:ext cx="902505" cy="35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16800" y="4407837"/>
            <a:ext cx="902500" cy="510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7"/>
          <p:cNvGrpSpPr/>
          <p:nvPr/>
        </p:nvGrpSpPr>
        <p:grpSpPr>
          <a:xfrm>
            <a:off x="788770" y="1019978"/>
            <a:ext cx="2410573" cy="3482190"/>
            <a:chOff x="1051693" y="1252386"/>
            <a:chExt cx="3214097" cy="4642920"/>
          </a:xfrm>
        </p:grpSpPr>
        <p:grpSp>
          <p:nvGrpSpPr>
            <p:cNvPr id="98" name="Google Shape;98;p17"/>
            <p:cNvGrpSpPr/>
            <p:nvPr/>
          </p:nvGrpSpPr>
          <p:grpSpPr>
            <a:xfrm>
              <a:off x="1051693" y="1402052"/>
              <a:ext cx="2573156" cy="4493249"/>
              <a:chOff x="5739268" y="684496"/>
              <a:chExt cx="2286843" cy="3993289"/>
            </a:xfrm>
          </p:grpSpPr>
          <p:sp>
            <p:nvSpPr>
              <p:cNvPr id="99" name="Google Shape;99;p17"/>
              <p:cNvSpPr/>
              <p:nvPr/>
            </p:nvSpPr>
            <p:spPr>
              <a:xfrm>
                <a:off x="5739268" y="4063685"/>
                <a:ext cx="2280300" cy="614100"/>
              </a:xfrm>
              <a:prstGeom prst="rect">
                <a:avLst/>
              </a:prstGeom>
              <a:solidFill>
                <a:srgbClr val="0095CA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7"/>
              <p:cNvSpPr txBox="1"/>
              <p:nvPr/>
            </p:nvSpPr>
            <p:spPr>
              <a:xfrm>
                <a:off x="5739268" y="4456075"/>
                <a:ext cx="2280300" cy="16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00"/>
                  <a:buFont typeface="Arial"/>
                  <a:buNone/>
                </a:pPr>
                <a:r>
                  <a:rPr b="0" i="0" lang="en-GB" sz="9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describe | recall | define</a:t>
                </a:r>
                <a:endParaRPr sz="1100"/>
              </a:p>
            </p:txBody>
          </p:sp>
          <p:sp>
            <p:nvSpPr>
              <p:cNvPr id="101" name="Google Shape;101;p17"/>
              <p:cNvSpPr/>
              <p:nvPr/>
            </p:nvSpPr>
            <p:spPr>
              <a:xfrm>
                <a:off x="5739268" y="3435035"/>
                <a:ext cx="2280300" cy="614100"/>
              </a:xfrm>
              <a:prstGeom prst="rect">
                <a:avLst/>
              </a:prstGeom>
              <a:solidFill>
                <a:srgbClr val="0095CA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7"/>
              <p:cNvSpPr txBox="1"/>
              <p:nvPr/>
            </p:nvSpPr>
            <p:spPr>
              <a:xfrm>
                <a:off x="5739268" y="3827425"/>
                <a:ext cx="2280300" cy="16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00"/>
                  <a:buFont typeface="Arial"/>
                  <a:buNone/>
                </a:pPr>
                <a:r>
                  <a:rPr b="0" i="0" lang="en-GB" sz="9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interpret | explain | discuss</a:t>
                </a:r>
                <a:endParaRPr sz="1100"/>
              </a:p>
            </p:txBody>
          </p:sp>
          <p:sp>
            <p:nvSpPr>
              <p:cNvPr id="103" name="Google Shape;103;p17"/>
              <p:cNvSpPr/>
              <p:nvPr/>
            </p:nvSpPr>
            <p:spPr>
              <a:xfrm>
                <a:off x="5739268" y="2800670"/>
                <a:ext cx="2280300" cy="614100"/>
              </a:xfrm>
              <a:prstGeom prst="rect">
                <a:avLst/>
              </a:prstGeom>
              <a:solidFill>
                <a:srgbClr val="0095CA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7"/>
              <p:cNvSpPr txBox="1"/>
              <p:nvPr/>
            </p:nvSpPr>
            <p:spPr>
              <a:xfrm>
                <a:off x="5739268" y="3193060"/>
                <a:ext cx="2280300" cy="16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00"/>
                  <a:buFont typeface="Arial"/>
                  <a:buNone/>
                </a:pPr>
                <a:r>
                  <a:rPr b="0" i="0" lang="en-GB" sz="9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apply | solve | calculate</a:t>
                </a:r>
                <a:endParaRPr sz="1100"/>
              </a:p>
            </p:txBody>
          </p:sp>
          <p:sp>
            <p:nvSpPr>
              <p:cNvPr id="105" name="Google Shape;105;p17"/>
              <p:cNvSpPr/>
              <p:nvPr/>
            </p:nvSpPr>
            <p:spPr>
              <a:xfrm>
                <a:off x="5739268" y="2166305"/>
                <a:ext cx="2280300" cy="614100"/>
              </a:xfrm>
              <a:prstGeom prst="rect">
                <a:avLst/>
              </a:prstGeom>
              <a:solidFill>
                <a:srgbClr val="0095CA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17"/>
              <p:cNvSpPr txBox="1"/>
              <p:nvPr/>
            </p:nvSpPr>
            <p:spPr>
              <a:xfrm>
                <a:off x="5739268" y="2558695"/>
                <a:ext cx="2280300" cy="16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00"/>
                  <a:buFont typeface="Arial"/>
                  <a:buNone/>
                </a:pPr>
                <a:r>
                  <a:rPr b="0" i="0" lang="en-GB" sz="9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examine | compare | organize</a:t>
                </a:r>
                <a:endParaRPr sz="1100"/>
              </a:p>
            </p:txBody>
          </p:sp>
          <p:sp>
            <p:nvSpPr>
              <p:cNvPr id="107" name="Google Shape;107;p17"/>
              <p:cNvSpPr/>
              <p:nvPr/>
            </p:nvSpPr>
            <p:spPr>
              <a:xfrm>
                <a:off x="5739268" y="1531940"/>
                <a:ext cx="2280300" cy="614100"/>
              </a:xfrm>
              <a:prstGeom prst="rect">
                <a:avLst/>
              </a:prstGeom>
              <a:solidFill>
                <a:srgbClr val="0095CA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17"/>
              <p:cNvSpPr txBox="1"/>
              <p:nvPr/>
            </p:nvSpPr>
            <p:spPr>
              <a:xfrm>
                <a:off x="5739268" y="1924330"/>
                <a:ext cx="2280300" cy="16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00"/>
                  <a:buFont typeface="Arial"/>
                  <a:buNone/>
                </a:pPr>
                <a:r>
                  <a:rPr b="0" i="0" lang="en-GB" sz="9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critique | assess | judge</a:t>
                </a:r>
                <a:endParaRPr sz="1100"/>
              </a:p>
            </p:txBody>
          </p:sp>
          <p:sp>
            <p:nvSpPr>
              <p:cNvPr id="109" name="Google Shape;109;p17"/>
              <p:cNvSpPr/>
              <p:nvPr/>
            </p:nvSpPr>
            <p:spPr>
              <a:xfrm>
                <a:off x="5739268" y="899009"/>
                <a:ext cx="2280300" cy="614100"/>
              </a:xfrm>
              <a:prstGeom prst="rect">
                <a:avLst/>
              </a:prstGeom>
              <a:solidFill>
                <a:srgbClr val="0095CA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7"/>
              <p:cNvSpPr txBox="1"/>
              <p:nvPr/>
            </p:nvSpPr>
            <p:spPr>
              <a:xfrm>
                <a:off x="5876428" y="958234"/>
                <a:ext cx="2006100" cy="32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-GB" sz="1800">
                    <a:solidFill>
                      <a:srgbClr val="FFFFFF"/>
                    </a:solidFill>
                  </a:rPr>
                  <a:t>СЪЗДАВАНЕ</a:t>
                </a:r>
                <a:endParaRPr sz="1100"/>
              </a:p>
            </p:txBody>
          </p:sp>
          <p:sp>
            <p:nvSpPr>
              <p:cNvPr id="111" name="Google Shape;111;p17"/>
              <p:cNvSpPr txBox="1"/>
              <p:nvPr/>
            </p:nvSpPr>
            <p:spPr>
              <a:xfrm>
                <a:off x="5876428" y="1564110"/>
                <a:ext cx="2006100" cy="32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-GB" sz="1800">
                    <a:solidFill>
                      <a:srgbClr val="FFFFFF"/>
                    </a:solidFill>
                  </a:rPr>
                  <a:t>ОЦЕНЯВАНЕ</a:t>
                </a:r>
                <a:endParaRPr sz="1100"/>
              </a:p>
            </p:txBody>
          </p:sp>
          <p:sp>
            <p:nvSpPr>
              <p:cNvPr id="112" name="Google Shape;112;p17"/>
              <p:cNvSpPr txBox="1"/>
              <p:nvPr/>
            </p:nvSpPr>
            <p:spPr>
              <a:xfrm>
                <a:off x="5876428" y="2200373"/>
                <a:ext cx="2006100" cy="29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-GB" sz="1600">
                    <a:solidFill>
                      <a:srgbClr val="FFFFFF"/>
                    </a:solidFill>
                  </a:rPr>
                  <a:t>АНАЛИЗИРАНЕ</a:t>
                </a:r>
                <a:endParaRPr sz="900"/>
              </a:p>
            </p:txBody>
          </p:sp>
          <p:sp>
            <p:nvSpPr>
              <p:cNvPr id="113" name="Google Shape;113;p17"/>
              <p:cNvSpPr txBox="1"/>
              <p:nvPr/>
            </p:nvSpPr>
            <p:spPr>
              <a:xfrm>
                <a:off x="5876428" y="2855916"/>
                <a:ext cx="2006100" cy="32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-GB" sz="1800">
                    <a:solidFill>
                      <a:srgbClr val="FFFFFF"/>
                    </a:solidFill>
                  </a:rPr>
                  <a:t>ПРИЛАГАНЕ</a:t>
                </a:r>
                <a:endParaRPr sz="1100"/>
              </a:p>
            </p:txBody>
          </p:sp>
          <p:sp>
            <p:nvSpPr>
              <p:cNvPr id="114" name="Google Shape;114;p17"/>
              <p:cNvSpPr txBox="1"/>
              <p:nvPr/>
            </p:nvSpPr>
            <p:spPr>
              <a:xfrm>
                <a:off x="5876428" y="3466038"/>
                <a:ext cx="2006100" cy="32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-GB" sz="1800">
                    <a:solidFill>
                      <a:srgbClr val="FFFFFF"/>
                    </a:solidFill>
                  </a:rPr>
                  <a:t>РАЗБИРАНЕ</a:t>
                </a:r>
                <a:endParaRPr sz="1100"/>
              </a:p>
            </p:txBody>
          </p:sp>
          <p:sp>
            <p:nvSpPr>
              <p:cNvPr id="115" name="Google Shape;115;p17"/>
              <p:cNvSpPr txBox="1"/>
              <p:nvPr/>
            </p:nvSpPr>
            <p:spPr>
              <a:xfrm>
                <a:off x="5876428" y="4110590"/>
                <a:ext cx="2006100" cy="29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-GB" sz="1600">
                    <a:solidFill>
                      <a:srgbClr val="FFFFFF"/>
                    </a:solidFill>
                  </a:rPr>
                  <a:t>ЗАПАМЕТЯВАНЕ</a:t>
                </a:r>
                <a:endParaRPr sz="900"/>
              </a:p>
            </p:txBody>
          </p:sp>
          <p:sp>
            <p:nvSpPr>
              <p:cNvPr id="116" name="Google Shape;116;p17"/>
              <p:cNvSpPr txBox="1"/>
              <p:nvPr/>
            </p:nvSpPr>
            <p:spPr>
              <a:xfrm>
                <a:off x="5739268" y="1291400"/>
                <a:ext cx="2280300" cy="16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00"/>
                  <a:buFont typeface="Arial"/>
                  <a:buNone/>
                </a:pPr>
                <a:r>
                  <a:rPr b="0" i="0" lang="en-GB" sz="9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design | build | construct | invent</a:t>
                </a:r>
                <a:endParaRPr sz="1100"/>
              </a:p>
            </p:txBody>
          </p:sp>
          <p:sp>
            <p:nvSpPr>
              <p:cNvPr id="117" name="Google Shape;117;p17"/>
              <p:cNvSpPr txBox="1"/>
              <p:nvPr/>
            </p:nvSpPr>
            <p:spPr>
              <a:xfrm>
                <a:off x="5745811" y="684496"/>
                <a:ext cx="2280300" cy="16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00"/>
                  <a:buFont typeface="Arial"/>
                  <a:buNone/>
                </a:pPr>
                <a:r>
                  <a:rPr b="0" i="0" lang="en-GB" sz="9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Bloom’s Taxonomy</a:t>
                </a:r>
                <a:endParaRPr sz="1100"/>
              </a:p>
            </p:txBody>
          </p:sp>
        </p:grpSp>
        <p:grpSp>
          <p:nvGrpSpPr>
            <p:cNvPr id="118" name="Google Shape;118;p17"/>
            <p:cNvGrpSpPr/>
            <p:nvPr/>
          </p:nvGrpSpPr>
          <p:grpSpPr>
            <a:xfrm>
              <a:off x="3556789" y="1252386"/>
              <a:ext cx="709001" cy="4642920"/>
              <a:chOff x="4640128" y="784004"/>
              <a:chExt cx="537000" cy="3600000"/>
            </a:xfrm>
          </p:grpSpPr>
          <p:sp>
            <p:nvSpPr>
              <p:cNvPr id="119" name="Google Shape;119;p17"/>
              <p:cNvSpPr/>
              <p:nvPr/>
            </p:nvSpPr>
            <p:spPr>
              <a:xfrm>
                <a:off x="4640128" y="784004"/>
                <a:ext cx="537000" cy="3600000"/>
              </a:xfrm>
              <a:prstGeom prst="upArrow">
                <a:avLst>
                  <a:gd fmla="val 68808" name="adj1"/>
                  <a:gd fmla="val 50000" name="adj2"/>
                </a:avLst>
              </a:prstGeom>
              <a:solidFill>
                <a:schemeClr val="accent2">
                  <a:alpha val="71760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7"/>
              <p:cNvSpPr/>
              <p:nvPr/>
            </p:nvSpPr>
            <p:spPr>
              <a:xfrm rot="-5400000">
                <a:off x="3618482" y="2555760"/>
                <a:ext cx="2601900" cy="21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Arial"/>
                  <a:buNone/>
                </a:pPr>
                <a:r>
                  <a:rPr b="0" i="0" lang="en-GB" sz="12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Higher-order Thinking and Skills</a:t>
                </a:r>
                <a:endParaRPr sz="1100"/>
              </a:p>
            </p:txBody>
          </p:sp>
        </p:grpSp>
      </p:grpSp>
      <p:grpSp>
        <p:nvGrpSpPr>
          <p:cNvPr id="121" name="Google Shape;121;p17"/>
          <p:cNvGrpSpPr/>
          <p:nvPr/>
        </p:nvGrpSpPr>
        <p:grpSpPr>
          <a:xfrm>
            <a:off x="4947130" y="1214496"/>
            <a:ext cx="3568220" cy="3022806"/>
            <a:chOff x="11158896" y="-2703267"/>
            <a:chExt cx="4757627" cy="4030409"/>
          </a:xfrm>
        </p:grpSpPr>
        <p:grpSp>
          <p:nvGrpSpPr>
            <p:cNvPr id="122" name="Google Shape;122;p17"/>
            <p:cNvGrpSpPr/>
            <p:nvPr/>
          </p:nvGrpSpPr>
          <p:grpSpPr>
            <a:xfrm>
              <a:off x="12190029" y="-1500862"/>
              <a:ext cx="1353274" cy="1158982"/>
              <a:chOff x="4942016" y="1980116"/>
              <a:chExt cx="2179536" cy="1866616"/>
            </a:xfrm>
          </p:grpSpPr>
          <p:sp>
            <p:nvSpPr>
              <p:cNvPr id="123" name="Google Shape;123;p17"/>
              <p:cNvSpPr/>
              <p:nvPr/>
            </p:nvSpPr>
            <p:spPr>
              <a:xfrm>
                <a:off x="4942016" y="2629989"/>
                <a:ext cx="2179536" cy="900938"/>
              </a:xfrm>
              <a:custGeom>
                <a:rect b="b" l="l" r="r" t="t"/>
                <a:pathLst>
                  <a:path extrusionOk="0" h="824657" w="2179536">
                    <a:moveTo>
                      <a:pt x="0" y="824657"/>
                    </a:moveTo>
                    <a:lnTo>
                      <a:pt x="613863" y="332287"/>
                    </a:lnTo>
                    <a:cubicBezTo>
                      <a:pt x="819550" y="219319"/>
                      <a:pt x="1019620" y="205873"/>
                      <a:pt x="1234120" y="146850"/>
                    </a:cubicBezTo>
                    <a:cubicBezTo>
                      <a:pt x="1448620" y="87827"/>
                      <a:pt x="1973190" y="48282"/>
                      <a:pt x="2179536" y="0"/>
                    </a:cubicBezTo>
                  </a:path>
                </a:pathLst>
              </a:custGeom>
              <a:noFill/>
              <a:ln cap="flat" cmpd="sng" w="88900">
                <a:solidFill>
                  <a:srgbClr val="D9693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7"/>
              <p:cNvSpPr/>
              <p:nvPr/>
            </p:nvSpPr>
            <p:spPr>
              <a:xfrm>
                <a:off x="5608129" y="2904440"/>
                <a:ext cx="968164" cy="942292"/>
              </a:xfrm>
              <a:custGeom>
                <a:rect b="b" l="l" r="r" t="t"/>
                <a:pathLst>
                  <a:path extrusionOk="0" h="942292" w="968164">
                    <a:moveTo>
                      <a:pt x="0" y="942292"/>
                    </a:moveTo>
                    <a:lnTo>
                      <a:pt x="197131" y="0"/>
                    </a:lnTo>
                    <a:cubicBezTo>
                      <a:pt x="437987" y="179043"/>
                      <a:pt x="679600" y="331582"/>
                      <a:pt x="968164" y="478820"/>
                    </a:cubicBezTo>
                  </a:path>
                </a:pathLst>
              </a:custGeom>
              <a:noFill/>
              <a:ln cap="flat" cmpd="sng" w="88900">
                <a:solidFill>
                  <a:srgbClr val="D9693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7"/>
              <p:cNvSpPr/>
              <p:nvPr/>
            </p:nvSpPr>
            <p:spPr>
              <a:xfrm rot="-5122805">
                <a:off x="6578000" y="2237626"/>
                <a:ext cx="558897" cy="45705"/>
              </a:xfrm>
              <a:custGeom>
                <a:rect b="b" l="l" r="r" t="t"/>
                <a:pathLst>
                  <a:path extrusionOk="0" h="38366" w="1125416">
                    <a:moveTo>
                      <a:pt x="0" y="38366"/>
                    </a:moveTo>
                    <a:lnTo>
                      <a:pt x="844062" y="0"/>
                    </a:lnTo>
                    <a:lnTo>
                      <a:pt x="1125416" y="19183"/>
                    </a:lnTo>
                  </a:path>
                </a:pathLst>
              </a:custGeom>
              <a:noFill/>
              <a:ln cap="flat" cmpd="sng" w="88900">
                <a:solidFill>
                  <a:srgbClr val="D9693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6" name="Google Shape;126;p17"/>
            <p:cNvSpPr/>
            <p:nvPr/>
          </p:nvSpPr>
          <p:spPr>
            <a:xfrm flipH="1">
              <a:off x="11158896" y="-2703267"/>
              <a:ext cx="4757627" cy="4030409"/>
            </a:xfrm>
            <a:custGeom>
              <a:rect b="b" l="l" r="r" t="t"/>
              <a:pathLst>
                <a:path extrusionOk="0" h="6553510" w="7673592">
                  <a:moveTo>
                    <a:pt x="83583" y="2982497"/>
                  </a:moveTo>
                  <a:cubicBezTo>
                    <a:pt x="28928" y="3099862"/>
                    <a:pt x="-9997" y="3162618"/>
                    <a:pt x="2271" y="3374673"/>
                  </a:cubicBezTo>
                  <a:cubicBezTo>
                    <a:pt x="14539" y="3586728"/>
                    <a:pt x="84261" y="3968627"/>
                    <a:pt x="157192" y="4254829"/>
                  </a:cubicBezTo>
                  <a:cubicBezTo>
                    <a:pt x="191923" y="4373764"/>
                    <a:pt x="258281" y="4611579"/>
                    <a:pt x="402430" y="4746867"/>
                  </a:cubicBezTo>
                  <a:cubicBezTo>
                    <a:pt x="546579" y="4882155"/>
                    <a:pt x="619400" y="4948832"/>
                    <a:pt x="1022087" y="5066557"/>
                  </a:cubicBezTo>
                  <a:cubicBezTo>
                    <a:pt x="1209024" y="5816356"/>
                    <a:pt x="1621964" y="5784201"/>
                    <a:pt x="1770801" y="5812364"/>
                  </a:cubicBezTo>
                  <a:cubicBezTo>
                    <a:pt x="1948692" y="5846024"/>
                    <a:pt x="2123921" y="5825989"/>
                    <a:pt x="2284332" y="5789181"/>
                  </a:cubicBezTo>
                  <a:lnTo>
                    <a:pt x="2180817" y="6553510"/>
                  </a:lnTo>
                  <a:lnTo>
                    <a:pt x="3029223" y="6553510"/>
                  </a:lnTo>
                  <a:lnTo>
                    <a:pt x="3029223" y="6494251"/>
                  </a:lnTo>
                  <a:cubicBezTo>
                    <a:pt x="3029223" y="5773184"/>
                    <a:pt x="3694101" y="5182905"/>
                    <a:pt x="4296845" y="5107922"/>
                  </a:cubicBezTo>
                  <a:cubicBezTo>
                    <a:pt x="4387727" y="5097227"/>
                    <a:pt x="4431503" y="5101945"/>
                    <a:pt x="4488619" y="5097566"/>
                  </a:cubicBezTo>
                  <a:cubicBezTo>
                    <a:pt x="4545735" y="5093187"/>
                    <a:pt x="4588533" y="5089511"/>
                    <a:pt x="4639544" y="5081649"/>
                  </a:cubicBezTo>
                  <a:cubicBezTo>
                    <a:pt x="4961148" y="5029486"/>
                    <a:pt x="5236727" y="4882204"/>
                    <a:pt x="5423898" y="4685444"/>
                  </a:cubicBezTo>
                  <a:cubicBezTo>
                    <a:pt x="5497155" y="4601831"/>
                    <a:pt x="5561207" y="4506328"/>
                    <a:pt x="5615480" y="4398743"/>
                  </a:cubicBezTo>
                  <a:cubicBezTo>
                    <a:pt x="5673587" y="4264502"/>
                    <a:pt x="5737064" y="4236695"/>
                    <a:pt x="5815307" y="4227490"/>
                  </a:cubicBezTo>
                  <a:cubicBezTo>
                    <a:pt x="5893551" y="4218284"/>
                    <a:pt x="5981000" y="4200450"/>
                    <a:pt x="6048696" y="4177628"/>
                  </a:cubicBezTo>
                  <a:lnTo>
                    <a:pt x="6064229" y="4172834"/>
                  </a:lnTo>
                  <a:lnTo>
                    <a:pt x="6080146" y="4174368"/>
                  </a:lnTo>
                  <a:cubicBezTo>
                    <a:pt x="6160116" y="4183190"/>
                    <a:pt x="6244496" y="4191436"/>
                    <a:pt x="6318712" y="4191436"/>
                  </a:cubicBezTo>
                  <a:cubicBezTo>
                    <a:pt x="7065670" y="4191436"/>
                    <a:pt x="7673592" y="3583898"/>
                    <a:pt x="7673592" y="2836557"/>
                  </a:cubicBezTo>
                  <a:cubicBezTo>
                    <a:pt x="7673592" y="2517638"/>
                    <a:pt x="7527460" y="2144063"/>
                    <a:pt x="7363110" y="1973385"/>
                  </a:cubicBezTo>
                  <a:lnTo>
                    <a:pt x="7229253" y="1825336"/>
                  </a:lnTo>
                  <a:cubicBezTo>
                    <a:pt x="7229253" y="1825336"/>
                    <a:pt x="7228102" y="1771255"/>
                    <a:pt x="7225226" y="1744599"/>
                  </a:cubicBezTo>
                  <a:cubicBezTo>
                    <a:pt x="7224075" y="1733092"/>
                    <a:pt x="7222349" y="1721586"/>
                    <a:pt x="7220815" y="1709888"/>
                  </a:cubicBezTo>
                  <a:cubicBezTo>
                    <a:pt x="7219280" y="1697614"/>
                    <a:pt x="7217554" y="1685533"/>
                    <a:pt x="7215637" y="1673643"/>
                  </a:cubicBezTo>
                  <a:cubicBezTo>
                    <a:pt x="7194542" y="1570469"/>
                    <a:pt x="7156763" y="1473048"/>
                    <a:pt x="7106518" y="1382531"/>
                  </a:cubicBezTo>
                  <a:cubicBezTo>
                    <a:pt x="7017343" y="1221249"/>
                    <a:pt x="6887513" y="1085474"/>
                    <a:pt x="6726806" y="998409"/>
                  </a:cubicBezTo>
                  <a:lnTo>
                    <a:pt x="6663521" y="966574"/>
                  </a:lnTo>
                  <a:lnTo>
                    <a:pt x="6662754" y="965807"/>
                  </a:lnTo>
                  <a:cubicBezTo>
                    <a:pt x="6654316" y="962930"/>
                    <a:pt x="6642426" y="958711"/>
                    <a:pt x="6630536" y="949890"/>
                  </a:cubicBezTo>
                  <a:lnTo>
                    <a:pt x="6630152" y="949506"/>
                  </a:lnTo>
                  <a:cubicBezTo>
                    <a:pt x="6619030" y="946246"/>
                    <a:pt x="6607140" y="942794"/>
                    <a:pt x="6594675" y="936849"/>
                  </a:cubicBezTo>
                  <a:lnTo>
                    <a:pt x="6584702" y="931671"/>
                  </a:lnTo>
                  <a:cubicBezTo>
                    <a:pt x="6578374" y="930137"/>
                    <a:pt x="6572045" y="928028"/>
                    <a:pt x="6565141" y="925343"/>
                  </a:cubicBezTo>
                  <a:cubicBezTo>
                    <a:pt x="6553635" y="923809"/>
                    <a:pt x="6544813" y="920549"/>
                    <a:pt x="6538869" y="918247"/>
                  </a:cubicBezTo>
                  <a:lnTo>
                    <a:pt x="6521800" y="918247"/>
                  </a:lnTo>
                  <a:lnTo>
                    <a:pt x="6506267" y="910193"/>
                  </a:lnTo>
                  <a:cubicBezTo>
                    <a:pt x="6499171" y="906549"/>
                    <a:pt x="6487857" y="900988"/>
                    <a:pt x="6486322" y="900221"/>
                  </a:cubicBezTo>
                  <a:cubicBezTo>
                    <a:pt x="6465611" y="900221"/>
                    <a:pt x="6450077" y="895043"/>
                    <a:pt x="6442215" y="891399"/>
                  </a:cubicBezTo>
                  <a:cubicBezTo>
                    <a:pt x="6424380" y="891399"/>
                    <a:pt x="6409230" y="887755"/>
                    <a:pt x="6398107" y="885070"/>
                  </a:cubicBezTo>
                  <a:cubicBezTo>
                    <a:pt x="6394847" y="884303"/>
                    <a:pt x="6391395" y="883153"/>
                    <a:pt x="6389285" y="882769"/>
                  </a:cubicBezTo>
                  <a:lnTo>
                    <a:pt x="6269043" y="882769"/>
                  </a:lnTo>
                  <a:lnTo>
                    <a:pt x="6263866" y="873948"/>
                  </a:lnTo>
                  <a:lnTo>
                    <a:pt x="6247948" y="848058"/>
                  </a:lnTo>
                  <a:cubicBezTo>
                    <a:pt x="6095488" y="599328"/>
                    <a:pt x="5828732" y="450704"/>
                    <a:pt x="5534551" y="450704"/>
                  </a:cubicBezTo>
                  <a:cubicBezTo>
                    <a:pt x="5464170" y="450704"/>
                    <a:pt x="5398008" y="458183"/>
                    <a:pt x="5321107" y="475442"/>
                  </a:cubicBezTo>
                  <a:lnTo>
                    <a:pt x="5278917" y="485031"/>
                  </a:lnTo>
                  <a:lnTo>
                    <a:pt x="5250726" y="452430"/>
                  </a:lnTo>
                  <a:cubicBezTo>
                    <a:pt x="5030187" y="199672"/>
                    <a:pt x="4706473" y="54308"/>
                    <a:pt x="4362432" y="54308"/>
                  </a:cubicBezTo>
                  <a:cubicBezTo>
                    <a:pt x="4185617" y="54308"/>
                    <a:pt x="4020883" y="87677"/>
                    <a:pt x="3871875" y="153838"/>
                  </a:cubicBezTo>
                  <a:lnTo>
                    <a:pt x="3834480" y="170523"/>
                  </a:lnTo>
                  <a:lnTo>
                    <a:pt x="3800727" y="146551"/>
                  </a:lnTo>
                  <a:cubicBezTo>
                    <a:pt x="3667828" y="52966"/>
                    <a:pt x="3519204" y="13268"/>
                    <a:pt x="3322636" y="1187"/>
                  </a:cubicBezTo>
                  <a:cubicBezTo>
                    <a:pt x="3126068" y="-10895"/>
                    <a:pt x="2872928" y="70417"/>
                    <a:pt x="2654114" y="192960"/>
                  </a:cubicBezTo>
                  <a:lnTo>
                    <a:pt x="2414781" y="186248"/>
                  </a:lnTo>
                  <a:cubicBezTo>
                    <a:pt x="2095478" y="186248"/>
                    <a:pt x="1799380" y="370926"/>
                    <a:pt x="1660728" y="656477"/>
                  </a:cubicBezTo>
                  <a:lnTo>
                    <a:pt x="1642509" y="693872"/>
                  </a:lnTo>
                  <a:lnTo>
                    <a:pt x="1620647" y="695790"/>
                  </a:lnTo>
                  <a:lnTo>
                    <a:pt x="1601086" y="697324"/>
                  </a:lnTo>
                  <a:cubicBezTo>
                    <a:pt x="1093845" y="737980"/>
                    <a:pt x="665999" y="1138403"/>
                    <a:pt x="583536" y="1649671"/>
                  </a:cubicBezTo>
                  <a:lnTo>
                    <a:pt x="577208" y="1688218"/>
                  </a:lnTo>
                  <a:lnTo>
                    <a:pt x="541346" y="1704518"/>
                  </a:lnTo>
                  <a:cubicBezTo>
                    <a:pt x="213605" y="1852184"/>
                    <a:pt x="2271" y="2179158"/>
                    <a:pt x="2271" y="2537774"/>
                  </a:cubicBezTo>
                  <a:cubicBezTo>
                    <a:pt x="2271" y="2656865"/>
                    <a:pt x="30078" y="2787463"/>
                    <a:pt x="85117" y="2924773"/>
                  </a:cubicBezTo>
                  <a:lnTo>
                    <a:pt x="96624" y="2954306"/>
                  </a:lnTo>
                  <a:lnTo>
                    <a:pt x="83583" y="2982497"/>
                  </a:lnTo>
                  <a:close/>
                </a:path>
              </a:pathLst>
            </a:custGeom>
            <a:solidFill>
              <a:srgbClr val="E9E9E9"/>
            </a:solidFill>
            <a:ln cap="flat" cmpd="sng" w="19150">
              <a:solidFill>
                <a:srgbClr val="AEAEA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0" spcFirstLastPara="1" rIns="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Arial"/>
                <a:buNone/>
              </a:pPr>
              <a:r>
                <a:t/>
              </a:r>
              <a:endParaRPr b="0" i="0" sz="4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" name="Google Shape;127;p17"/>
            <p:cNvGrpSpPr/>
            <p:nvPr/>
          </p:nvGrpSpPr>
          <p:grpSpPr>
            <a:xfrm>
              <a:off x="11557495" y="-2431234"/>
              <a:ext cx="4062057" cy="3683905"/>
              <a:chOff x="3923279" y="481691"/>
              <a:chExt cx="6542208" cy="5933169"/>
            </a:xfrm>
          </p:grpSpPr>
          <p:grpSp>
            <p:nvGrpSpPr>
              <p:cNvPr id="128" name="Google Shape;128;p17"/>
              <p:cNvGrpSpPr/>
              <p:nvPr/>
            </p:nvGrpSpPr>
            <p:grpSpPr>
              <a:xfrm>
                <a:off x="7926217" y="4637566"/>
                <a:ext cx="2065809" cy="779872"/>
                <a:chOff x="7984269" y="4679698"/>
                <a:chExt cx="2065809" cy="779872"/>
              </a:xfrm>
            </p:grpSpPr>
            <p:sp>
              <p:nvSpPr>
                <p:cNvPr id="129" name="Google Shape;129;p17"/>
                <p:cNvSpPr/>
                <p:nvPr/>
              </p:nvSpPr>
              <p:spPr>
                <a:xfrm>
                  <a:off x="8625701" y="4679698"/>
                  <a:ext cx="1424377" cy="779872"/>
                </a:xfrm>
                <a:custGeom>
                  <a:rect b="b" l="l" r="r" t="t"/>
                  <a:pathLst>
                    <a:path extrusionOk="0" h="779872" w="1424377">
                      <a:moveTo>
                        <a:pt x="0" y="779872"/>
                      </a:moveTo>
                      <a:lnTo>
                        <a:pt x="63944" y="89276"/>
                      </a:lnTo>
                      <a:lnTo>
                        <a:pt x="281354" y="146826"/>
                      </a:lnTo>
                      <a:lnTo>
                        <a:pt x="779043" y="547259"/>
                      </a:lnTo>
                      <a:lnTo>
                        <a:pt x="1424377" y="0"/>
                      </a:lnTo>
                    </a:path>
                  </a:pathLst>
                </a:custGeom>
                <a:noFill/>
                <a:ln cap="flat" cmpd="sng" w="44450">
                  <a:solidFill>
                    <a:srgbClr val="FF566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0" spcFirstLastPara="1" rIns="0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400"/>
                    <a:buFont typeface="Arial"/>
                    <a:buNone/>
                  </a:pPr>
                  <a:r>
                    <a:t/>
                  </a:r>
                  <a:endParaRPr b="0" i="0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" name="Google Shape;130;p17"/>
                <p:cNvSpPr/>
                <p:nvPr/>
              </p:nvSpPr>
              <p:spPr>
                <a:xfrm>
                  <a:off x="7984269" y="4763541"/>
                  <a:ext cx="465462" cy="537072"/>
                </a:xfrm>
                <a:custGeom>
                  <a:rect b="b" l="l" r="r" t="t"/>
                  <a:pathLst>
                    <a:path extrusionOk="0" h="537072" w="465462">
                      <a:moveTo>
                        <a:pt x="465462" y="0"/>
                      </a:moveTo>
                      <a:lnTo>
                        <a:pt x="0" y="537072"/>
                      </a:lnTo>
                    </a:path>
                  </a:pathLst>
                </a:custGeom>
                <a:noFill/>
                <a:ln cap="flat" cmpd="sng" w="44450">
                  <a:solidFill>
                    <a:srgbClr val="FF566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0" spcFirstLastPara="1" rIns="0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400"/>
                    <a:buFont typeface="Arial"/>
                    <a:buNone/>
                  </a:pPr>
                  <a:r>
                    <a:t/>
                  </a:r>
                  <a:endParaRPr b="0" i="0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1" name="Google Shape;131;p17"/>
              <p:cNvSpPr/>
              <p:nvPr/>
            </p:nvSpPr>
            <p:spPr>
              <a:xfrm flipH="1" rot="10365785">
                <a:off x="7258359" y="1260000"/>
                <a:ext cx="92246" cy="474336"/>
              </a:xfrm>
              <a:custGeom>
                <a:rect b="b" l="l" r="r" t="t"/>
                <a:pathLst>
                  <a:path extrusionOk="0" h="147637" w="581025">
                    <a:moveTo>
                      <a:pt x="0" y="147637"/>
                    </a:moveTo>
                    <a:lnTo>
                      <a:pt x="581025" y="0"/>
                    </a:lnTo>
                  </a:path>
                </a:pathLst>
              </a:custGeom>
              <a:noFill/>
              <a:ln cap="flat" cmpd="sng" w="44450">
                <a:solidFill>
                  <a:srgbClr val="AEAEA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17"/>
              <p:cNvSpPr/>
              <p:nvPr/>
            </p:nvSpPr>
            <p:spPr>
              <a:xfrm rot="-3120711">
                <a:off x="5730248" y="1156288"/>
                <a:ext cx="1124505" cy="38335"/>
              </a:xfrm>
              <a:custGeom>
                <a:rect b="b" l="l" r="r" t="t"/>
                <a:pathLst>
                  <a:path extrusionOk="0" h="38366" w="1125416">
                    <a:moveTo>
                      <a:pt x="0" y="38366"/>
                    </a:moveTo>
                    <a:lnTo>
                      <a:pt x="844062" y="0"/>
                    </a:lnTo>
                    <a:lnTo>
                      <a:pt x="1125416" y="19183"/>
                    </a:lnTo>
                  </a:path>
                </a:pathLst>
              </a:custGeom>
              <a:noFill/>
              <a:ln cap="flat" cmpd="sng" w="44450">
                <a:solidFill>
                  <a:srgbClr val="548FA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17"/>
              <p:cNvSpPr/>
              <p:nvPr/>
            </p:nvSpPr>
            <p:spPr>
              <a:xfrm rot="-5122805">
                <a:off x="6577996" y="2237624"/>
                <a:ext cx="558897" cy="45705"/>
              </a:xfrm>
              <a:custGeom>
                <a:rect b="b" l="l" r="r" t="t"/>
                <a:pathLst>
                  <a:path extrusionOk="0" h="38366" w="1125416">
                    <a:moveTo>
                      <a:pt x="0" y="38366"/>
                    </a:moveTo>
                    <a:lnTo>
                      <a:pt x="844062" y="0"/>
                    </a:lnTo>
                    <a:lnTo>
                      <a:pt x="1125416" y="19183"/>
                    </a:lnTo>
                  </a:path>
                </a:pathLst>
              </a:custGeom>
              <a:noFill/>
              <a:ln cap="flat" cmpd="sng" w="44450">
                <a:solidFill>
                  <a:srgbClr val="AEAEA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17"/>
              <p:cNvSpPr/>
              <p:nvPr/>
            </p:nvSpPr>
            <p:spPr>
              <a:xfrm>
                <a:off x="7845070" y="2143772"/>
                <a:ext cx="863245" cy="1598601"/>
              </a:xfrm>
              <a:custGeom>
                <a:rect b="b" l="l" r="r" t="t"/>
                <a:pathLst>
                  <a:path extrusionOk="0" h="1598601" w="863245">
                    <a:moveTo>
                      <a:pt x="863245" y="0"/>
                    </a:moveTo>
                    <a:lnTo>
                      <a:pt x="473186" y="242987"/>
                    </a:lnTo>
                    <a:lnTo>
                      <a:pt x="735357" y="530735"/>
                    </a:lnTo>
                    <a:lnTo>
                      <a:pt x="652230" y="876033"/>
                    </a:lnTo>
                    <a:lnTo>
                      <a:pt x="722568" y="1374797"/>
                    </a:lnTo>
                    <a:lnTo>
                      <a:pt x="0" y="1598601"/>
                    </a:lnTo>
                  </a:path>
                </a:pathLst>
              </a:custGeom>
              <a:noFill/>
              <a:ln cap="flat" cmpd="sng" w="44450">
                <a:solidFill>
                  <a:srgbClr val="AEAEA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17"/>
              <p:cNvSpPr/>
              <p:nvPr/>
            </p:nvSpPr>
            <p:spPr>
              <a:xfrm rot="10363500">
                <a:off x="7311670" y="1697740"/>
                <a:ext cx="68824" cy="487748"/>
              </a:xfrm>
              <a:custGeom>
                <a:rect b="b" l="l" r="r" t="t"/>
                <a:pathLst>
                  <a:path extrusionOk="0" h="147637" w="581025">
                    <a:moveTo>
                      <a:pt x="0" y="147637"/>
                    </a:moveTo>
                    <a:lnTo>
                      <a:pt x="581025" y="0"/>
                    </a:lnTo>
                  </a:path>
                </a:pathLst>
              </a:custGeom>
              <a:noFill/>
              <a:ln cap="flat" cmpd="sng" w="44450">
                <a:solidFill>
                  <a:srgbClr val="AEAEA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17"/>
              <p:cNvSpPr/>
              <p:nvPr/>
            </p:nvSpPr>
            <p:spPr>
              <a:xfrm>
                <a:off x="4242997" y="1013200"/>
                <a:ext cx="3447171" cy="1745673"/>
              </a:xfrm>
              <a:custGeom>
                <a:rect b="b" l="l" r="r" t="t"/>
                <a:pathLst>
                  <a:path extrusionOk="0" h="1745673" w="3447171">
                    <a:moveTo>
                      <a:pt x="3447171" y="1049088"/>
                    </a:moveTo>
                    <a:lnTo>
                      <a:pt x="3039843" y="1164229"/>
                    </a:lnTo>
                    <a:lnTo>
                      <a:pt x="2630810" y="1745673"/>
                    </a:lnTo>
                    <a:lnTo>
                      <a:pt x="2151229" y="1362008"/>
                    </a:lnTo>
                    <a:lnTo>
                      <a:pt x="1786748" y="856850"/>
                    </a:lnTo>
                    <a:lnTo>
                      <a:pt x="1621224" y="787128"/>
                    </a:lnTo>
                    <a:lnTo>
                      <a:pt x="982126" y="636175"/>
                    </a:lnTo>
                    <a:lnTo>
                      <a:pt x="1236829" y="0"/>
                    </a:lnTo>
                    <a:lnTo>
                      <a:pt x="567072" y="303353"/>
                    </a:lnTo>
                    <a:lnTo>
                      <a:pt x="0" y="817232"/>
                    </a:lnTo>
                  </a:path>
                </a:pathLst>
              </a:custGeom>
              <a:noFill/>
              <a:ln cap="flat" cmpd="sng" w="44450">
                <a:solidFill>
                  <a:srgbClr val="AEAEA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17"/>
              <p:cNvSpPr/>
              <p:nvPr/>
            </p:nvSpPr>
            <p:spPr>
              <a:xfrm>
                <a:off x="7911582" y="5229276"/>
                <a:ext cx="583835" cy="1094690"/>
              </a:xfrm>
              <a:custGeom>
                <a:rect b="b" l="l" r="r" t="t"/>
                <a:pathLst>
                  <a:path extrusionOk="0" h="821531" w="438150">
                    <a:moveTo>
                      <a:pt x="0" y="0"/>
                    </a:moveTo>
                    <a:lnTo>
                      <a:pt x="123825" y="423862"/>
                    </a:lnTo>
                    <a:lnTo>
                      <a:pt x="438150" y="604837"/>
                    </a:lnTo>
                    <a:lnTo>
                      <a:pt x="226219" y="821531"/>
                    </a:lnTo>
                  </a:path>
                </a:pathLst>
              </a:custGeom>
              <a:noFill/>
              <a:ln cap="flat" cmpd="sng" w="44450">
                <a:solidFill>
                  <a:srgbClr val="AEAEA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17"/>
              <p:cNvSpPr/>
              <p:nvPr/>
            </p:nvSpPr>
            <p:spPr>
              <a:xfrm>
                <a:off x="8975206" y="4557876"/>
                <a:ext cx="320474" cy="12692"/>
              </a:xfrm>
              <a:custGeom>
                <a:rect b="b" l="l" r="r" t="t"/>
                <a:pathLst>
                  <a:path extrusionOk="0" h="9525" w="240506">
                    <a:moveTo>
                      <a:pt x="0" y="0"/>
                    </a:moveTo>
                    <a:lnTo>
                      <a:pt x="240506" y="9525"/>
                    </a:lnTo>
                  </a:path>
                </a:pathLst>
              </a:custGeom>
              <a:noFill/>
              <a:ln cap="flat" cmpd="sng" w="44450">
                <a:solidFill>
                  <a:srgbClr val="AEAEA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17"/>
              <p:cNvSpPr/>
              <p:nvPr/>
            </p:nvSpPr>
            <p:spPr>
              <a:xfrm rot="7120742">
                <a:off x="8968400" y="3476432"/>
                <a:ext cx="320740" cy="12703"/>
              </a:xfrm>
              <a:custGeom>
                <a:rect b="b" l="l" r="r" t="t"/>
                <a:pathLst>
                  <a:path extrusionOk="0" h="9525" w="240506">
                    <a:moveTo>
                      <a:pt x="0" y="0"/>
                    </a:moveTo>
                    <a:lnTo>
                      <a:pt x="240506" y="9525"/>
                    </a:lnTo>
                  </a:path>
                </a:pathLst>
              </a:custGeom>
              <a:noFill/>
              <a:ln cap="flat" cmpd="sng" w="44450">
                <a:solidFill>
                  <a:srgbClr val="AEAEA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7"/>
              <p:cNvSpPr/>
              <p:nvPr/>
            </p:nvSpPr>
            <p:spPr>
              <a:xfrm>
                <a:off x="7064598" y="4548067"/>
                <a:ext cx="780473" cy="684201"/>
              </a:xfrm>
              <a:custGeom>
                <a:rect b="b" l="l" r="r" t="t"/>
                <a:pathLst>
                  <a:path extrusionOk="0" h="684201" w="780473">
                    <a:moveTo>
                      <a:pt x="780473" y="684201"/>
                    </a:moveTo>
                    <a:lnTo>
                      <a:pt x="441570" y="0"/>
                    </a:lnTo>
                    <a:lnTo>
                      <a:pt x="0" y="284308"/>
                    </a:lnTo>
                  </a:path>
                </a:pathLst>
              </a:custGeom>
              <a:noFill/>
              <a:ln cap="flat" cmpd="sng" w="44450">
                <a:solidFill>
                  <a:srgbClr val="AEAEA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1" name="Google Shape;141;p17"/>
              <p:cNvCxnSpPr/>
              <p:nvPr/>
            </p:nvCxnSpPr>
            <p:spPr>
              <a:xfrm>
                <a:off x="8918494" y="2109660"/>
                <a:ext cx="444300" cy="11100"/>
              </a:xfrm>
              <a:prstGeom prst="straightConnector1">
                <a:avLst/>
              </a:prstGeom>
              <a:noFill/>
              <a:ln cap="flat" cmpd="sng" w="44450">
                <a:solidFill>
                  <a:srgbClr val="AEAEA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42" name="Google Shape;142;p17"/>
              <p:cNvSpPr/>
              <p:nvPr/>
            </p:nvSpPr>
            <p:spPr>
              <a:xfrm>
                <a:off x="4000102" y="2830057"/>
                <a:ext cx="785031" cy="823229"/>
              </a:xfrm>
              <a:custGeom>
                <a:rect b="b" l="l" r="r" t="t"/>
                <a:pathLst>
                  <a:path extrusionOk="0" h="823229" w="785031">
                    <a:moveTo>
                      <a:pt x="785031" y="823229"/>
                    </a:moveTo>
                    <a:lnTo>
                      <a:pt x="174149" y="771259"/>
                    </a:lnTo>
                    <a:cubicBezTo>
                      <a:pt x="149777" y="551579"/>
                      <a:pt x="24838" y="269032"/>
                      <a:pt x="0" y="0"/>
                    </a:cubicBezTo>
                  </a:path>
                </a:pathLst>
              </a:custGeom>
              <a:noFill/>
              <a:ln cap="flat" cmpd="sng" w="44450">
                <a:solidFill>
                  <a:srgbClr val="AEAEA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3" name="Google Shape;143;p17"/>
              <p:cNvCxnSpPr/>
              <p:nvPr/>
            </p:nvCxnSpPr>
            <p:spPr>
              <a:xfrm flipH="1" rot="10800000">
                <a:off x="9350035" y="1696759"/>
                <a:ext cx="717300" cy="500700"/>
              </a:xfrm>
              <a:prstGeom prst="straightConnector1">
                <a:avLst/>
              </a:prstGeom>
              <a:noFill/>
              <a:ln cap="flat" cmpd="sng" w="44450">
                <a:solidFill>
                  <a:srgbClr val="AEAEA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44" name="Google Shape;144;p17"/>
              <p:cNvSpPr/>
              <p:nvPr/>
            </p:nvSpPr>
            <p:spPr>
              <a:xfrm rot="-3665449">
                <a:off x="8861296" y="3457008"/>
                <a:ext cx="46019" cy="339252"/>
              </a:xfrm>
              <a:custGeom>
                <a:rect b="b" l="l" r="r" t="t"/>
                <a:pathLst>
                  <a:path extrusionOk="0" h="9525" w="240506">
                    <a:moveTo>
                      <a:pt x="0" y="0"/>
                    </a:moveTo>
                    <a:lnTo>
                      <a:pt x="240506" y="9525"/>
                    </a:lnTo>
                  </a:path>
                </a:pathLst>
              </a:custGeom>
              <a:noFill/>
              <a:ln cap="flat" cmpd="sng" w="44450">
                <a:solidFill>
                  <a:srgbClr val="AEAEA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5" name="Google Shape;145;p17"/>
              <p:cNvGrpSpPr/>
              <p:nvPr/>
            </p:nvGrpSpPr>
            <p:grpSpPr>
              <a:xfrm>
                <a:off x="9209217" y="2339146"/>
                <a:ext cx="1256270" cy="1813262"/>
                <a:chOff x="9267271" y="2381277"/>
                <a:chExt cx="1256270" cy="1813262"/>
              </a:xfrm>
            </p:grpSpPr>
            <p:sp>
              <p:nvSpPr>
                <p:cNvPr id="146" name="Google Shape;146;p17"/>
                <p:cNvSpPr/>
                <p:nvPr/>
              </p:nvSpPr>
              <p:spPr>
                <a:xfrm rot="-1336842">
                  <a:off x="9429242" y="2520645"/>
                  <a:ext cx="773894" cy="196645"/>
                </a:xfrm>
                <a:custGeom>
                  <a:rect b="b" l="l" r="r" t="t"/>
                  <a:pathLst>
                    <a:path extrusionOk="0" h="147637" w="581025">
                      <a:moveTo>
                        <a:pt x="0" y="147637"/>
                      </a:moveTo>
                      <a:lnTo>
                        <a:pt x="581025" y="0"/>
                      </a:lnTo>
                    </a:path>
                  </a:pathLst>
                </a:custGeom>
                <a:noFill/>
                <a:ln cap="flat" cmpd="sng" w="44450">
                  <a:solidFill>
                    <a:srgbClr val="00C7F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0" spcFirstLastPara="1" rIns="0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400"/>
                    <a:buFont typeface="Arial"/>
                    <a:buNone/>
                  </a:pPr>
                  <a:r>
                    <a:t/>
                  </a:r>
                  <a:endParaRPr b="0" i="0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" name="Google Shape;147;p17"/>
                <p:cNvSpPr/>
                <p:nvPr/>
              </p:nvSpPr>
              <p:spPr>
                <a:xfrm rot="2097113">
                  <a:off x="9595846" y="3626581"/>
                  <a:ext cx="984462" cy="111786"/>
                </a:xfrm>
                <a:custGeom>
                  <a:rect b="b" l="l" r="r" t="t"/>
                  <a:pathLst>
                    <a:path extrusionOk="0" h="9525" w="240506">
                      <a:moveTo>
                        <a:pt x="0" y="0"/>
                      </a:moveTo>
                      <a:lnTo>
                        <a:pt x="240506" y="9525"/>
                      </a:lnTo>
                    </a:path>
                  </a:pathLst>
                </a:custGeom>
                <a:noFill/>
                <a:ln cap="flat" cmpd="sng" w="44450">
                  <a:solidFill>
                    <a:srgbClr val="00C7F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0" spcFirstLastPara="1" rIns="0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400"/>
                    <a:buFont typeface="Arial"/>
                    <a:buNone/>
                  </a:pPr>
                  <a:r>
                    <a:t/>
                  </a:r>
                  <a:endParaRPr b="0" i="0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" name="Google Shape;148;p17"/>
                <p:cNvSpPr/>
                <p:nvPr/>
              </p:nvSpPr>
              <p:spPr>
                <a:xfrm rot="-5003492">
                  <a:off x="9284909" y="3093255"/>
                  <a:ext cx="1089355" cy="1005816"/>
                </a:xfrm>
                <a:custGeom>
                  <a:rect b="b" l="l" r="r" t="t"/>
                  <a:pathLst>
                    <a:path extrusionOk="0" h="865162" w="879770">
                      <a:moveTo>
                        <a:pt x="0" y="264432"/>
                      </a:moveTo>
                      <a:lnTo>
                        <a:pt x="879770" y="0"/>
                      </a:lnTo>
                      <a:lnTo>
                        <a:pt x="797865" y="865162"/>
                      </a:lnTo>
                    </a:path>
                  </a:pathLst>
                </a:custGeom>
                <a:noFill/>
                <a:ln cap="flat" cmpd="sng" w="44450">
                  <a:solidFill>
                    <a:srgbClr val="00C7F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0" spcFirstLastPara="1" rIns="0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400"/>
                    <a:buFont typeface="Arial"/>
                    <a:buNone/>
                  </a:pPr>
                  <a:r>
                    <a:t/>
                  </a:r>
                  <a:endParaRPr b="0" i="0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9" name="Google Shape;149;p17"/>
              <p:cNvGrpSpPr/>
              <p:nvPr/>
            </p:nvGrpSpPr>
            <p:grpSpPr>
              <a:xfrm rot="-310514">
                <a:off x="6380842" y="2966459"/>
                <a:ext cx="1563225" cy="1565056"/>
                <a:chOff x="6438812" y="3010779"/>
                <a:chExt cx="1563262" cy="1565093"/>
              </a:xfrm>
            </p:grpSpPr>
            <p:sp>
              <p:nvSpPr>
                <p:cNvPr id="150" name="Google Shape;150;p17"/>
                <p:cNvSpPr/>
                <p:nvPr/>
              </p:nvSpPr>
              <p:spPr>
                <a:xfrm rot="1065335">
                  <a:off x="7237736" y="3737784"/>
                  <a:ext cx="665112" cy="754646"/>
                </a:xfrm>
                <a:custGeom>
                  <a:rect b="b" l="l" r="r" t="t"/>
                  <a:pathLst>
                    <a:path extrusionOk="0" h="754540" w="665018">
                      <a:moveTo>
                        <a:pt x="665018" y="0"/>
                      </a:moveTo>
                      <a:lnTo>
                        <a:pt x="345298" y="754540"/>
                      </a:lnTo>
                      <a:lnTo>
                        <a:pt x="0" y="294143"/>
                      </a:lnTo>
                    </a:path>
                  </a:pathLst>
                </a:custGeom>
                <a:noFill/>
                <a:ln cap="flat" cmpd="sng" w="44450">
                  <a:solidFill>
                    <a:srgbClr val="1E2EB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0" spcFirstLastPara="1" rIns="0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400"/>
                    <a:buFont typeface="Arial"/>
                    <a:buNone/>
                  </a:pPr>
                  <a:r>
                    <a:t/>
                  </a:r>
                  <a:endParaRPr b="0" i="0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151;p17"/>
                <p:cNvSpPr/>
                <p:nvPr/>
              </p:nvSpPr>
              <p:spPr>
                <a:xfrm>
                  <a:off x="6438812" y="3010779"/>
                  <a:ext cx="1521869" cy="1560235"/>
                </a:xfrm>
                <a:custGeom>
                  <a:rect b="b" l="l" r="r" t="t"/>
                  <a:pathLst>
                    <a:path extrusionOk="0" h="1560235" w="1521869">
                      <a:moveTo>
                        <a:pt x="1521869" y="0"/>
                      </a:moveTo>
                      <a:lnTo>
                        <a:pt x="1477108" y="818484"/>
                      </a:lnTo>
                      <a:lnTo>
                        <a:pt x="786512" y="601074"/>
                      </a:lnTo>
                      <a:lnTo>
                        <a:pt x="0" y="1285276"/>
                      </a:lnTo>
                      <a:lnTo>
                        <a:pt x="1131810" y="1560235"/>
                      </a:lnTo>
                    </a:path>
                  </a:pathLst>
                </a:custGeom>
                <a:noFill/>
                <a:ln cap="flat" cmpd="sng" w="44450">
                  <a:solidFill>
                    <a:srgbClr val="1E2EB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0" spcFirstLastPara="1" rIns="0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400"/>
                    <a:buFont typeface="Arial"/>
                    <a:buNone/>
                  </a:pPr>
                  <a:r>
                    <a:t/>
                  </a:r>
                  <a:endParaRPr b="0" i="0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2" name="Google Shape;152;p17"/>
              <p:cNvSpPr/>
              <p:nvPr/>
            </p:nvSpPr>
            <p:spPr>
              <a:xfrm>
                <a:off x="4942013" y="2629988"/>
                <a:ext cx="2179536" cy="900938"/>
              </a:xfrm>
              <a:custGeom>
                <a:rect b="b" l="l" r="r" t="t"/>
                <a:pathLst>
                  <a:path extrusionOk="0" h="824657" w="2179536">
                    <a:moveTo>
                      <a:pt x="0" y="824657"/>
                    </a:moveTo>
                    <a:lnTo>
                      <a:pt x="613863" y="332287"/>
                    </a:lnTo>
                    <a:cubicBezTo>
                      <a:pt x="819550" y="219319"/>
                      <a:pt x="1019620" y="205873"/>
                      <a:pt x="1234120" y="146850"/>
                    </a:cubicBezTo>
                    <a:cubicBezTo>
                      <a:pt x="1448620" y="87827"/>
                      <a:pt x="1973190" y="48282"/>
                      <a:pt x="2179536" y="0"/>
                    </a:cubicBezTo>
                  </a:path>
                </a:pathLst>
              </a:custGeom>
              <a:noFill/>
              <a:ln cap="flat" cmpd="sng" w="44450">
                <a:solidFill>
                  <a:srgbClr val="AEAEA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7"/>
              <p:cNvSpPr/>
              <p:nvPr/>
            </p:nvSpPr>
            <p:spPr>
              <a:xfrm>
                <a:off x="5608125" y="2904439"/>
                <a:ext cx="968164" cy="942292"/>
              </a:xfrm>
              <a:custGeom>
                <a:rect b="b" l="l" r="r" t="t"/>
                <a:pathLst>
                  <a:path extrusionOk="0" h="942292" w="968164">
                    <a:moveTo>
                      <a:pt x="0" y="942292"/>
                    </a:moveTo>
                    <a:lnTo>
                      <a:pt x="197131" y="0"/>
                    </a:lnTo>
                    <a:cubicBezTo>
                      <a:pt x="437987" y="179043"/>
                      <a:pt x="679600" y="331582"/>
                      <a:pt x="968164" y="478820"/>
                    </a:cubicBezTo>
                  </a:path>
                </a:pathLst>
              </a:custGeom>
              <a:noFill/>
              <a:ln cap="flat" cmpd="sng" w="44450">
                <a:solidFill>
                  <a:srgbClr val="AEAEA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4" name="Google Shape;154;p17"/>
              <p:cNvGrpSpPr/>
              <p:nvPr/>
            </p:nvGrpSpPr>
            <p:grpSpPr>
              <a:xfrm>
                <a:off x="7981429" y="1086405"/>
                <a:ext cx="1475753" cy="825435"/>
                <a:chOff x="8039479" y="1128536"/>
                <a:chExt cx="1475753" cy="825435"/>
              </a:xfrm>
            </p:grpSpPr>
            <p:cxnSp>
              <p:nvCxnSpPr>
                <p:cNvPr id="155" name="Google Shape;155;p17"/>
                <p:cNvCxnSpPr/>
                <p:nvPr/>
              </p:nvCxnSpPr>
              <p:spPr>
                <a:xfrm>
                  <a:off x="8786232" y="1128536"/>
                  <a:ext cx="729000" cy="311400"/>
                </a:xfrm>
                <a:prstGeom prst="straightConnector1">
                  <a:avLst/>
                </a:prstGeom>
                <a:noFill/>
                <a:ln cap="flat" cmpd="sng" w="44450">
                  <a:solidFill>
                    <a:srgbClr val="8BAE4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56" name="Google Shape;156;p17"/>
                <p:cNvSpPr/>
                <p:nvPr/>
              </p:nvSpPr>
              <p:spPr>
                <a:xfrm>
                  <a:off x="8039479" y="1218615"/>
                  <a:ext cx="895216" cy="735356"/>
                </a:xfrm>
                <a:custGeom>
                  <a:rect b="b" l="l" r="r" t="t"/>
                  <a:pathLst>
                    <a:path extrusionOk="0" h="735356" w="895216">
                      <a:moveTo>
                        <a:pt x="0" y="677808"/>
                      </a:moveTo>
                      <a:lnTo>
                        <a:pt x="543524" y="0"/>
                      </a:lnTo>
                      <a:lnTo>
                        <a:pt x="895216" y="735356"/>
                      </a:lnTo>
                    </a:path>
                  </a:pathLst>
                </a:custGeom>
                <a:noFill/>
                <a:ln cap="flat" cmpd="sng" w="44450">
                  <a:solidFill>
                    <a:srgbClr val="8BAE4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0" spcFirstLastPara="1" rIns="0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400"/>
                    <a:buFont typeface="Arial"/>
                    <a:buNone/>
                  </a:pPr>
                  <a:r>
                    <a:t/>
                  </a:r>
                  <a:endParaRPr b="0" i="0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7" name="Google Shape;157;p17"/>
              <p:cNvSpPr/>
              <p:nvPr/>
            </p:nvSpPr>
            <p:spPr>
              <a:xfrm rot="-648264">
                <a:off x="6732464" y="586858"/>
                <a:ext cx="1125676" cy="38375"/>
              </a:xfrm>
              <a:custGeom>
                <a:rect b="b" l="l" r="r" t="t"/>
                <a:pathLst>
                  <a:path extrusionOk="0" h="38366" w="1125416">
                    <a:moveTo>
                      <a:pt x="0" y="38366"/>
                    </a:moveTo>
                    <a:lnTo>
                      <a:pt x="844062" y="0"/>
                    </a:lnTo>
                    <a:lnTo>
                      <a:pt x="1125416" y="19183"/>
                    </a:lnTo>
                  </a:path>
                </a:pathLst>
              </a:custGeom>
              <a:noFill/>
              <a:ln cap="flat" cmpd="sng" w="44450">
                <a:solidFill>
                  <a:srgbClr val="548FA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7"/>
              <p:cNvSpPr/>
              <p:nvPr/>
            </p:nvSpPr>
            <p:spPr>
              <a:xfrm>
                <a:off x="5607028" y="883805"/>
                <a:ext cx="1125416" cy="38366"/>
              </a:xfrm>
              <a:custGeom>
                <a:rect b="b" l="l" r="r" t="t"/>
                <a:pathLst>
                  <a:path extrusionOk="0" h="38366" w="1125416">
                    <a:moveTo>
                      <a:pt x="0" y="38366"/>
                    </a:moveTo>
                    <a:lnTo>
                      <a:pt x="844062" y="0"/>
                    </a:lnTo>
                    <a:lnTo>
                      <a:pt x="1125416" y="19183"/>
                    </a:lnTo>
                  </a:path>
                </a:pathLst>
              </a:custGeom>
              <a:noFill/>
              <a:ln cap="flat" cmpd="sng" w="44450">
                <a:solidFill>
                  <a:srgbClr val="548FA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9" name="Google Shape;159;p17"/>
              <p:cNvCxnSpPr/>
              <p:nvPr/>
            </p:nvCxnSpPr>
            <p:spPr>
              <a:xfrm flipH="1">
                <a:off x="4833307" y="1013201"/>
                <a:ext cx="629100" cy="284400"/>
              </a:xfrm>
              <a:prstGeom prst="straightConnector1">
                <a:avLst/>
              </a:prstGeom>
              <a:noFill/>
              <a:ln cap="flat" cmpd="sng" w="44450">
                <a:solidFill>
                  <a:srgbClr val="548FA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60" name="Google Shape;160;p17"/>
              <p:cNvGrpSpPr/>
              <p:nvPr/>
            </p:nvGrpSpPr>
            <p:grpSpPr>
              <a:xfrm>
                <a:off x="3923279" y="1815607"/>
                <a:ext cx="1005286" cy="1057304"/>
                <a:chOff x="3981333" y="1857736"/>
                <a:chExt cx="1005286" cy="1057304"/>
              </a:xfrm>
            </p:grpSpPr>
            <p:sp>
              <p:nvSpPr>
                <p:cNvPr id="161" name="Google Shape;161;p17"/>
                <p:cNvSpPr/>
                <p:nvPr/>
              </p:nvSpPr>
              <p:spPr>
                <a:xfrm>
                  <a:off x="4544200" y="2884743"/>
                  <a:ext cx="313981" cy="30297"/>
                </a:xfrm>
                <a:custGeom>
                  <a:rect b="b" l="l" r="r" t="t"/>
                  <a:pathLst>
                    <a:path extrusionOk="0" h="30297" w="313981">
                      <a:moveTo>
                        <a:pt x="0" y="0"/>
                      </a:moveTo>
                      <a:lnTo>
                        <a:pt x="313981" y="30297"/>
                      </a:lnTo>
                    </a:path>
                  </a:pathLst>
                </a:custGeom>
                <a:noFill/>
                <a:ln cap="flat" cmpd="sng" w="44450">
                  <a:solidFill>
                    <a:srgbClr val="FEC91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0" spcFirstLastPara="1" rIns="0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400"/>
                    <a:buFont typeface="Arial"/>
                    <a:buNone/>
                  </a:pPr>
                  <a:r>
                    <a:t/>
                  </a:r>
                  <a:endParaRPr b="0" i="0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62;p17"/>
                <p:cNvSpPr/>
                <p:nvPr/>
              </p:nvSpPr>
              <p:spPr>
                <a:xfrm>
                  <a:off x="3981333" y="1857736"/>
                  <a:ext cx="1005286" cy="967555"/>
                </a:xfrm>
                <a:custGeom>
                  <a:rect b="b" l="l" r="r" t="t"/>
                  <a:pathLst>
                    <a:path extrusionOk="0" h="967555" w="1005286">
                      <a:moveTo>
                        <a:pt x="325772" y="0"/>
                      </a:moveTo>
                      <a:lnTo>
                        <a:pt x="0" y="967555"/>
                      </a:lnTo>
                      <a:lnTo>
                        <a:pt x="1005286" y="321809"/>
                      </a:lnTo>
                    </a:path>
                  </a:pathLst>
                </a:custGeom>
                <a:noFill/>
                <a:ln cap="flat" cmpd="sng" w="44450">
                  <a:solidFill>
                    <a:srgbClr val="FEC91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0" spcFirstLastPara="1" rIns="0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400"/>
                    <a:buFont typeface="Arial"/>
                    <a:buNone/>
                  </a:pPr>
                  <a:r>
                    <a:t/>
                  </a:r>
                  <a:endParaRPr b="0" i="0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3" name="Google Shape;163;p17"/>
              <p:cNvGrpSpPr/>
              <p:nvPr/>
            </p:nvGrpSpPr>
            <p:grpSpPr>
              <a:xfrm>
                <a:off x="3946563" y="1169523"/>
                <a:ext cx="6252732" cy="5245336"/>
                <a:chOff x="4004617" y="1211654"/>
                <a:chExt cx="6252732" cy="5245336"/>
              </a:xfrm>
            </p:grpSpPr>
            <p:sp>
              <p:nvSpPr>
                <p:cNvPr id="164" name="Google Shape;164;p17"/>
                <p:cNvSpPr/>
                <p:nvPr/>
              </p:nvSpPr>
              <p:spPr>
                <a:xfrm>
                  <a:off x="7109955" y="1211654"/>
                  <a:ext cx="384257" cy="384257"/>
                </a:xfrm>
                <a:custGeom>
                  <a:rect b="b" l="l" r="r" t="t"/>
                  <a:pathLst>
                    <a:path extrusionOk="0" h="972802" w="972802">
                      <a:moveTo>
                        <a:pt x="502731" y="0"/>
                      </a:moveTo>
                      <a:cubicBezTo>
                        <a:pt x="225134" y="0"/>
                        <a:pt x="0" y="225134"/>
                        <a:pt x="0" y="503078"/>
                      </a:cubicBezTo>
                      <a:cubicBezTo>
                        <a:pt x="0" y="781021"/>
                        <a:pt x="225134" y="1006155"/>
                        <a:pt x="502731" y="1006155"/>
                      </a:cubicBezTo>
                      <a:cubicBezTo>
                        <a:pt x="780327" y="1006155"/>
                        <a:pt x="1005461" y="781021"/>
                        <a:pt x="1005461" y="503078"/>
                      </a:cubicBezTo>
                      <a:cubicBezTo>
                        <a:pt x="1005461" y="225134"/>
                        <a:pt x="780327" y="0"/>
                        <a:pt x="502731" y="0"/>
                      </a:cubicBezTo>
                      <a:lnTo>
                        <a:pt x="5027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25400">
                  <a:solidFill>
                    <a:srgbClr val="AEAEAE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34275" lIns="0" spcFirstLastPara="1" rIns="0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400"/>
                    <a:buFont typeface="Arial"/>
                    <a:buNone/>
                  </a:pPr>
                  <a:r>
                    <a:t/>
                  </a:r>
                  <a:endParaRPr b="0" i="0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65;p17"/>
                <p:cNvSpPr/>
                <p:nvPr/>
              </p:nvSpPr>
              <p:spPr>
                <a:xfrm>
                  <a:off x="9287489" y="4508382"/>
                  <a:ext cx="195863" cy="195863"/>
                </a:xfrm>
                <a:custGeom>
                  <a:rect b="b" l="l" r="r" t="t"/>
                  <a:pathLst>
                    <a:path extrusionOk="0" h="382172" w="382172">
                      <a:moveTo>
                        <a:pt x="206373" y="0"/>
                      </a:moveTo>
                      <a:cubicBezTo>
                        <a:pt x="92416" y="0"/>
                        <a:pt x="0" y="92416"/>
                        <a:pt x="0" y="206720"/>
                      </a:cubicBezTo>
                      <a:cubicBezTo>
                        <a:pt x="0" y="320677"/>
                        <a:pt x="92416" y="413093"/>
                        <a:pt x="206373" y="413093"/>
                      </a:cubicBezTo>
                      <a:cubicBezTo>
                        <a:pt x="320330" y="413093"/>
                        <a:pt x="412746" y="320677"/>
                        <a:pt x="412746" y="206720"/>
                      </a:cubicBezTo>
                      <a:cubicBezTo>
                        <a:pt x="412746" y="92416"/>
                        <a:pt x="320330" y="0"/>
                        <a:pt x="206373" y="0"/>
                      </a:cubicBezTo>
                      <a:lnTo>
                        <a:pt x="2063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25400">
                  <a:solidFill>
                    <a:srgbClr val="AEAEAE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34275" lIns="0" spcFirstLastPara="1" rIns="0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400"/>
                    <a:buFont typeface="Arial"/>
                    <a:buNone/>
                  </a:pPr>
                  <a:r>
                    <a:t/>
                  </a:r>
                  <a:endParaRPr b="0" i="0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66;p17"/>
                <p:cNvSpPr/>
                <p:nvPr/>
              </p:nvSpPr>
              <p:spPr>
                <a:xfrm>
                  <a:off x="8240853" y="2295222"/>
                  <a:ext cx="236947" cy="236947"/>
                </a:xfrm>
                <a:custGeom>
                  <a:rect b="b" l="l" r="r" t="t"/>
                  <a:pathLst>
                    <a:path extrusionOk="0" h="382172" w="382172">
                      <a:moveTo>
                        <a:pt x="206373" y="0"/>
                      </a:moveTo>
                      <a:cubicBezTo>
                        <a:pt x="92416" y="0"/>
                        <a:pt x="0" y="92416"/>
                        <a:pt x="0" y="206720"/>
                      </a:cubicBezTo>
                      <a:cubicBezTo>
                        <a:pt x="0" y="320677"/>
                        <a:pt x="92416" y="413093"/>
                        <a:pt x="206373" y="413093"/>
                      </a:cubicBezTo>
                      <a:cubicBezTo>
                        <a:pt x="320330" y="413093"/>
                        <a:pt x="412746" y="320677"/>
                        <a:pt x="412746" y="206720"/>
                      </a:cubicBezTo>
                      <a:cubicBezTo>
                        <a:pt x="412746" y="92416"/>
                        <a:pt x="320330" y="0"/>
                        <a:pt x="206373" y="0"/>
                      </a:cubicBezTo>
                      <a:lnTo>
                        <a:pt x="2063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25400">
                  <a:solidFill>
                    <a:srgbClr val="AEAEAE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34275" lIns="0" spcFirstLastPara="1" rIns="0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400"/>
                    <a:buFont typeface="Arial"/>
                    <a:buNone/>
                  </a:pPr>
                  <a:r>
                    <a:t/>
                  </a:r>
                  <a:endParaRPr b="0" i="0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167;p17"/>
                <p:cNvSpPr/>
                <p:nvPr/>
              </p:nvSpPr>
              <p:spPr>
                <a:xfrm>
                  <a:off x="7211561" y="2056870"/>
                  <a:ext cx="298094" cy="298094"/>
                </a:xfrm>
                <a:custGeom>
                  <a:rect b="b" l="l" r="r" t="t"/>
                  <a:pathLst>
                    <a:path extrusionOk="0" h="382172" w="382172">
                      <a:moveTo>
                        <a:pt x="206373" y="0"/>
                      </a:moveTo>
                      <a:cubicBezTo>
                        <a:pt x="92416" y="0"/>
                        <a:pt x="0" y="92416"/>
                        <a:pt x="0" y="206720"/>
                      </a:cubicBezTo>
                      <a:cubicBezTo>
                        <a:pt x="0" y="320677"/>
                        <a:pt x="92416" y="413093"/>
                        <a:pt x="206373" y="413093"/>
                      </a:cubicBezTo>
                      <a:cubicBezTo>
                        <a:pt x="320330" y="413093"/>
                        <a:pt x="412746" y="320677"/>
                        <a:pt x="412746" y="206720"/>
                      </a:cubicBezTo>
                      <a:cubicBezTo>
                        <a:pt x="412746" y="92416"/>
                        <a:pt x="320330" y="0"/>
                        <a:pt x="206373" y="0"/>
                      </a:cubicBezTo>
                      <a:lnTo>
                        <a:pt x="2063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25400">
                  <a:solidFill>
                    <a:srgbClr val="AEAEAE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34275" lIns="0" spcFirstLastPara="1" rIns="0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400"/>
                    <a:buFont typeface="Arial"/>
                    <a:buNone/>
                  </a:pPr>
                  <a:r>
                    <a:t/>
                  </a:r>
                  <a:endParaRPr b="0" i="0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Google Shape;168;p17"/>
                <p:cNvSpPr/>
                <p:nvPr/>
              </p:nvSpPr>
              <p:spPr>
                <a:xfrm>
                  <a:off x="7187820" y="3072844"/>
                  <a:ext cx="234080" cy="234080"/>
                </a:xfrm>
                <a:custGeom>
                  <a:rect b="b" l="l" r="r" t="t"/>
                  <a:pathLst>
                    <a:path extrusionOk="0" h="382172" w="382172">
                      <a:moveTo>
                        <a:pt x="206373" y="0"/>
                      </a:moveTo>
                      <a:cubicBezTo>
                        <a:pt x="92416" y="0"/>
                        <a:pt x="0" y="92416"/>
                        <a:pt x="0" y="206720"/>
                      </a:cubicBezTo>
                      <a:cubicBezTo>
                        <a:pt x="0" y="320677"/>
                        <a:pt x="92416" y="413093"/>
                        <a:pt x="206373" y="413093"/>
                      </a:cubicBezTo>
                      <a:cubicBezTo>
                        <a:pt x="320330" y="413093"/>
                        <a:pt x="412746" y="320677"/>
                        <a:pt x="412746" y="206720"/>
                      </a:cubicBezTo>
                      <a:cubicBezTo>
                        <a:pt x="412746" y="92416"/>
                        <a:pt x="320330" y="0"/>
                        <a:pt x="206373" y="0"/>
                      </a:cubicBezTo>
                      <a:lnTo>
                        <a:pt x="2063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25400">
                  <a:solidFill>
                    <a:srgbClr val="AEAEAE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34275" lIns="0" spcFirstLastPara="1" rIns="0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400"/>
                    <a:buFont typeface="Arial"/>
                    <a:buNone/>
                  </a:pPr>
                  <a:r>
                    <a:t/>
                  </a:r>
                  <a:endParaRPr b="0" i="0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17"/>
                <p:cNvSpPr/>
                <p:nvPr/>
              </p:nvSpPr>
              <p:spPr>
                <a:xfrm>
                  <a:off x="5153110" y="1498149"/>
                  <a:ext cx="307475" cy="307475"/>
                </a:xfrm>
                <a:custGeom>
                  <a:rect b="b" l="l" r="r" t="t"/>
                  <a:pathLst>
                    <a:path extrusionOk="0" h="521144" w="521144">
                      <a:moveTo>
                        <a:pt x="275511" y="0"/>
                      </a:moveTo>
                      <a:cubicBezTo>
                        <a:pt x="123337" y="0"/>
                        <a:pt x="0" y="123337"/>
                        <a:pt x="0" y="275164"/>
                      </a:cubicBezTo>
                      <a:cubicBezTo>
                        <a:pt x="0" y="427338"/>
                        <a:pt x="123337" y="550328"/>
                        <a:pt x="275511" y="550328"/>
                      </a:cubicBezTo>
                      <a:cubicBezTo>
                        <a:pt x="427338" y="550328"/>
                        <a:pt x="550676" y="426991"/>
                        <a:pt x="550676" y="275164"/>
                      </a:cubicBezTo>
                      <a:cubicBezTo>
                        <a:pt x="550676" y="123337"/>
                        <a:pt x="427338" y="0"/>
                        <a:pt x="275511" y="0"/>
                      </a:cubicBezTo>
                      <a:lnTo>
                        <a:pt x="27551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25400">
                  <a:solidFill>
                    <a:srgbClr val="AEAEAE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34275" lIns="0" spcFirstLastPara="1" rIns="0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400"/>
                    <a:buFont typeface="Arial"/>
                    <a:buNone/>
                  </a:pPr>
                  <a:r>
                    <a:t/>
                  </a:r>
                  <a:endParaRPr b="0" i="0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17"/>
                <p:cNvSpPr/>
                <p:nvPr/>
              </p:nvSpPr>
              <p:spPr>
                <a:xfrm>
                  <a:off x="4004617" y="3378555"/>
                  <a:ext cx="423429" cy="423429"/>
                </a:xfrm>
                <a:custGeom>
                  <a:rect b="b" l="l" r="r" t="t"/>
                  <a:pathLst>
                    <a:path extrusionOk="0" h="521144" w="521144">
                      <a:moveTo>
                        <a:pt x="271690" y="0"/>
                      </a:moveTo>
                      <a:cubicBezTo>
                        <a:pt x="121600" y="0"/>
                        <a:pt x="0" y="121600"/>
                        <a:pt x="0" y="271690"/>
                      </a:cubicBezTo>
                      <a:cubicBezTo>
                        <a:pt x="0" y="421779"/>
                        <a:pt x="121600" y="543032"/>
                        <a:pt x="271690" y="543032"/>
                      </a:cubicBezTo>
                      <a:cubicBezTo>
                        <a:pt x="421779" y="543032"/>
                        <a:pt x="543380" y="421779"/>
                        <a:pt x="543380" y="271690"/>
                      </a:cubicBezTo>
                      <a:cubicBezTo>
                        <a:pt x="543032" y="121600"/>
                        <a:pt x="421432" y="0"/>
                        <a:pt x="271690" y="0"/>
                      </a:cubicBezTo>
                      <a:lnTo>
                        <a:pt x="2716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25400">
                  <a:solidFill>
                    <a:srgbClr val="AEAEAE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34275" lIns="0" spcFirstLastPara="1" rIns="0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400"/>
                    <a:buFont typeface="Arial"/>
                    <a:buNone/>
                  </a:pPr>
                  <a:r>
                    <a:t/>
                  </a:r>
                  <a:endParaRPr b="0" i="0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17"/>
                <p:cNvSpPr/>
                <p:nvPr/>
              </p:nvSpPr>
              <p:spPr>
                <a:xfrm>
                  <a:off x="7290210" y="1699906"/>
                  <a:ext cx="234080" cy="234080"/>
                </a:xfrm>
                <a:custGeom>
                  <a:rect b="b" l="l" r="r" t="t"/>
                  <a:pathLst>
                    <a:path extrusionOk="0" h="382172" w="382172">
                      <a:moveTo>
                        <a:pt x="206373" y="0"/>
                      </a:moveTo>
                      <a:cubicBezTo>
                        <a:pt x="92416" y="0"/>
                        <a:pt x="0" y="92416"/>
                        <a:pt x="0" y="206720"/>
                      </a:cubicBezTo>
                      <a:cubicBezTo>
                        <a:pt x="0" y="320677"/>
                        <a:pt x="92416" y="413093"/>
                        <a:pt x="206373" y="413093"/>
                      </a:cubicBezTo>
                      <a:cubicBezTo>
                        <a:pt x="320330" y="413093"/>
                        <a:pt x="412746" y="320677"/>
                        <a:pt x="412746" y="206720"/>
                      </a:cubicBezTo>
                      <a:cubicBezTo>
                        <a:pt x="412746" y="92416"/>
                        <a:pt x="320330" y="0"/>
                        <a:pt x="206373" y="0"/>
                      </a:cubicBezTo>
                      <a:lnTo>
                        <a:pt x="2063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25400">
                  <a:solidFill>
                    <a:srgbClr val="AEAEAE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34275" lIns="0" spcFirstLastPara="1" rIns="0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400"/>
                    <a:buFont typeface="Arial"/>
                    <a:buNone/>
                  </a:pPr>
                  <a:r>
                    <a:t/>
                  </a:r>
                  <a:endParaRPr b="0" i="0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17"/>
                <p:cNvSpPr/>
                <p:nvPr/>
              </p:nvSpPr>
              <p:spPr>
                <a:xfrm>
                  <a:off x="9329789" y="1965539"/>
                  <a:ext cx="320069" cy="320069"/>
                </a:xfrm>
                <a:custGeom>
                  <a:rect b="b" l="l" r="r" t="t"/>
                  <a:pathLst>
                    <a:path extrusionOk="0" h="382172" w="382172">
                      <a:moveTo>
                        <a:pt x="206373" y="0"/>
                      </a:moveTo>
                      <a:cubicBezTo>
                        <a:pt x="92416" y="0"/>
                        <a:pt x="0" y="92416"/>
                        <a:pt x="0" y="206720"/>
                      </a:cubicBezTo>
                      <a:cubicBezTo>
                        <a:pt x="0" y="320677"/>
                        <a:pt x="92416" y="413093"/>
                        <a:pt x="206373" y="413093"/>
                      </a:cubicBezTo>
                      <a:cubicBezTo>
                        <a:pt x="320330" y="413093"/>
                        <a:pt x="412746" y="320677"/>
                        <a:pt x="412746" y="206720"/>
                      </a:cubicBezTo>
                      <a:cubicBezTo>
                        <a:pt x="412746" y="92416"/>
                        <a:pt x="320330" y="0"/>
                        <a:pt x="206373" y="0"/>
                      </a:cubicBezTo>
                      <a:lnTo>
                        <a:pt x="2063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25400">
                  <a:solidFill>
                    <a:srgbClr val="AEAEAE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34275" lIns="0" spcFirstLastPara="1" rIns="0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400"/>
                    <a:buFont typeface="Arial"/>
                    <a:buNone/>
                  </a:pPr>
                  <a:r>
                    <a:t/>
                  </a:r>
                  <a:endParaRPr b="0" i="0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7"/>
                <p:cNvSpPr/>
                <p:nvPr/>
              </p:nvSpPr>
              <p:spPr>
                <a:xfrm>
                  <a:off x="9937280" y="1511327"/>
                  <a:ext cx="320069" cy="320069"/>
                </a:xfrm>
                <a:custGeom>
                  <a:rect b="b" l="l" r="r" t="t"/>
                  <a:pathLst>
                    <a:path extrusionOk="0" h="382172" w="382172">
                      <a:moveTo>
                        <a:pt x="206373" y="0"/>
                      </a:moveTo>
                      <a:cubicBezTo>
                        <a:pt x="92416" y="0"/>
                        <a:pt x="0" y="92416"/>
                        <a:pt x="0" y="206720"/>
                      </a:cubicBezTo>
                      <a:cubicBezTo>
                        <a:pt x="0" y="320677"/>
                        <a:pt x="92416" y="413093"/>
                        <a:pt x="206373" y="413093"/>
                      </a:cubicBezTo>
                      <a:cubicBezTo>
                        <a:pt x="320330" y="413093"/>
                        <a:pt x="412746" y="320677"/>
                        <a:pt x="412746" y="206720"/>
                      </a:cubicBezTo>
                      <a:cubicBezTo>
                        <a:pt x="412746" y="92416"/>
                        <a:pt x="320330" y="0"/>
                        <a:pt x="206373" y="0"/>
                      </a:cubicBezTo>
                      <a:lnTo>
                        <a:pt x="2063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25400">
                  <a:solidFill>
                    <a:srgbClr val="AEAEAE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34275" lIns="0" spcFirstLastPara="1" rIns="0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400"/>
                    <a:buFont typeface="Arial"/>
                    <a:buNone/>
                  </a:pPr>
                  <a:r>
                    <a:t/>
                  </a:r>
                  <a:endParaRPr b="0" i="0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7"/>
                <p:cNvSpPr/>
                <p:nvPr/>
              </p:nvSpPr>
              <p:spPr>
                <a:xfrm>
                  <a:off x="8492576" y="3405313"/>
                  <a:ext cx="305738" cy="305738"/>
                </a:xfrm>
                <a:custGeom>
                  <a:rect b="b" l="l" r="r" t="t"/>
                  <a:pathLst>
                    <a:path extrusionOk="0" h="382172" w="382172">
                      <a:moveTo>
                        <a:pt x="206373" y="0"/>
                      </a:moveTo>
                      <a:cubicBezTo>
                        <a:pt x="92416" y="0"/>
                        <a:pt x="0" y="92416"/>
                        <a:pt x="0" y="206720"/>
                      </a:cubicBezTo>
                      <a:cubicBezTo>
                        <a:pt x="0" y="320677"/>
                        <a:pt x="92416" y="413093"/>
                        <a:pt x="206373" y="413093"/>
                      </a:cubicBezTo>
                      <a:cubicBezTo>
                        <a:pt x="320330" y="413093"/>
                        <a:pt x="412746" y="320677"/>
                        <a:pt x="412746" y="206720"/>
                      </a:cubicBezTo>
                      <a:cubicBezTo>
                        <a:pt x="412746" y="92416"/>
                        <a:pt x="320330" y="0"/>
                        <a:pt x="206373" y="0"/>
                      </a:cubicBezTo>
                      <a:lnTo>
                        <a:pt x="2063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25400">
                  <a:solidFill>
                    <a:srgbClr val="AEAEAE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34275" lIns="0" spcFirstLastPara="1" rIns="0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400"/>
                    <a:buFont typeface="Arial"/>
                    <a:buNone/>
                  </a:pPr>
                  <a:r>
                    <a:t/>
                  </a:r>
                  <a:endParaRPr b="0" i="0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7"/>
                <p:cNvSpPr/>
                <p:nvPr/>
              </p:nvSpPr>
              <p:spPr>
                <a:xfrm>
                  <a:off x="8989793" y="3622745"/>
                  <a:ext cx="170067" cy="170067"/>
                </a:xfrm>
                <a:custGeom>
                  <a:rect b="b" l="l" r="r" t="t"/>
                  <a:pathLst>
                    <a:path extrusionOk="0" h="382172" w="382172">
                      <a:moveTo>
                        <a:pt x="206373" y="0"/>
                      </a:moveTo>
                      <a:cubicBezTo>
                        <a:pt x="92416" y="0"/>
                        <a:pt x="0" y="92416"/>
                        <a:pt x="0" y="206720"/>
                      </a:cubicBezTo>
                      <a:cubicBezTo>
                        <a:pt x="0" y="320677"/>
                        <a:pt x="92416" y="413093"/>
                        <a:pt x="206373" y="413093"/>
                      </a:cubicBezTo>
                      <a:cubicBezTo>
                        <a:pt x="320330" y="413093"/>
                        <a:pt x="412746" y="320677"/>
                        <a:pt x="412746" y="206720"/>
                      </a:cubicBezTo>
                      <a:cubicBezTo>
                        <a:pt x="412746" y="92416"/>
                        <a:pt x="320330" y="0"/>
                        <a:pt x="206373" y="0"/>
                      </a:cubicBezTo>
                      <a:lnTo>
                        <a:pt x="2063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25400">
                  <a:solidFill>
                    <a:srgbClr val="AEAEAE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34275" lIns="0" spcFirstLastPara="1" rIns="0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400"/>
                    <a:buFont typeface="Arial"/>
                    <a:buNone/>
                  </a:pPr>
                  <a:r>
                    <a:t/>
                  </a:r>
                  <a:endParaRPr b="0" i="0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7"/>
                <p:cNvSpPr/>
                <p:nvPr/>
              </p:nvSpPr>
              <p:spPr>
                <a:xfrm>
                  <a:off x="8474785" y="2981999"/>
                  <a:ext cx="170067" cy="170067"/>
                </a:xfrm>
                <a:custGeom>
                  <a:rect b="b" l="l" r="r" t="t"/>
                  <a:pathLst>
                    <a:path extrusionOk="0" h="382172" w="382172">
                      <a:moveTo>
                        <a:pt x="206373" y="0"/>
                      </a:moveTo>
                      <a:cubicBezTo>
                        <a:pt x="92416" y="0"/>
                        <a:pt x="0" y="92416"/>
                        <a:pt x="0" y="206720"/>
                      </a:cubicBezTo>
                      <a:cubicBezTo>
                        <a:pt x="0" y="320677"/>
                        <a:pt x="92416" y="413093"/>
                        <a:pt x="206373" y="413093"/>
                      </a:cubicBezTo>
                      <a:cubicBezTo>
                        <a:pt x="320330" y="413093"/>
                        <a:pt x="412746" y="320677"/>
                        <a:pt x="412746" y="206720"/>
                      </a:cubicBezTo>
                      <a:cubicBezTo>
                        <a:pt x="412746" y="92416"/>
                        <a:pt x="320330" y="0"/>
                        <a:pt x="206373" y="0"/>
                      </a:cubicBezTo>
                      <a:lnTo>
                        <a:pt x="2063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25400">
                  <a:solidFill>
                    <a:srgbClr val="AEAEAE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34275" lIns="0" spcFirstLastPara="1" rIns="0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400"/>
                    <a:buFont typeface="Arial"/>
                    <a:buNone/>
                  </a:pPr>
                  <a:r>
                    <a:t/>
                  </a:r>
                  <a:endParaRPr b="0" i="0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7"/>
                <p:cNvSpPr/>
                <p:nvPr/>
              </p:nvSpPr>
              <p:spPr>
                <a:xfrm>
                  <a:off x="7940644" y="5621737"/>
                  <a:ext cx="392682" cy="392682"/>
                </a:xfrm>
                <a:custGeom>
                  <a:rect b="b" l="l" r="r" t="t"/>
                  <a:pathLst>
                    <a:path extrusionOk="0" h="382172" w="382172">
                      <a:moveTo>
                        <a:pt x="206373" y="0"/>
                      </a:moveTo>
                      <a:cubicBezTo>
                        <a:pt x="92416" y="0"/>
                        <a:pt x="0" y="92416"/>
                        <a:pt x="0" y="206720"/>
                      </a:cubicBezTo>
                      <a:cubicBezTo>
                        <a:pt x="0" y="320677"/>
                        <a:pt x="92416" y="413093"/>
                        <a:pt x="206373" y="413093"/>
                      </a:cubicBezTo>
                      <a:cubicBezTo>
                        <a:pt x="320330" y="413093"/>
                        <a:pt x="412746" y="320677"/>
                        <a:pt x="412746" y="206720"/>
                      </a:cubicBezTo>
                      <a:cubicBezTo>
                        <a:pt x="412746" y="92416"/>
                        <a:pt x="320330" y="0"/>
                        <a:pt x="206373" y="0"/>
                      </a:cubicBezTo>
                      <a:lnTo>
                        <a:pt x="2063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25400">
                  <a:solidFill>
                    <a:srgbClr val="AEAEAE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34275" lIns="0" spcFirstLastPara="1" rIns="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400"/>
                    <a:buFont typeface="Arial"/>
                    <a:buNone/>
                  </a:pPr>
                  <a:r>
                    <a:t/>
                  </a:r>
                  <a:endParaRPr b="0" i="0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7"/>
                <p:cNvSpPr/>
                <p:nvPr/>
              </p:nvSpPr>
              <p:spPr>
                <a:xfrm>
                  <a:off x="8135627" y="6239152"/>
                  <a:ext cx="217838" cy="217838"/>
                </a:xfrm>
                <a:custGeom>
                  <a:rect b="b" l="l" r="r" t="t"/>
                  <a:pathLst>
                    <a:path extrusionOk="0" h="382172" w="382172">
                      <a:moveTo>
                        <a:pt x="206373" y="0"/>
                      </a:moveTo>
                      <a:cubicBezTo>
                        <a:pt x="92416" y="0"/>
                        <a:pt x="0" y="92416"/>
                        <a:pt x="0" y="206720"/>
                      </a:cubicBezTo>
                      <a:cubicBezTo>
                        <a:pt x="0" y="320677"/>
                        <a:pt x="92416" y="413093"/>
                        <a:pt x="206373" y="413093"/>
                      </a:cubicBezTo>
                      <a:cubicBezTo>
                        <a:pt x="320330" y="413093"/>
                        <a:pt x="412746" y="320677"/>
                        <a:pt x="412746" y="206720"/>
                      </a:cubicBezTo>
                      <a:cubicBezTo>
                        <a:pt x="412746" y="92416"/>
                        <a:pt x="320330" y="0"/>
                        <a:pt x="206373" y="0"/>
                      </a:cubicBezTo>
                      <a:lnTo>
                        <a:pt x="2063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25400">
                  <a:solidFill>
                    <a:srgbClr val="AEAEAE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34275" lIns="0" spcFirstLastPara="1" rIns="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400"/>
                    <a:buFont typeface="Arial"/>
                    <a:buNone/>
                  </a:pPr>
                  <a:r>
                    <a:t/>
                  </a:r>
                  <a:endParaRPr b="0" i="0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7"/>
                <p:cNvSpPr/>
                <p:nvPr/>
              </p:nvSpPr>
              <p:spPr>
                <a:xfrm>
                  <a:off x="8372338" y="5898125"/>
                  <a:ext cx="336311" cy="336311"/>
                </a:xfrm>
                <a:custGeom>
                  <a:rect b="b" l="l" r="r" t="t"/>
                  <a:pathLst>
                    <a:path extrusionOk="0" h="382172" w="382172">
                      <a:moveTo>
                        <a:pt x="206373" y="0"/>
                      </a:moveTo>
                      <a:cubicBezTo>
                        <a:pt x="92416" y="0"/>
                        <a:pt x="0" y="92416"/>
                        <a:pt x="0" y="206720"/>
                      </a:cubicBezTo>
                      <a:cubicBezTo>
                        <a:pt x="0" y="320677"/>
                        <a:pt x="92416" y="413093"/>
                        <a:pt x="206373" y="413093"/>
                      </a:cubicBezTo>
                      <a:cubicBezTo>
                        <a:pt x="320330" y="413093"/>
                        <a:pt x="412746" y="320677"/>
                        <a:pt x="412746" y="206720"/>
                      </a:cubicBezTo>
                      <a:cubicBezTo>
                        <a:pt x="412746" y="92416"/>
                        <a:pt x="320330" y="0"/>
                        <a:pt x="206373" y="0"/>
                      </a:cubicBezTo>
                      <a:lnTo>
                        <a:pt x="2063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25400">
                  <a:solidFill>
                    <a:srgbClr val="AEAEAE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34275" lIns="0" spcFirstLastPara="1" rIns="0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400"/>
                    <a:buFont typeface="Arial"/>
                    <a:buNone/>
                  </a:pPr>
                  <a:r>
                    <a:t/>
                  </a:r>
                  <a:endParaRPr b="0" i="0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7"/>
                <p:cNvSpPr/>
                <p:nvPr/>
              </p:nvSpPr>
              <p:spPr>
                <a:xfrm>
                  <a:off x="6985572" y="4780109"/>
                  <a:ext cx="236947" cy="236947"/>
                </a:xfrm>
                <a:custGeom>
                  <a:rect b="b" l="l" r="r" t="t"/>
                  <a:pathLst>
                    <a:path extrusionOk="0" h="382172" w="382172">
                      <a:moveTo>
                        <a:pt x="206373" y="0"/>
                      </a:moveTo>
                      <a:cubicBezTo>
                        <a:pt x="92416" y="0"/>
                        <a:pt x="0" y="92416"/>
                        <a:pt x="0" y="206720"/>
                      </a:cubicBezTo>
                      <a:cubicBezTo>
                        <a:pt x="0" y="320677"/>
                        <a:pt x="92416" y="413093"/>
                        <a:pt x="206373" y="413093"/>
                      </a:cubicBezTo>
                      <a:cubicBezTo>
                        <a:pt x="320330" y="413093"/>
                        <a:pt x="412746" y="320677"/>
                        <a:pt x="412746" y="206720"/>
                      </a:cubicBezTo>
                      <a:cubicBezTo>
                        <a:pt x="412746" y="92416"/>
                        <a:pt x="320330" y="0"/>
                        <a:pt x="206373" y="0"/>
                      </a:cubicBezTo>
                      <a:lnTo>
                        <a:pt x="2063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25400">
                  <a:solidFill>
                    <a:srgbClr val="AEAEAE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34275" lIns="0" spcFirstLastPara="1" rIns="0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400"/>
                    <a:buFont typeface="Arial"/>
                    <a:buNone/>
                  </a:pPr>
                  <a:r>
                    <a:t/>
                  </a:r>
                  <a:endParaRPr b="0" i="0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1" name="Google Shape;181;p17"/>
              <p:cNvSpPr/>
              <p:nvPr/>
            </p:nvSpPr>
            <p:spPr>
              <a:xfrm>
                <a:off x="6295586" y="2253322"/>
                <a:ext cx="170067" cy="170067"/>
              </a:xfrm>
              <a:custGeom>
                <a:rect b="b" l="l" r="r" t="t"/>
                <a:pathLst>
                  <a:path extrusionOk="0" h="382172" w="382172">
                    <a:moveTo>
                      <a:pt x="206373" y="0"/>
                    </a:moveTo>
                    <a:cubicBezTo>
                      <a:pt x="92416" y="0"/>
                      <a:pt x="0" y="92416"/>
                      <a:pt x="0" y="206720"/>
                    </a:cubicBezTo>
                    <a:cubicBezTo>
                      <a:pt x="0" y="320677"/>
                      <a:pt x="92416" y="413093"/>
                      <a:pt x="206373" y="413093"/>
                    </a:cubicBezTo>
                    <a:cubicBezTo>
                      <a:pt x="320330" y="413093"/>
                      <a:pt x="412746" y="320677"/>
                      <a:pt x="412746" y="206720"/>
                    </a:cubicBezTo>
                    <a:cubicBezTo>
                      <a:pt x="412746" y="92416"/>
                      <a:pt x="320330" y="0"/>
                      <a:pt x="206373" y="0"/>
                    </a:cubicBezTo>
                    <a:lnTo>
                      <a:pt x="20637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2540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7"/>
              <p:cNvSpPr/>
              <p:nvPr/>
            </p:nvSpPr>
            <p:spPr>
              <a:xfrm>
                <a:off x="7743502" y="1175034"/>
                <a:ext cx="234080" cy="234080"/>
              </a:xfrm>
              <a:custGeom>
                <a:rect b="b" l="l" r="r" t="t"/>
                <a:pathLst>
                  <a:path extrusionOk="0" h="382172" w="382172">
                    <a:moveTo>
                      <a:pt x="206373" y="0"/>
                    </a:moveTo>
                    <a:cubicBezTo>
                      <a:pt x="92416" y="0"/>
                      <a:pt x="0" y="92416"/>
                      <a:pt x="0" y="206720"/>
                    </a:cubicBezTo>
                    <a:cubicBezTo>
                      <a:pt x="0" y="320677"/>
                      <a:pt x="92416" y="413093"/>
                      <a:pt x="206373" y="413093"/>
                    </a:cubicBezTo>
                    <a:cubicBezTo>
                      <a:pt x="320330" y="413093"/>
                      <a:pt x="412746" y="320677"/>
                      <a:pt x="412746" y="206720"/>
                    </a:cubicBezTo>
                    <a:cubicBezTo>
                      <a:pt x="412746" y="92416"/>
                      <a:pt x="320330" y="0"/>
                      <a:pt x="206373" y="0"/>
                    </a:cubicBezTo>
                    <a:lnTo>
                      <a:pt x="20637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2540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7"/>
              <p:cNvSpPr/>
              <p:nvPr/>
            </p:nvSpPr>
            <p:spPr>
              <a:xfrm>
                <a:off x="8500134" y="2586970"/>
                <a:ext cx="236947" cy="236947"/>
              </a:xfrm>
              <a:custGeom>
                <a:rect b="b" l="l" r="r" t="t"/>
                <a:pathLst>
                  <a:path extrusionOk="0" h="382172" w="382172">
                    <a:moveTo>
                      <a:pt x="206373" y="0"/>
                    </a:moveTo>
                    <a:cubicBezTo>
                      <a:pt x="92416" y="0"/>
                      <a:pt x="0" y="92416"/>
                      <a:pt x="0" y="206720"/>
                    </a:cubicBezTo>
                    <a:cubicBezTo>
                      <a:pt x="0" y="320677"/>
                      <a:pt x="92416" y="413093"/>
                      <a:pt x="206373" y="413093"/>
                    </a:cubicBezTo>
                    <a:cubicBezTo>
                      <a:pt x="320330" y="413093"/>
                      <a:pt x="412746" y="320677"/>
                      <a:pt x="412746" y="206720"/>
                    </a:cubicBezTo>
                    <a:cubicBezTo>
                      <a:pt x="412746" y="92416"/>
                      <a:pt x="320330" y="0"/>
                      <a:pt x="206373" y="0"/>
                    </a:cubicBezTo>
                    <a:lnTo>
                      <a:pt x="20637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2540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11217786" y="-2601306"/>
              <a:ext cx="4593450" cy="3397075"/>
              <a:chOff x="3376154" y="207779"/>
              <a:chExt cx="7398051" cy="5471211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3376154" y="2182192"/>
                <a:ext cx="1135400" cy="1135399"/>
              </a:xfrm>
              <a:custGeom>
                <a:rect b="b" l="l" r="r" t="t"/>
                <a:pathLst>
                  <a:path extrusionOk="0" h="1320231" w="1320232">
                    <a:moveTo>
                      <a:pt x="661853" y="0"/>
                    </a:moveTo>
                    <a:cubicBezTo>
                      <a:pt x="296357" y="0"/>
                      <a:pt x="0" y="296357"/>
                      <a:pt x="0" y="661853"/>
                    </a:cubicBezTo>
                    <a:cubicBezTo>
                      <a:pt x="0" y="1027349"/>
                      <a:pt x="296357" y="1323358"/>
                      <a:pt x="661853" y="1323358"/>
                    </a:cubicBezTo>
                    <a:cubicBezTo>
                      <a:pt x="1027002" y="1323358"/>
                      <a:pt x="1322664" y="1027349"/>
                      <a:pt x="1322664" y="661853"/>
                    </a:cubicBezTo>
                    <a:cubicBezTo>
                      <a:pt x="1322664" y="296357"/>
                      <a:pt x="1027002" y="0"/>
                      <a:pt x="661853" y="0"/>
                    </a:cubicBezTo>
                    <a:lnTo>
                      <a:pt x="66185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270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7"/>
              <p:cNvSpPr/>
              <p:nvPr/>
            </p:nvSpPr>
            <p:spPr>
              <a:xfrm>
                <a:off x="8027449" y="366393"/>
                <a:ext cx="1132446" cy="1132446"/>
              </a:xfrm>
              <a:custGeom>
                <a:rect b="b" l="l" r="r" t="t"/>
                <a:pathLst>
                  <a:path extrusionOk="0" h="1424460" w="1424460">
                    <a:moveTo>
                      <a:pt x="716399" y="0"/>
                    </a:moveTo>
                    <a:cubicBezTo>
                      <a:pt x="320677" y="0"/>
                      <a:pt x="0" y="321025"/>
                      <a:pt x="0" y="716747"/>
                    </a:cubicBezTo>
                    <a:cubicBezTo>
                      <a:pt x="0" y="1112469"/>
                      <a:pt x="320677" y="1433146"/>
                      <a:pt x="716399" y="1433146"/>
                    </a:cubicBezTo>
                    <a:cubicBezTo>
                      <a:pt x="1112469" y="1433146"/>
                      <a:pt x="1433147" y="1112469"/>
                      <a:pt x="1433147" y="716747"/>
                    </a:cubicBezTo>
                    <a:cubicBezTo>
                      <a:pt x="1433147" y="321025"/>
                      <a:pt x="1112122" y="0"/>
                      <a:pt x="716399" y="0"/>
                    </a:cubicBezTo>
                    <a:lnTo>
                      <a:pt x="716399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270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17"/>
              <p:cNvSpPr/>
              <p:nvPr/>
            </p:nvSpPr>
            <p:spPr>
              <a:xfrm>
                <a:off x="5904932" y="3827380"/>
                <a:ext cx="1134530" cy="1134530"/>
              </a:xfrm>
              <a:custGeom>
                <a:rect b="b" l="l" r="r" t="t"/>
                <a:pathLst>
                  <a:path extrusionOk="0" h="1459203" w="1459203">
                    <a:moveTo>
                      <a:pt x="737940" y="0"/>
                    </a:moveTo>
                    <a:cubicBezTo>
                      <a:pt x="330405" y="0"/>
                      <a:pt x="0" y="330405"/>
                      <a:pt x="0" y="737940"/>
                    </a:cubicBezTo>
                    <a:cubicBezTo>
                      <a:pt x="0" y="1145474"/>
                      <a:pt x="330405" y="1475880"/>
                      <a:pt x="737940" y="1475880"/>
                    </a:cubicBezTo>
                    <a:cubicBezTo>
                      <a:pt x="1145475" y="1475880"/>
                      <a:pt x="1475881" y="1145474"/>
                      <a:pt x="1475881" y="737940"/>
                    </a:cubicBezTo>
                    <a:cubicBezTo>
                      <a:pt x="1475881" y="330405"/>
                      <a:pt x="1145475" y="0"/>
                      <a:pt x="737940" y="0"/>
                    </a:cubicBezTo>
                    <a:lnTo>
                      <a:pt x="737940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270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7"/>
              <p:cNvSpPr/>
              <p:nvPr/>
            </p:nvSpPr>
            <p:spPr>
              <a:xfrm>
                <a:off x="7984944" y="3873949"/>
                <a:ext cx="1132619" cy="1132619"/>
              </a:xfrm>
              <a:custGeom>
                <a:rect b="b" l="l" r="r" t="t"/>
                <a:pathLst>
                  <a:path extrusionOk="0" h="1389717" w="1389717">
                    <a:moveTo>
                      <a:pt x="696944" y="0"/>
                    </a:moveTo>
                    <a:cubicBezTo>
                      <a:pt x="311992" y="0"/>
                      <a:pt x="0" y="312339"/>
                      <a:pt x="0" y="697290"/>
                    </a:cubicBezTo>
                    <a:cubicBezTo>
                      <a:pt x="0" y="1082242"/>
                      <a:pt x="311992" y="1394234"/>
                      <a:pt x="696944" y="1394234"/>
                    </a:cubicBezTo>
                    <a:cubicBezTo>
                      <a:pt x="1081895" y="1394234"/>
                      <a:pt x="1393887" y="1081895"/>
                      <a:pt x="1393887" y="697290"/>
                    </a:cubicBezTo>
                    <a:cubicBezTo>
                      <a:pt x="1393887" y="312339"/>
                      <a:pt x="1081895" y="0"/>
                      <a:pt x="696944" y="0"/>
                    </a:cubicBezTo>
                    <a:lnTo>
                      <a:pt x="696944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270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7"/>
              <p:cNvSpPr/>
              <p:nvPr/>
            </p:nvSpPr>
            <p:spPr>
              <a:xfrm>
                <a:off x="4599752" y="1770607"/>
                <a:ext cx="717900" cy="717900"/>
              </a:xfrm>
              <a:prstGeom prst="ellipse">
                <a:avLst/>
              </a:prstGeom>
              <a:solidFill>
                <a:srgbClr val="FFFFFF"/>
              </a:solidFill>
              <a:ln cap="flat" cmpd="sng" w="1905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7"/>
              <p:cNvSpPr/>
              <p:nvPr/>
            </p:nvSpPr>
            <p:spPr>
              <a:xfrm>
                <a:off x="3927218" y="1445806"/>
                <a:ext cx="672600" cy="672600"/>
              </a:xfrm>
              <a:prstGeom prst="ellipse">
                <a:avLst/>
              </a:prstGeom>
              <a:solidFill>
                <a:srgbClr val="FFFFFF"/>
              </a:solidFill>
              <a:ln cap="flat" cmpd="sng" w="1905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7"/>
              <p:cNvSpPr/>
              <p:nvPr/>
            </p:nvSpPr>
            <p:spPr>
              <a:xfrm>
                <a:off x="4566347" y="2576795"/>
                <a:ext cx="599400" cy="599400"/>
              </a:xfrm>
              <a:prstGeom prst="ellipse">
                <a:avLst/>
              </a:prstGeom>
              <a:solidFill>
                <a:srgbClr val="FFFFFF"/>
              </a:solidFill>
              <a:ln cap="flat" cmpd="sng" w="1905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17"/>
              <p:cNvSpPr/>
              <p:nvPr/>
            </p:nvSpPr>
            <p:spPr>
              <a:xfrm>
                <a:off x="7668418" y="3395018"/>
                <a:ext cx="619119" cy="619119"/>
              </a:xfrm>
              <a:custGeom>
                <a:rect b="b" l="l" r="r" t="t"/>
                <a:pathLst>
                  <a:path extrusionOk="0" h="764344" w="764344">
                    <a:moveTo>
                      <a:pt x="384952" y="0"/>
                    </a:moveTo>
                    <a:cubicBezTo>
                      <a:pt x="172325" y="0"/>
                      <a:pt x="0" y="172325"/>
                      <a:pt x="0" y="384952"/>
                    </a:cubicBezTo>
                    <a:cubicBezTo>
                      <a:pt x="0" y="597578"/>
                      <a:pt x="172325" y="769903"/>
                      <a:pt x="384952" y="769903"/>
                    </a:cubicBezTo>
                    <a:cubicBezTo>
                      <a:pt x="597579" y="769903"/>
                      <a:pt x="769904" y="597578"/>
                      <a:pt x="769904" y="384952"/>
                    </a:cubicBezTo>
                    <a:cubicBezTo>
                      <a:pt x="769904" y="172325"/>
                      <a:pt x="597579" y="0"/>
                      <a:pt x="384952" y="0"/>
                    </a:cubicBezTo>
                    <a:lnTo>
                      <a:pt x="384952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17"/>
              <p:cNvSpPr/>
              <p:nvPr/>
            </p:nvSpPr>
            <p:spPr>
              <a:xfrm>
                <a:off x="7381123" y="2416171"/>
                <a:ext cx="862753" cy="862753"/>
              </a:xfrm>
              <a:custGeom>
                <a:rect b="b" l="l" r="r" t="t"/>
                <a:pathLst>
                  <a:path extrusionOk="0" h="729601" w="729601">
                    <a:moveTo>
                      <a:pt x="373834" y="0"/>
                    </a:moveTo>
                    <a:cubicBezTo>
                      <a:pt x="167461" y="0"/>
                      <a:pt x="0" y="167461"/>
                      <a:pt x="0" y="373834"/>
                    </a:cubicBezTo>
                    <a:cubicBezTo>
                      <a:pt x="0" y="580207"/>
                      <a:pt x="167461" y="747668"/>
                      <a:pt x="373834" y="747668"/>
                    </a:cubicBezTo>
                    <a:cubicBezTo>
                      <a:pt x="580207" y="747668"/>
                      <a:pt x="747668" y="580207"/>
                      <a:pt x="747668" y="373834"/>
                    </a:cubicBezTo>
                    <a:cubicBezTo>
                      <a:pt x="747668" y="167461"/>
                      <a:pt x="580207" y="0"/>
                      <a:pt x="373834" y="0"/>
                    </a:cubicBezTo>
                    <a:lnTo>
                      <a:pt x="373834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7"/>
              <p:cNvSpPr/>
              <p:nvPr/>
            </p:nvSpPr>
            <p:spPr>
              <a:xfrm>
                <a:off x="6912654" y="3386220"/>
                <a:ext cx="597144" cy="570392"/>
              </a:xfrm>
              <a:custGeom>
                <a:rect b="b" l="l" r="r" t="t"/>
                <a:pathLst>
                  <a:path extrusionOk="0" h="382172" w="382172">
                    <a:moveTo>
                      <a:pt x="206373" y="0"/>
                    </a:moveTo>
                    <a:cubicBezTo>
                      <a:pt x="92416" y="0"/>
                      <a:pt x="0" y="92416"/>
                      <a:pt x="0" y="206720"/>
                    </a:cubicBezTo>
                    <a:cubicBezTo>
                      <a:pt x="0" y="320677"/>
                      <a:pt x="92416" y="413093"/>
                      <a:pt x="206373" y="413093"/>
                    </a:cubicBezTo>
                    <a:cubicBezTo>
                      <a:pt x="320330" y="413093"/>
                      <a:pt x="412746" y="320677"/>
                      <a:pt x="412746" y="206720"/>
                    </a:cubicBezTo>
                    <a:cubicBezTo>
                      <a:pt x="412746" y="92416"/>
                      <a:pt x="320330" y="0"/>
                      <a:pt x="206373" y="0"/>
                    </a:cubicBezTo>
                    <a:lnTo>
                      <a:pt x="20637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7"/>
              <p:cNvSpPr/>
              <p:nvPr/>
            </p:nvSpPr>
            <p:spPr>
              <a:xfrm>
                <a:off x="7163572" y="4122420"/>
                <a:ext cx="697030" cy="697030"/>
              </a:xfrm>
              <a:custGeom>
                <a:rect b="b" l="l" r="r" t="t"/>
                <a:pathLst>
                  <a:path extrusionOk="0" h="868573" w="868573">
                    <a:moveTo>
                      <a:pt x="447489" y="0"/>
                    </a:moveTo>
                    <a:cubicBezTo>
                      <a:pt x="200467" y="0"/>
                      <a:pt x="0" y="200119"/>
                      <a:pt x="0" y="447489"/>
                    </a:cubicBezTo>
                    <a:cubicBezTo>
                      <a:pt x="0" y="694859"/>
                      <a:pt x="200467" y="894978"/>
                      <a:pt x="447489" y="894978"/>
                    </a:cubicBezTo>
                    <a:cubicBezTo>
                      <a:pt x="694512" y="894978"/>
                      <a:pt x="894978" y="694859"/>
                      <a:pt x="894978" y="447489"/>
                    </a:cubicBezTo>
                    <a:cubicBezTo>
                      <a:pt x="894978" y="200119"/>
                      <a:pt x="694512" y="0"/>
                      <a:pt x="447489" y="0"/>
                    </a:cubicBezTo>
                    <a:lnTo>
                      <a:pt x="447489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7"/>
              <p:cNvSpPr/>
              <p:nvPr/>
            </p:nvSpPr>
            <p:spPr>
              <a:xfrm>
                <a:off x="6502553" y="2281491"/>
                <a:ext cx="695553" cy="695553"/>
              </a:xfrm>
              <a:custGeom>
                <a:rect b="b" l="l" r="r" t="t"/>
                <a:pathLst>
                  <a:path extrusionOk="0" h="972802" w="972802">
                    <a:moveTo>
                      <a:pt x="502731" y="0"/>
                    </a:moveTo>
                    <a:cubicBezTo>
                      <a:pt x="225134" y="0"/>
                      <a:pt x="0" y="225134"/>
                      <a:pt x="0" y="503078"/>
                    </a:cubicBezTo>
                    <a:cubicBezTo>
                      <a:pt x="0" y="781021"/>
                      <a:pt x="225134" y="1006155"/>
                      <a:pt x="502731" y="1006155"/>
                    </a:cubicBezTo>
                    <a:cubicBezTo>
                      <a:pt x="780327" y="1006155"/>
                      <a:pt x="1005461" y="781021"/>
                      <a:pt x="1005461" y="503078"/>
                    </a:cubicBezTo>
                    <a:cubicBezTo>
                      <a:pt x="1005461" y="225134"/>
                      <a:pt x="780327" y="0"/>
                      <a:pt x="502731" y="0"/>
                    </a:cubicBezTo>
                    <a:lnTo>
                      <a:pt x="502731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17"/>
              <p:cNvSpPr/>
              <p:nvPr/>
            </p:nvSpPr>
            <p:spPr>
              <a:xfrm>
                <a:off x="4481928" y="3264813"/>
                <a:ext cx="705107" cy="705107"/>
              </a:xfrm>
              <a:custGeom>
                <a:rect b="b" l="l" r="r" t="t"/>
                <a:pathLst>
                  <a:path extrusionOk="0" h="764344" w="764344">
                    <a:moveTo>
                      <a:pt x="385994" y="0"/>
                    </a:moveTo>
                    <a:cubicBezTo>
                      <a:pt x="172673" y="0"/>
                      <a:pt x="0" y="173020"/>
                      <a:pt x="0" y="385994"/>
                    </a:cubicBezTo>
                    <a:cubicBezTo>
                      <a:pt x="0" y="599316"/>
                      <a:pt x="173020" y="771988"/>
                      <a:pt x="385994" y="771988"/>
                    </a:cubicBezTo>
                    <a:cubicBezTo>
                      <a:pt x="599316" y="771988"/>
                      <a:pt x="771988" y="598968"/>
                      <a:pt x="771988" y="385994"/>
                    </a:cubicBezTo>
                    <a:cubicBezTo>
                      <a:pt x="772336" y="173020"/>
                      <a:pt x="599316" y="0"/>
                      <a:pt x="385994" y="0"/>
                    </a:cubicBezTo>
                    <a:lnTo>
                      <a:pt x="385994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17"/>
              <p:cNvSpPr/>
              <p:nvPr/>
            </p:nvSpPr>
            <p:spPr>
              <a:xfrm>
                <a:off x="5211299" y="3585122"/>
                <a:ext cx="650127" cy="650127"/>
              </a:xfrm>
              <a:custGeom>
                <a:rect b="b" l="l" r="r" t="t"/>
                <a:pathLst>
                  <a:path extrusionOk="0" h="521144" w="521144">
                    <a:moveTo>
                      <a:pt x="271690" y="0"/>
                    </a:moveTo>
                    <a:cubicBezTo>
                      <a:pt x="121600" y="0"/>
                      <a:pt x="0" y="121600"/>
                      <a:pt x="0" y="271690"/>
                    </a:cubicBezTo>
                    <a:cubicBezTo>
                      <a:pt x="0" y="421779"/>
                      <a:pt x="121600" y="543032"/>
                      <a:pt x="271690" y="543032"/>
                    </a:cubicBezTo>
                    <a:cubicBezTo>
                      <a:pt x="421779" y="543032"/>
                      <a:pt x="543380" y="421779"/>
                      <a:pt x="543380" y="271690"/>
                    </a:cubicBezTo>
                    <a:cubicBezTo>
                      <a:pt x="543032" y="121600"/>
                      <a:pt x="421432" y="0"/>
                      <a:pt x="271690" y="0"/>
                    </a:cubicBezTo>
                    <a:lnTo>
                      <a:pt x="271690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7"/>
              <p:cNvSpPr/>
              <p:nvPr/>
            </p:nvSpPr>
            <p:spPr>
              <a:xfrm>
                <a:off x="6252242" y="3086313"/>
                <a:ext cx="622940" cy="622940"/>
              </a:xfrm>
              <a:custGeom>
                <a:rect b="b" l="l" r="r" t="t"/>
                <a:pathLst>
                  <a:path extrusionOk="0" h="382172" w="382172">
                    <a:moveTo>
                      <a:pt x="206720" y="0"/>
                    </a:moveTo>
                    <a:cubicBezTo>
                      <a:pt x="92416" y="0"/>
                      <a:pt x="0" y="92416"/>
                      <a:pt x="0" y="206373"/>
                    </a:cubicBezTo>
                    <a:cubicBezTo>
                      <a:pt x="0" y="320330"/>
                      <a:pt x="92416" y="413094"/>
                      <a:pt x="206720" y="413094"/>
                    </a:cubicBezTo>
                    <a:cubicBezTo>
                      <a:pt x="320677" y="413094"/>
                      <a:pt x="413094" y="320677"/>
                      <a:pt x="413094" y="206373"/>
                    </a:cubicBezTo>
                    <a:cubicBezTo>
                      <a:pt x="413094" y="92416"/>
                      <a:pt x="320677" y="0"/>
                      <a:pt x="206720" y="0"/>
                    </a:cubicBezTo>
                    <a:lnTo>
                      <a:pt x="206720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7"/>
              <p:cNvSpPr/>
              <p:nvPr/>
            </p:nvSpPr>
            <p:spPr>
              <a:xfrm>
                <a:off x="8285716" y="5120063"/>
                <a:ext cx="558927" cy="558927"/>
              </a:xfrm>
              <a:custGeom>
                <a:rect b="b" l="l" r="r" t="t"/>
                <a:pathLst>
                  <a:path extrusionOk="0" h="382172" w="382172">
                    <a:moveTo>
                      <a:pt x="203246" y="0"/>
                    </a:moveTo>
                    <a:cubicBezTo>
                      <a:pt x="91027" y="0"/>
                      <a:pt x="0" y="91027"/>
                      <a:pt x="0" y="203246"/>
                    </a:cubicBezTo>
                    <a:cubicBezTo>
                      <a:pt x="0" y="315466"/>
                      <a:pt x="91027" y="406492"/>
                      <a:pt x="203246" y="406492"/>
                    </a:cubicBezTo>
                    <a:cubicBezTo>
                      <a:pt x="315466" y="406492"/>
                      <a:pt x="406493" y="315466"/>
                      <a:pt x="406493" y="203246"/>
                    </a:cubicBezTo>
                    <a:cubicBezTo>
                      <a:pt x="406145" y="90679"/>
                      <a:pt x="315119" y="0"/>
                      <a:pt x="203246" y="0"/>
                    </a:cubicBezTo>
                    <a:lnTo>
                      <a:pt x="203246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17"/>
              <p:cNvSpPr/>
              <p:nvPr/>
            </p:nvSpPr>
            <p:spPr>
              <a:xfrm>
                <a:off x="7559817" y="4868331"/>
                <a:ext cx="672276" cy="672276"/>
              </a:xfrm>
              <a:custGeom>
                <a:rect b="b" l="l" r="r" t="t"/>
                <a:pathLst>
                  <a:path extrusionOk="0" h="521144" w="521144">
                    <a:moveTo>
                      <a:pt x="262309" y="0"/>
                    </a:moveTo>
                    <a:cubicBezTo>
                      <a:pt x="117431" y="0"/>
                      <a:pt x="0" y="117431"/>
                      <a:pt x="0" y="262657"/>
                    </a:cubicBezTo>
                    <a:cubicBezTo>
                      <a:pt x="0" y="407187"/>
                      <a:pt x="117431" y="524966"/>
                      <a:pt x="262309" y="524966"/>
                    </a:cubicBezTo>
                    <a:cubicBezTo>
                      <a:pt x="407187" y="524966"/>
                      <a:pt x="524619" y="407534"/>
                      <a:pt x="524619" y="262657"/>
                    </a:cubicBezTo>
                    <a:cubicBezTo>
                      <a:pt x="524619" y="117431"/>
                      <a:pt x="407187" y="0"/>
                      <a:pt x="262309" y="0"/>
                    </a:cubicBezTo>
                    <a:lnTo>
                      <a:pt x="262309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17"/>
              <p:cNvSpPr/>
              <p:nvPr/>
            </p:nvSpPr>
            <p:spPr>
              <a:xfrm>
                <a:off x="9726487" y="4332871"/>
                <a:ext cx="527397" cy="527397"/>
              </a:xfrm>
              <a:custGeom>
                <a:rect b="b" l="l" r="r" t="t"/>
                <a:pathLst>
                  <a:path extrusionOk="0" h="382172" w="382172">
                    <a:moveTo>
                      <a:pt x="203246" y="0"/>
                    </a:moveTo>
                    <a:cubicBezTo>
                      <a:pt x="91027" y="0"/>
                      <a:pt x="0" y="91027"/>
                      <a:pt x="0" y="203246"/>
                    </a:cubicBezTo>
                    <a:cubicBezTo>
                      <a:pt x="0" y="315466"/>
                      <a:pt x="91027" y="406492"/>
                      <a:pt x="203246" y="406492"/>
                    </a:cubicBezTo>
                    <a:cubicBezTo>
                      <a:pt x="315466" y="406492"/>
                      <a:pt x="406493" y="315466"/>
                      <a:pt x="406493" y="203246"/>
                    </a:cubicBezTo>
                    <a:cubicBezTo>
                      <a:pt x="406145" y="90679"/>
                      <a:pt x="315119" y="0"/>
                      <a:pt x="203246" y="0"/>
                    </a:cubicBezTo>
                    <a:lnTo>
                      <a:pt x="203246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17"/>
              <p:cNvSpPr/>
              <p:nvPr/>
            </p:nvSpPr>
            <p:spPr>
              <a:xfrm>
                <a:off x="7640910" y="1567695"/>
                <a:ext cx="640225" cy="640225"/>
              </a:xfrm>
              <a:custGeom>
                <a:rect b="b" l="l" r="r" t="t"/>
                <a:pathLst>
                  <a:path extrusionOk="0" h="729601" w="729601">
                    <a:moveTo>
                      <a:pt x="379393" y="0"/>
                    </a:moveTo>
                    <a:cubicBezTo>
                      <a:pt x="169893" y="0"/>
                      <a:pt x="0" y="169893"/>
                      <a:pt x="0" y="379393"/>
                    </a:cubicBezTo>
                    <a:cubicBezTo>
                      <a:pt x="0" y="588893"/>
                      <a:pt x="169893" y="758786"/>
                      <a:pt x="379393" y="758786"/>
                    </a:cubicBezTo>
                    <a:cubicBezTo>
                      <a:pt x="589240" y="758786"/>
                      <a:pt x="758786" y="588893"/>
                      <a:pt x="758786" y="379393"/>
                    </a:cubicBezTo>
                    <a:cubicBezTo>
                      <a:pt x="758786" y="170240"/>
                      <a:pt x="589240" y="0"/>
                      <a:pt x="379393" y="0"/>
                    </a:cubicBezTo>
                    <a:lnTo>
                      <a:pt x="37939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17"/>
              <p:cNvSpPr/>
              <p:nvPr/>
            </p:nvSpPr>
            <p:spPr>
              <a:xfrm>
                <a:off x="8464240" y="1630101"/>
                <a:ext cx="685043" cy="685043"/>
              </a:xfrm>
              <a:custGeom>
                <a:rect b="b" l="l" r="r" t="t"/>
                <a:pathLst>
                  <a:path extrusionOk="0" h="382172" w="382172">
                    <a:moveTo>
                      <a:pt x="203246" y="0"/>
                    </a:moveTo>
                    <a:cubicBezTo>
                      <a:pt x="91027" y="0"/>
                      <a:pt x="0" y="91027"/>
                      <a:pt x="0" y="203246"/>
                    </a:cubicBezTo>
                    <a:cubicBezTo>
                      <a:pt x="0" y="315466"/>
                      <a:pt x="91027" y="406492"/>
                      <a:pt x="203246" y="406492"/>
                    </a:cubicBezTo>
                    <a:cubicBezTo>
                      <a:pt x="315466" y="406492"/>
                      <a:pt x="406493" y="315466"/>
                      <a:pt x="406493" y="203246"/>
                    </a:cubicBezTo>
                    <a:cubicBezTo>
                      <a:pt x="406145" y="90679"/>
                      <a:pt x="315119" y="0"/>
                      <a:pt x="203246" y="0"/>
                    </a:cubicBezTo>
                    <a:lnTo>
                      <a:pt x="203246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7"/>
              <p:cNvSpPr/>
              <p:nvPr/>
            </p:nvSpPr>
            <p:spPr>
              <a:xfrm>
                <a:off x="9177453" y="1012143"/>
                <a:ext cx="669844" cy="669843"/>
              </a:xfrm>
              <a:custGeom>
                <a:rect b="b" l="l" r="r" t="t"/>
                <a:pathLst>
                  <a:path extrusionOk="0" h="555886" w="555887">
                    <a:moveTo>
                      <a:pt x="291493" y="0"/>
                    </a:moveTo>
                    <a:cubicBezTo>
                      <a:pt x="130633" y="0"/>
                      <a:pt x="0" y="130286"/>
                      <a:pt x="0" y="291493"/>
                    </a:cubicBezTo>
                    <a:cubicBezTo>
                      <a:pt x="0" y="452353"/>
                      <a:pt x="130633" y="582987"/>
                      <a:pt x="291493" y="582987"/>
                    </a:cubicBezTo>
                    <a:cubicBezTo>
                      <a:pt x="452353" y="582987"/>
                      <a:pt x="582987" y="452353"/>
                      <a:pt x="582987" y="291493"/>
                    </a:cubicBezTo>
                    <a:cubicBezTo>
                      <a:pt x="582639" y="130634"/>
                      <a:pt x="452353" y="0"/>
                      <a:pt x="291493" y="0"/>
                    </a:cubicBezTo>
                    <a:lnTo>
                      <a:pt x="29149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5875">
                <a:solidFill>
                  <a:schemeClr val="accent6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252"/>
                  </a:buClr>
                  <a:buSzPts val="400"/>
                  <a:buFont typeface="Arial"/>
                  <a:buNone/>
                </a:pP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Iterative</a:t>
                </a:r>
                <a:b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Refinement</a:t>
                </a:r>
                <a:endParaRPr sz="1100"/>
              </a:p>
            </p:txBody>
          </p:sp>
          <p:sp>
            <p:nvSpPr>
              <p:cNvPr id="206" name="Google Shape;206;p17"/>
              <p:cNvSpPr/>
              <p:nvPr/>
            </p:nvSpPr>
            <p:spPr>
              <a:xfrm>
                <a:off x="9938700" y="1864432"/>
                <a:ext cx="790401" cy="790401"/>
              </a:xfrm>
              <a:custGeom>
                <a:rect b="b" l="l" r="r" t="t"/>
                <a:pathLst>
                  <a:path extrusionOk="0" h="868573" w="868573">
                    <a:moveTo>
                      <a:pt x="447489" y="0"/>
                    </a:moveTo>
                    <a:cubicBezTo>
                      <a:pt x="200467" y="0"/>
                      <a:pt x="0" y="200119"/>
                      <a:pt x="0" y="447489"/>
                    </a:cubicBezTo>
                    <a:cubicBezTo>
                      <a:pt x="0" y="694859"/>
                      <a:pt x="200467" y="894978"/>
                      <a:pt x="447489" y="894978"/>
                    </a:cubicBezTo>
                    <a:cubicBezTo>
                      <a:pt x="694512" y="894978"/>
                      <a:pt x="894978" y="694859"/>
                      <a:pt x="894978" y="447489"/>
                    </a:cubicBezTo>
                    <a:cubicBezTo>
                      <a:pt x="894978" y="200119"/>
                      <a:pt x="694512" y="0"/>
                      <a:pt x="447489" y="0"/>
                    </a:cubicBezTo>
                    <a:lnTo>
                      <a:pt x="447489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7"/>
              <p:cNvSpPr/>
              <p:nvPr/>
            </p:nvSpPr>
            <p:spPr>
              <a:xfrm>
                <a:off x="10029914" y="3620126"/>
                <a:ext cx="676444" cy="676444"/>
              </a:xfrm>
              <a:custGeom>
                <a:rect b="b" l="l" r="r" t="t"/>
                <a:pathLst>
                  <a:path extrusionOk="0" h="382172" w="382172">
                    <a:moveTo>
                      <a:pt x="206373" y="0"/>
                    </a:moveTo>
                    <a:cubicBezTo>
                      <a:pt x="92416" y="0"/>
                      <a:pt x="0" y="92416"/>
                      <a:pt x="0" y="206720"/>
                    </a:cubicBezTo>
                    <a:cubicBezTo>
                      <a:pt x="0" y="320677"/>
                      <a:pt x="92416" y="413093"/>
                      <a:pt x="206373" y="413093"/>
                    </a:cubicBezTo>
                    <a:cubicBezTo>
                      <a:pt x="320330" y="413093"/>
                      <a:pt x="412746" y="320677"/>
                      <a:pt x="412746" y="206720"/>
                    </a:cubicBezTo>
                    <a:cubicBezTo>
                      <a:pt x="412746" y="92416"/>
                      <a:pt x="320330" y="0"/>
                      <a:pt x="206373" y="0"/>
                    </a:cubicBezTo>
                    <a:lnTo>
                      <a:pt x="20637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17"/>
              <p:cNvSpPr/>
              <p:nvPr/>
            </p:nvSpPr>
            <p:spPr>
              <a:xfrm>
                <a:off x="9111255" y="3641796"/>
                <a:ext cx="783887" cy="783887"/>
              </a:xfrm>
              <a:custGeom>
                <a:rect b="b" l="l" r="r" t="t"/>
                <a:pathLst>
                  <a:path extrusionOk="0" h="868573" w="868573">
                    <a:moveTo>
                      <a:pt x="447489" y="0"/>
                    </a:moveTo>
                    <a:cubicBezTo>
                      <a:pt x="200467" y="0"/>
                      <a:pt x="0" y="200119"/>
                      <a:pt x="0" y="447489"/>
                    </a:cubicBezTo>
                    <a:cubicBezTo>
                      <a:pt x="0" y="694859"/>
                      <a:pt x="200467" y="894978"/>
                      <a:pt x="447489" y="894978"/>
                    </a:cubicBezTo>
                    <a:cubicBezTo>
                      <a:pt x="694512" y="894978"/>
                      <a:pt x="894978" y="694859"/>
                      <a:pt x="894978" y="447489"/>
                    </a:cubicBezTo>
                    <a:cubicBezTo>
                      <a:pt x="894978" y="200119"/>
                      <a:pt x="694512" y="0"/>
                      <a:pt x="447489" y="0"/>
                    </a:cubicBezTo>
                    <a:lnTo>
                      <a:pt x="447489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5875">
                <a:solidFill>
                  <a:srgbClr val="00C7F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252"/>
                  </a:buClr>
                  <a:buSzPts val="400"/>
                  <a:buFont typeface="Arial"/>
                  <a:buNone/>
                </a:pP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Problem </a:t>
                </a:r>
                <a:b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Definition</a:t>
                </a:r>
                <a:endParaRPr sz="1100"/>
              </a:p>
            </p:txBody>
          </p:sp>
          <p:sp>
            <p:nvSpPr>
              <p:cNvPr id="209" name="Google Shape;209;p17"/>
              <p:cNvSpPr/>
              <p:nvPr/>
            </p:nvSpPr>
            <p:spPr>
              <a:xfrm>
                <a:off x="5904645" y="207779"/>
                <a:ext cx="1133488" cy="1133488"/>
              </a:xfrm>
              <a:custGeom>
                <a:rect b="b" l="l" r="r" t="t"/>
                <a:pathLst>
                  <a:path extrusionOk="0" h="1563432" w="1563432">
                    <a:moveTo>
                      <a:pt x="795961" y="0"/>
                    </a:moveTo>
                    <a:cubicBezTo>
                      <a:pt x="356463" y="0"/>
                      <a:pt x="0" y="356462"/>
                      <a:pt x="0" y="795961"/>
                    </a:cubicBezTo>
                    <a:cubicBezTo>
                      <a:pt x="0" y="1235459"/>
                      <a:pt x="356463" y="1591921"/>
                      <a:pt x="795961" y="1591921"/>
                    </a:cubicBezTo>
                    <a:cubicBezTo>
                      <a:pt x="1235459" y="1591921"/>
                      <a:pt x="1591922" y="1235806"/>
                      <a:pt x="1591922" y="795961"/>
                    </a:cubicBezTo>
                    <a:cubicBezTo>
                      <a:pt x="1591574" y="356462"/>
                      <a:pt x="1235112" y="0"/>
                      <a:pt x="795961" y="0"/>
                    </a:cubicBezTo>
                    <a:lnTo>
                      <a:pt x="795961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270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7"/>
              <p:cNvSpPr/>
              <p:nvPr/>
            </p:nvSpPr>
            <p:spPr>
              <a:xfrm>
                <a:off x="5126438" y="604486"/>
                <a:ext cx="690516" cy="690516"/>
              </a:xfrm>
              <a:custGeom>
                <a:rect b="b" l="l" r="r" t="t"/>
                <a:pathLst>
                  <a:path extrusionOk="0" h="868573" w="868573">
                    <a:moveTo>
                      <a:pt x="436024" y="0"/>
                    </a:moveTo>
                    <a:cubicBezTo>
                      <a:pt x="195255" y="0"/>
                      <a:pt x="0" y="195255"/>
                      <a:pt x="0" y="435676"/>
                    </a:cubicBezTo>
                    <a:cubicBezTo>
                      <a:pt x="0" y="676445"/>
                      <a:pt x="194908" y="871353"/>
                      <a:pt x="436024" y="871353"/>
                    </a:cubicBezTo>
                    <a:cubicBezTo>
                      <a:pt x="676793" y="871353"/>
                      <a:pt x="871701" y="676445"/>
                      <a:pt x="871701" y="435676"/>
                    </a:cubicBezTo>
                    <a:cubicBezTo>
                      <a:pt x="871701" y="194908"/>
                      <a:pt x="676793" y="0"/>
                      <a:pt x="436024" y="0"/>
                    </a:cubicBezTo>
                    <a:lnTo>
                      <a:pt x="436024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7"/>
              <p:cNvSpPr/>
              <p:nvPr/>
            </p:nvSpPr>
            <p:spPr>
              <a:xfrm>
                <a:off x="6516565" y="1556544"/>
                <a:ext cx="571521" cy="576385"/>
              </a:xfrm>
              <a:custGeom>
                <a:rect b="b" l="l" r="r" t="t"/>
                <a:pathLst>
                  <a:path extrusionOk="0" h="972802" w="972802">
                    <a:moveTo>
                      <a:pt x="502731" y="0"/>
                    </a:moveTo>
                    <a:cubicBezTo>
                      <a:pt x="225134" y="0"/>
                      <a:pt x="0" y="225134"/>
                      <a:pt x="0" y="503078"/>
                    </a:cubicBezTo>
                    <a:cubicBezTo>
                      <a:pt x="0" y="781021"/>
                      <a:pt x="225134" y="1006155"/>
                      <a:pt x="502731" y="1006155"/>
                    </a:cubicBezTo>
                    <a:cubicBezTo>
                      <a:pt x="780327" y="1006155"/>
                      <a:pt x="1005461" y="781021"/>
                      <a:pt x="1005461" y="503078"/>
                    </a:cubicBezTo>
                    <a:cubicBezTo>
                      <a:pt x="1005461" y="225134"/>
                      <a:pt x="780327" y="0"/>
                      <a:pt x="502731" y="0"/>
                    </a:cubicBezTo>
                    <a:lnTo>
                      <a:pt x="502731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7"/>
              <p:cNvSpPr/>
              <p:nvPr/>
            </p:nvSpPr>
            <p:spPr>
              <a:xfrm>
                <a:off x="5513091" y="1310418"/>
                <a:ext cx="822018" cy="822018"/>
              </a:xfrm>
              <a:custGeom>
                <a:rect b="b" l="l" r="r" t="t"/>
                <a:pathLst>
                  <a:path extrusionOk="0" h="972802" w="972802">
                    <a:moveTo>
                      <a:pt x="502731" y="0"/>
                    </a:moveTo>
                    <a:cubicBezTo>
                      <a:pt x="225134" y="0"/>
                      <a:pt x="0" y="225134"/>
                      <a:pt x="0" y="503078"/>
                    </a:cubicBezTo>
                    <a:cubicBezTo>
                      <a:pt x="0" y="781021"/>
                      <a:pt x="225134" y="1006155"/>
                      <a:pt x="502731" y="1006155"/>
                    </a:cubicBezTo>
                    <a:cubicBezTo>
                      <a:pt x="780327" y="1006155"/>
                      <a:pt x="1005461" y="781021"/>
                      <a:pt x="1005461" y="503078"/>
                    </a:cubicBezTo>
                    <a:cubicBezTo>
                      <a:pt x="1005461" y="225134"/>
                      <a:pt x="780327" y="0"/>
                      <a:pt x="502731" y="0"/>
                    </a:cubicBezTo>
                    <a:lnTo>
                      <a:pt x="502731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7"/>
              <p:cNvSpPr/>
              <p:nvPr/>
            </p:nvSpPr>
            <p:spPr>
              <a:xfrm>
                <a:off x="7269032" y="295384"/>
                <a:ext cx="539210" cy="539209"/>
              </a:xfrm>
              <a:custGeom>
                <a:rect b="b" l="l" r="r" t="t"/>
                <a:pathLst>
                  <a:path extrusionOk="0" h="555886" w="555887">
                    <a:moveTo>
                      <a:pt x="291493" y="0"/>
                    </a:moveTo>
                    <a:cubicBezTo>
                      <a:pt x="130633" y="0"/>
                      <a:pt x="0" y="130286"/>
                      <a:pt x="0" y="291493"/>
                    </a:cubicBezTo>
                    <a:cubicBezTo>
                      <a:pt x="0" y="452353"/>
                      <a:pt x="130633" y="582987"/>
                      <a:pt x="291493" y="582987"/>
                    </a:cubicBezTo>
                    <a:cubicBezTo>
                      <a:pt x="452353" y="582987"/>
                      <a:pt x="582987" y="452353"/>
                      <a:pt x="582987" y="291493"/>
                    </a:cubicBezTo>
                    <a:cubicBezTo>
                      <a:pt x="582639" y="130634"/>
                      <a:pt x="452353" y="0"/>
                      <a:pt x="291493" y="0"/>
                    </a:cubicBezTo>
                    <a:lnTo>
                      <a:pt x="29149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30675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7"/>
              <p:cNvSpPr/>
              <p:nvPr/>
            </p:nvSpPr>
            <p:spPr>
              <a:xfrm>
                <a:off x="4480892" y="969131"/>
                <a:ext cx="648564" cy="648563"/>
              </a:xfrm>
              <a:custGeom>
                <a:rect b="b" l="l" r="r" t="t"/>
                <a:pathLst>
                  <a:path extrusionOk="0" h="660115" w="660116">
                    <a:moveTo>
                      <a:pt x="340481" y="0"/>
                    </a:moveTo>
                    <a:cubicBezTo>
                      <a:pt x="152174" y="0"/>
                      <a:pt x="0" y="152521"/>
                      <a:pt x="0" y="340828"/>
                    </a:cubicBezTo>
                    <a:cubicBezTo>
                      <a:pt x="0" y="528787"/>
                      <a:pt x="152522" y="681309"/>
                      <a:pt x="340481" y="681309"/>
                    </a:cubicBezTo>
                    <a:cubicBezTo>
                      <a:pt x="528440" y="681309"/>
                      <a:pt x="681309" y="528787"/>
                      <a:pt x="681309" y="340828"/>
                    </a:cubicBezTo>
                    <a:cubicBezTo>
                      <a:pt x="681309" y="152869"/>
                      <a:pt x="528788" y="0"/>
                      <a:pt x="340481" y="0"/>
                    </a:cubicBezTo>
                    <a:lnTo>
                      <a:pt x="340481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baseline="-2500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7"/>
              <p:cNvSpPr/>
              <p:nvPr/>
            </p:nvSpPr>
            <p:spPr>
              <a:xfrm>
                <a:off x="8818008" y="2408428"/>
                <a:ext cx="1132619" cy="1132619"/>
              </a:xfrm>
              <a:custGeom>
                <a:rect b="b" l="l" r="r" t="t"/>
                <a:pathLst>
                  <a:path extrusionOk="0" h="1389717" w="1389717">
                    <a:moveTo>
                      <a:pt x="709798" y="0"/>
                    </a:moveTo>
                    <a:cubicBezTo>
                      <a:pt x="317898" y="0"/>
                      <a:pt x="0" y="317550"/>
                      <a:pt x="0" y="709451"/>
                    </a:cubicBezTo>
                    <a:cubicBezTo>
                      <a:pt x="0" y="1101351"/>
                      <a:pt x="317551" y="1419249"/>
                      <a:pt x="709798" y="1419249"/>
                    </a:cubicBezTo>
                    <a:cubicBezTo>
                      <a:pt x="1101699" y="1419249"/>
                      <a:pt x="1419250" y="1101698"/>
                      <a:pt x="1419250" y="709451"/>
                    </a:cubicBezTo>
                    <a:cubicBezTo>
                      <a:pt x="1419250" y="317898"/>
                      <a:pt x="1101699" y="0"/>
                      <a:pt x="709798" y="0"/>
                    </a:cubicBezTo>
                    <a:lnTo>
                      <a:pt x="709798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270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7"/>
              <p:cNvSpPr/>
              <p:nvPr/>
            </p:nvSpPr>
            <p:spPr>
              <a:xfrm>
                <a:off x="10097761" y="2830706"/>
                <a:ext cx="676444" cy="676444"/>
              </a:xfrm>
              <a:custGeom>
                <a:rect b="b" l="l" r="r" t="t"/>
                <a:pathLst>
                  <a:path extrusionOk="0" h="382172" w="382172">
                    <a:moveTo>
                      <a:pt x="203246" y="0"/>
                    </a:moveTo>
                    <a:cubicBezTo>
                      <a:pt x="91027" y="0"/>
                      <a:pt x="0" y="91027"/>
                      <a:pt x="0" y="203246"/>
                    </a:cubicBezTo>
                    <a:cubicBezTo>
                      <a:pt x="0" y="315466"/>
                      <a:pt x="91027" y="406492"/>
                      <a:pt x="203246" y="406492"/>
                    </a:cubicBezTo>
                    <a:cubicBezTo>
                      <a:pt x="315466" y="406492"/>
                      <a:pt x="406493" y="315466"/>
                      <a:pt x="406493" y="203246"/>
                    </a:cubicBezTo>
                    <a:cubicBezTo>
                      <a:pt x="406145" y="90679"/>
                      <a:pt x="315119" y="0"/>
                      <a:pt x="203246" y="0"/>
                    </a:cubicBezTo>
                    <a:lnTo>
                      <a:pt x="203246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7"/>
              <p:cNvSpPr/>
              <p:nvPr/>
            </p:nvSpPr>
            <p:spPr>
              <a:xfrm>
                <a:off x="8972828" y="4794023"/>
                <a:ext cx="717528" cy="717528"/>
              </a:xfrm>
              <a:custGeom>
                <a:rect b="b" l="l" r="r" t="t"/>
                <a:pathLst>
                  <a:path extrusionOk="0" h="382172" w="382172">
                    <a:moveTo>
                      <a:pt x="203246" y="0"/>
                    </a:moveTo>
                    <a:cubicBezTo>
                      <a:pt x="91027" y="0"/>
                      <a:pt x="0" y="91027"/>
                      <a:pt x="0" y="203246"/>
                    </a:cubicBezTo>
                    <a:cubicBezTo>
                      <a:pt x="0" y="315466"/>
                      <a:pt x="91027" y="406492"/>
                      <a:pt x="203246" y="406492"/>
                    </a:cubicBezTo>
                    <a:cubicBezTo>
                      <a:pt x="315466" y="406492"/>
                      <a:pt x="406493" y="315466"/>
                      <a:pt x="406493" y="203246"/>
                    </a:cubicBezTo>
                    <a:cubicBezTo>
                      <a:pt x="406145" y="90679"/>
                      <a:pt x="315119" y="0"/>
                      <a:pt x="203246" y="0"/>
                    </a:cubicBezTo>
                    <a:lnTo>
                      <a:pt x="203246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7"/>
              <p:cNvSpPr/>
              <p:nvPr/>
            </p:nvSpPr>
            <p:spPr>
              <a:xfrm>
                <a:off x="5225320" y="2228412"/>
                <a:ext cx="1132446" cy="1132446"/>
              </a:xfrm>
              <a:custGeom>
                <a:rect b="b" l="l" r="r" t="t"/>
                <a:pathLst>
                  <a:path extrusionOk="0" h="1424460" w="1424460">
                    <a:moveTo>
                      <a:pt x="724043" y="0"/>
                    </a:moveTo>
                    <a:cubicBezTo>
                      <a:pt x="323805" y="0"/>
                      <a:pt x="0" y="323804"/>
                      <a:pt x="0" y="723695"/>
                    </a:cubicBezTo>
                    <a:cubicBezTo>
                      <a:pt x="0" y="1123587"/>
                      <a:pt x="323805" y="1447738"/>
                      <a:pt x="724043" y="1447738"/>
                    </a:cubicBezTo>
                    <a:cubicBezTo>
                      <a:pt x="1123935" y="1447738"/>
                      <a:pt x="1447739" y="1123587"/>
                      <a:pt x="1447739" y="723695"/>
                    </a:cubicBezTo>
                    <a:cubicBezTo>
                      <a:pt x="1447739" y="324152"/>
                      <a:pt x="1123935" y="0"/>
                      <a:pt x="724043" y="0"/>
                    </a:cubicBezTo>
                    <a:lnTo>
                      <a:pt x="72404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2700">
                <a:solidFill>
                  <a:srgbClr val="AEAEA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52525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" name="Google Shape;219;p17"/>
            <p:cNvGrpSpPr/>
            <p:nvPr/>
          </p:nvGrpSpPr>
          <p:grpSpPr>
            <a:xfrm>
              <a:off x="11559941" y="-1832615"/>
              <a:ext cx="863320" cy="1074399"/>
              <a:chOff x="3927218" y="1445806"/>
              <a:chExt cx="1390434" cy="1730389"/>
            </a:xfrm>
          </p:grpSpPr>
          <p:sp>
            <p:nvSpPr>
              <p:cNvPr id="220" name="Google Shape;220;p17"/>
              <p:cNvSpPr/>
              <p:nvPr/>
            </p:nvSpPr>
            <p:spPr>
              <a:xfrm>
                <a:off x="4599752" y="1770607"/>
                <a:ext cx="717900" cy="717900"/>
              </a:xfrm>
              <a:prstGeom prst="ellipse">
                <a:avLst/>
              </a:prstGeom>
              <a:solidFill>
                <a:srgbClr val="FFFFFF"/>
              </a:solidFill>
              <a:ln cap="flat" cmpd="sng" w="15875">
                <a:solidFill>
                  <a:srgbClr val="FEC91B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252"/>
                  </a:buClr>
                  <a:buSzPts val="400"/>
                  <a:buFont typeface="Arial"/>
                  <a:buNone/>
                </a:pP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Collaboration</a:t>
                </a:r>
                <a:endParaRPr sz="1100"/>
              </a:p>
            </p:txBody>
          </p:sp>
          <p:sp>
            <p:nvSpPr>
              <p:cNvPr id="221" name="Google Shape;221;p17"/>
              <p:cNvSpPr/>
              <p:nvPr/>
            </p:nvSpPr>
            <p:spPr>
              <a:xfrm>
                <a:off x="3927218" y="1445806"/>
                <a:ext cx="672600" cy="672600"/>
              </a:xfrm>
              <a:prstGeom prst="ellipse">
                <a:avLst/>
              </a:prstGeom>
              <a:solidFill>
                <a:srgbClr val="FFFFFF"/>
              </a:solidFill>
              <a:ln cap="flat" cmpd="sng" w="15875">
                <a:solidFill>
                  <a:srgbClr val="FEC91B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252"/>
                  </a:buClr>
                  <a:buSzPts val="400"/>
                  <a:buFont typeface="Arial"/>
                  <a:buNone/>
                </a:pP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Persistence</a:t>
                </a:r>
                <a:endParaRPr sz="1100"/>
              </a:p>
            </p:txBody>
          </p:sp>
          <p:sp>
            <p:nvSpPr>
              <p:cNvPr id="222" name="Google Shape;222;p17"/>
              <p:cNvSpPr/>
              <p:nvPr/>
            </p:nvSpPr>
            <p:spPr>
              <a:xfrm>
                <a:off x="4566347" y="2576795"/>
                <a:ext cx="599400" cy="599400"/>
              </a:xfrm>
              <a:prstGeom prst="ellipse">
                <a:avLst/>
              </a:prstGeom>
              <a:solidFill>
                <a:srgbClr val="FFFFFF"/>
              </a:solidFill>
              <a:ln cap="flat" cmpd="sng" w="15875">
                <a:solidFill>
                  <a:srgbClr val="FEC91B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252"/>
                  </a:buClr>
                  <a:buSzPts val="400"/>
                  <a:buFont typeface="Arial"/>
                  <a:buNone/>
                </a:pP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Tolerance</a:t>
                </a:r>
                <a:endParaRPr sz="1100"/>
              </a:p>
            </p:txBody>
          </p:sp>
        </p:grpSp>
        <p:grpSp>
          <p:nvGrpSpPr>
            <p:cNvPr id="223" name="Google Shape;223;p17"/>
            <p:cNvGrpSpPr/>
            <p:nvPr/>
          </p:nvGrpSpPr>
          <p:grpSpPr>
            <a:xfrm>
              <a:off x="11904361" y="-1763858"/>
              <a:ext cx="1686475" cy="1663208"/>
              <a:chOff x="4481928" y="1556544"/>
              <a:chExt cx="2716178" cy="2678705"/>
            </a:xfrm>
          </p:grpSpPr>
          <p:sp>
            <p:nvSpPr>
              <p:cNvPr id="224" name="Google Shape;224;p17"/>
              <p:cNvSpPr/>
              <p:nvPr/>
            </p:nvSpPr>
            <p:spPr>
              <a:xfrm>
                <a:off x="4481928" y="3264813"/>
                <a:ext cx="705107" cy="705107"/>
              </a:xfrm>
              <a:custGeom>
                <a:rect b="b" l="l" r="r" t="t"/>
                <a:pathLst>
                  <a:path extrusionOk="0" h="764344" w="764344">
                    <a:moveTo>
                      <a:pt x="385994" y="0"/>
                    </a:moveTo>
                    <a:cubicBezTo>
                      <a:pt x="172673" y="0"/>
                      <a:pt x="0" y="173020"/>
                      <a:pt x="0" y="385994"/>
                    </a:cubicBezTo>
                    <a:cubicBezTo>
                      <a:pt x="0" y="599316"/>
                      <a:pt x="173020" y="771988"/>
                      <a:pt x="385994" y="771988"/>
                    </a:cubicBezTo>
                    <a:cubicBezTo>
                      <a:pt x="599316" y="771988"/>
                      <a:pt x="771988" y="598968"/>
                      <a:pt x="771988" y="385994"/>
                    </a:cubicBezTo>
                    <a:cubicBezTo>
                      <a:pt x="772336" y="173020"/>
                      <a:pt x="599316" y="0"/>
                      <a:pt x="385994" y="0"/>
                    </a:cubicBezTo>
                    <a:lnTo>
                      <a:pt x="385994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5875">
                <a:solidFill>
                  <a:srgbClr val="E96115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252"/>
                  </a:buClr>
                  <a:buSzPts val="400"/>
                  <a:buFont typeface="Arial"/>
                  <a:buNone/>
                </a:pP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Empathize</a:t>
                </a:r>
                <a:endParaRPr sz="1100"/>
              </a:p>
            </p:txBody>
          </p:sp>
          <p:sp>
            <p:nvSpPr>
              <p:cNvPr id="225" name="Google Shape;225;p17"/>
              <p:cNvSpPr/>
              <p:nvPr/>
            </p:nvSpPr>
            <p:spPr>
              <a:xfrm>
                <a:off x="5211299" y="3585122"/>
                <a:ext cx="650127" cy="650127"/>
              </a:xfrm>
              <a:custGeom>
                <a:rect b="b" l="l" r="r" t="t"/>
                <a:pathLst>
                  <a:path extrusionOk="0" h="521144" w="521144">
                    <a:moveTo>
                      <a:pt x="271690" y="0"/>
                    </a:moveTo>
                    <a:cubicBezTo>
                      <a:pt x="121600" y="0"/>
                      <a:pt x="0" y="121600"/>
                      <a:pt x="0" y="271690"/>
                    </a:cubicBezTo>
                    <a:cubicBezTo>
                      <a:pt x="0" y="421779"/>
                      <a:pt x="121600" y="543032"/>
                      <a:pt x="271690" y="543032"/>
                    </a:cubicBezTo>
                    <a:cubicBezTo>
                      <a:pt x="421779" y="543032"/>
                      <a:pt x="543380" y="421779"/>
                      <a:pt x="543380" y="271690"/>
                    </a:cubicBezTo>
                    <a:cubicBezTo>
                      <a:pt x="543032" y="121600"/>
                      <a:pt x="421432" y="0"/>
                      <a:pt x="271690" y="0"/>
                    </a:cubicBezTo>
                    <a:lnTo>
                      <a:pt x="271690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5875">
                <a:solidFill>
                  <a:srgbClr val="E96115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252"/>
                  </a:buClr>
                  <a:buSzPts val="400"/>
                  <a:buFont typeface="Arial"/>
                  <a:buNone/>
                </a:pP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Ideate</a:t>
                </a:r>
                <a:endParaRPr sz="1100"/>
              </a:p>
            </p:txBody>
          </p:sp>
          <p:sp>
            <p:nvSpPr>
              <p:cNvPr id="226" name="Google Shape;226;p17"/>
              <p:cNvSpPr/>
              <p:nvPr/>
            </p:nvSpPr>
            <p:spPr>
              <a:xfrm>
                <a:off x="6252243" y="3086313"/>
                <a:ext cx="622940" cy="622940"/>
              </a:xfrm>
              <a:custGeom>
                <a:rect b="b" l="l" r="r" t="t"/>
                <a:pathLst>
                  <a:path extrusionOk="0" h="382172" w="382172">
                    <a:moveTo>
                      <a:pt x="206720" y="0"/>
                    </a:moveTo>
                    <a:cubicBezTo>
                      <a:pt x="92416" y="0"/>
                      <a:pt x="0" y="92416"/>
                      <a:pt x="0" y="206373"/>
                    </a:cubicBezTo>
                    <a:cubicBezTo>
                      <a:pt x="0" y="320330"/>
                      <a:pt x="92416" y="413094"/>
                      <a:pt x="206720" y="413094"/>
                    </a:cubicBezTo>
                    <a:cubicBezTo>
                      <a:pt x="320677" y="413094"/>
                      <a:pt x="413094" y="320677"/>
                      <a:pt x="413094" y="206373"/>
                    </a:cubicBezTo>
                    <a:cubicBezTo>
                      <a:pt x="413094" y="92416"/>
                      <a:pt x="320677" y="0"/>
                      <a:pt x="206720" y="0"/>
                    </a:cubicBezTo>
                    <a:lnTo>
                      <a:pt x="206720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5875">
                <a:solidFill>
                  <a:srgbClr val="E96115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252"/>
                  </a:buClr>
                  <a:buSzPts val="400"/>
                  <a:buFont typeface="Arial"/>
                  <a:buNone/>
                </a:pP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Define</a:t>
                </a:r>
                <a:endParaRPr sz="1100"/>
              </a:p>
            </p:txBody>
          </p:sp>
          <p:sp>
            <p:nvSpPr>
              <p:cNvPr id="227" name="Google Shape;227;p17"/>
              <p:cNvSpPr/>
              <p:nvPr/>
            </p:nvSpPr>
            <p:spPr>
              <a:xfrm>
                <a:off x="6502553" y="2281491"/>
                <a:ext cx="695553" cy="695553"/>
              </a:xfrm>
              <a:custGeom>
                <a:rect b="b" l="l" r="r" t="t"/>
                <a:pathLst>
                  <a:path extrusionOk="0" h="972802" w="972802">
                    <a:moveTo>
                      <a:pt x="502731" y="0"/>
                    </a:moveTo>
                    <a:cubicBezTo>
                      <a:pt x="225134" y="0"/>
                      <a:pt x="0" y="225134"/>
                      <a:pt x="0" y="503078"/>
                    </a:cubicBezTo>
                    <a:cubicBezTo>
                      <a:pt x="0" y="781021"/>
                      <a:pt x="225134" y="1006155"/>
                      <a:pt x="502731" y="1006155"/>
                    </a:cubicBezTo>
                    <a:cubicBezTo>
                      <a:pt x="780327" y="1006155"/>
                      <a:pt x="1005461" y="781021"/>
                      <a:pt x="1005461" y="503078"/>
                    </a:cubicBezTo>
                    <a:cubicBezTo>
                      <a:pt x="1005461" y="225134"/>
                      <a:pt x="780327" y="0"/>
                      <a:pt x="502731" y="0"/>
                    </a:cubicBezTo>
                    <a:lnTo>
                      <a:pt x="502731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5875">
                <a:solidFill>
                  <a:srgbClr val="E96115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252"/>
                  </a:buClr>
                  <a:buSzPts val="400"/>
                  <a:buFont typeface="Arial"/>
                  <a:buNone/>
                </a:pP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Prototype</a:t>
                </a:r>
                <a:endParaRPr sz="1100"/>
              </a:p>
            </p:txBody>
          </p:sp>
          <p:sp>
            <p:nvSpPr>
              <p:cNvPr id="228" name="Google Shape;228;p17"/>
              <p:cNvSpPr/>
              <p:nvPr/>
            </p:nvSpPr>
            <p:spPr>
              <a:xfrm>
                <a:off x="6516565" y="1556544"/>
                <a:ext cx="571521" cy="576385"/>
              </a:xfrm>
              <a:custGeom>
                <a:rect b="b" l="l" r="r" t="t"/>
                <a:pathLst>
                  <a:path extrusionOk="0" h="972802" w="972802">
                    <a:moveTo>
                      <a:pt x="502731" y="0"/>
                    </a:moveTo>
                    <a:cubicBezTo>
                      <a:pt x="225134" y="0"/>
                      <a:pt x="0" y="225134"/>
                      <a:pt x="0" y="503078"/>
                    </a:cubicBezTo>
                    <a:cubicBezTo>
                      <a:pt x="0" y="781021"/>
                      <a:pt x="225134" y="1006155"/>
                      <a:pt x="502731" y="1006155"/>
                    </a:cubicBezTo>
                    <a:cubicBezTo>
                      <a:pt x="780327" y="1006155"/>
                      <a:pt x="1005461" y="781021"/>
                      <a:pt x="1005461" y="503078"/>
                    </a:cubicBezTo>
                    <a:cubicBezTo>
                      <a:pt x="1005461" y="225134"/>
                      <a:pt x="780327" y="0"/>
                      <a:pt x="502731" y="0"/>
                    </a:cubicBezTo>
                    <a:lnTo>
                      <a:pt x="502731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5875">
                <a:solidFill>
                  <a:srgbClr val="E96115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252"/>
                  </a:buClr>
                  <a:buSzPts val="400"/>
                  <a:buFont typeface="Arial"/>
                  <a:buNone/>
                </a:pP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Test</a:t>
                </a:r>
                <a:endParaRPr sz="1100"/>
              </a:p>
            </p:txBody>
          </p:sp>
        </p:grpSp>
        <p:grpSp>
          <p:nvGrpSpPr>
            <p:cNvPr id="229" name="Google Shape;229;p17"/>
            <p:cNvGrpSpPr/>
            <p:nvPr/>
          </p:nvGrpSpPr>
          <p:grpSpPr>
            <a:xfrm>
              <a:off x="11903717" y="-2597518"/>
              <a:ext cx="2184819" cy="1187806"/>
              <a:chOff x="4480892" y="213880"/>
              <a:chExt cx="3518794" cy="1913040"/>
            </a:xfrm>
          </p:grpSpPr>
          <p:sp>
            <p:nvSpPr>
              <p:cNvPr id="230" name="Google Shape;230;p17"/>
              <p:cNvSpPr/>
              <p:nvPr/>
            </p:nvSpPr>
            <p:spPr>
              <a:xfrm>
                <a:off x="5126438" y="604486"/>
                <a:ext cx="690516" cy="690516"/>
              </a:xfrm>
              <a:custGeom>
                <a:rect b="b" l="l" r="r" t="t"/>
                <a:pathLst>
                  <a:path extrusionOk="0" h="868573" w="868573">
                    <a:moveTo>
                      <a:pt x="436024" y="0"/>
                    </a:moveTo>
                    <a:cubicBezTo>
                      <a:pt x="195255" y="0"/>
                      <a:pt x="0" y="195255"/>
                      <a:pt x="0" y="435676"/>
                    </a:cubicBezTo>
                    <a:cubicBezTo>
                      <a:pt x="0" y="676445"/>
                      <a:pt x="194908" y="871353"/>
                      <a:pt x="436024" y="871353"/>
                    </a:cubicBezTo>
                    <a:cubicBezTo>
                      <a:pt x="676793" y="871353"/>
                      <a:pt x="871701" y="676445"/>
                      <a:pt x="871701" y="435676"/>
                    </a:cubicBezTo>
                    <a:cubicBezTo>
                      <a:pt x="871701" y="194908"/>
                      <a:pt x="676793" y="0"/>
                      <a:pt x="436024" y="0"/>
                    </a:cubicBezTo>
                    <a:lnTo>
                      <a:pt x="436024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5875">
                <a:solidFill>
                  <a:srgbClr val="548FA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252"/>
                  </a:buClr>
                  <a:buSzPts val="400"/>
                  <a:buFont typeface="Arial"/>
                  <a:buNone/>
                </a:pP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Pattern</a:t>
                </a:r>
                <a:b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Recognition</a:t>
                </a:r>
                <a:endParaRPr sz="1100"/>
              </a:p>
            </p:txBody>
          </p:sp>
          <p:sp>
            <p:nvSpPr>
              <p:cNvPr id="231" name="Google Shape;231;p17"/>
              <p:cNvSpPr/>
              <p:nvPr/>
            </p:nvSpPr>
            <p:spPr>
              <a:xfrm>
                <a:off x="5513185" y="1304902"/>
                <a:ext cx="822018" cy="822018"/>
              </a:xfrm>
              <a:custGeom>
                <a:rect b="b" l="l" r="r" t="t"/>
                <a:pathLst>
                  <a:path extrusionOk="0" h="972802" w="972802">
                    <a:moveTo>
                      <a:pt x="502731" y="0"/>
                    </a:moveTo>
                    <a:cubicBezTo>
                      <a:pt x="225134" y="0"/>
                      <a:pt x="0" y="225134"/>
                      <a:pt x="0" y="503078"/>
                    </a:cubicBezTo>
                    <a:cubicBezTo>
                      <a:pt x="0" y="781021"/>
                      <a:pt x="225134" y="1006155"/>
                      <a:pt x="502731" y="1006155"/>
                    </a:cubicBezTo>
                    <a:cubicBezTo>
                      <a:pt x="780327" y="1006155"/>
                      <a:pt x="1005461" y="781021"/>
                      <a:pt x="1005461" y="503078"/>
                    </a:cubicBezTo>
                    <a:cubicBezTo>
                      <a:pt x="1005461" y="225134"/>
                      <a:pt x="780327" y="0"/>
                      <a:pt x="502731" y="0"/>
                    </a:cubicBezTo>
                    <a:lnTo>
                      <a:pt x="502731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5875">
                <a:solidFill>
                  <a:srgbClr val="548FA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252"/>
                  </a:buClr>
                  <a:buSzPts val="400"/>
                  <a:buFont typeface="Arial"/>
                  <a:buNone/>
                </a:pP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Decomposition</a:t>
                </a:r>
                <a:endParaRPr sz="1100"/>
              </a:p>
            </p:txBody>
          </p:sp>
          <p:sp>
            <p:nvSpPr>
              <p:cNvPr id="232" name="Google Shape;232;p17"/>
              <p:cNvSpPr/>
              <p:nvPr/>
            </p:nvSpPr>
            <p:spPr>
              <a:xfrm>
                <a:off x="7175886" y="213880"/>
                <a:ext cx="823800" cy="823800"/>
              </a:xfrm>
              <a:prstGeom prst="ellipse">
                <a:avLst/>
              </a:prstGeom>
              <a:solidFill>
                <a:srgbClr val="FFFFFF"/>
              </a:solidFill>
              <a:ln cap="flat" cmpd="sng" w="15875">
                <a:solidFill>
                  <a:srgbClr val="548FA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252"/>
                  </a:buClr>
                  <a:buSzPts val="400"/>
                  <a:buFont typeface="Arial"/>
                  <a:buNone/>
                </a:pP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Algorithms</a:t>
                </a:r>
                <a:endParaRPr sz="1100"/>
              </a:p>
            </p:txBody>
          </p:sp>
          <p:sp>
            <p:nvSpPr>
              <p:cNvPr id="233" name="Google Shape;233;p17"/>
              <p:cNvSpPr/>
              <p:nvPr/>
            </p:nvSpPr>
            <p:spPr>
              <a:xfrm>
                <a:off x="4480892" y="969131"/>
                <a:ext cx="648564" cy="648563"/>
              </a:xfrm>
              <a:custGeom>
                <a:rect b="b" l="l" r="r" t="t"/>
                <a:pathLst>
                  <a:path extrusionOk="0" h="660115" w="660116">
                    <a:moveTo>
                      <a:pt x="340481" y="0"/>
                    </a:moveTo>
                    <a:cubicBezTo>
                      <a:pt x="152174" y="0"/>
                      <a:pt x="0" y="152521"/>
                      <a:pt x="0" y="340828"/>
                    </a:cubicBezTo>
                    <a:cubicBezTo>
                      <a:pt x="0" y="528787"/>
                      <a:pt x="152522" y="681309"/>
                      <a:pt x="340481" y="681309"/>
                    </a:cubicBezTo>
                    <a:cubicBezTo>
                      <a:pt x="528440" y="681309"/>
                      <a:pt x="681309" y="528787"/>
                      <a:pt x="681309" y="340828"/>
                    </a:cubicBezTo>
                    <a:cubicBezTo>
                      <a:pt x="681309" y="152869"/>
                      <a:pt x="528788" y="0"/>
                      <a:pt x="340481" y="0"/>
                    </a:cubicBezTo>
                    <a:lnTo>
                      <a:pt x="340481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5875">
                <a:solidFill>
                  <a:srgbClr val="548FA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252"/>
                  </a:buClr>
                  <a:buSzPts val="400"/>
                  <a:buFont typeface="Arial"/>
                  <a:buNone/>
                </a:pP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Abstraction</a:t>
                </a:r>
                <a:endParaRPr sz="1100"/>
              </a:p>
            </p:txBody>
          </p:sp>
        </p:grpSp>
        <p:grpSp>
          <p:nvGrpSpPr>
            <p:cNvPr id="234" name="Google Shape;234;p17"/>
            <p:cNvGrpSpPr/>
            <p:nvPr/>
          </p:nvGrpSpPr>
          <p:grpSpPr>
            <a:xfrm>
              <a:off x="13413598" y="-1230115"/>
              <a:ext cx="853665" cy="1492196"/>
              <a:chOff x="6912654" y="2416171"/>
              <a:chExt cx="1374883" cy="2403279"/>
            </a:xfrm>
          </p:grpSpPr>
          <p:sp>
            <p:nvSpPr>
              <p:cNvPr id="235" name="Google Shape;235;p17"/>
              <p:cNvSpPr/>
              <p:nvPr/>
            </p:nvSpPr>
            <p:spPr>
              <a:xfrm>
                <a:off x="7381123" y="2416171"/>
                <a:ext cx="862753" cy="862753"/>
              </a:xfrm>
              <a:custGeom>
                <a:rect b="b" l="l" r="r" t="t"/>
                <a:pathLst>
                  <a:path extrusionOk="0" h="729601" w="729601">
                    <a:moveTo>
                      <a:pt x="373834" y="0"/>
                    </a:moveTo>
                    <a:cubicBezTo>
                      <a:pt x="167461" y="0"/>
                      <a:pt x="0" y="167461"/>
                      <a:pt x="0" y="373834"/>
                    </a:cubicBezTo>
                    <a:cubicBezTo>
                      <a:pt x="0" y="580207"/>
                      <a:pt x="167461" y="747668"/>
                      <a:pt x="373834" y="747668"/>
                    </a:cubicBezTo>
                    <a:cubicBezTo>
                      <a:pt x="580207" y="747668"/>
                      <a:pt x="747668" y="580207"/>
                      <a:pt x="747668" y="373834"/>
                    </a:cubicBezTo>
                    <a:cubicBezTo>
                      <a:pt x="747668" y="167461"/>
                      <a:pt x="580207" y="0"/>
                      <a:pt x="373834" y="0"/>
                    </a:cubicBezTo>
                    <a:lnTo>
                      <a:pt x="373834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5875">
                <a:solidFill>
                  <a:srgbClr val="1E2EB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252"/>
                  </a:buClr>
                  <a:buSzPts val="400"/>
                  <a:buFont typeface="Arial"/>
                  <a:buNone/>
                </a:pP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Data</a:t>
                </a:r>
                <a:b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Modeling</a:t>
                </a:r>
                <a:endParaRPr sz="1100"/>
              </a:p>
            </p:txBody>
          </p:sp>
          <p:sp>
            <p:nvSpPr>
              <p:cNvPr id="236" name="Google Shape;236;p17"/>
              <p:cNvSpPr/>
              <p:nvPr/>
            </p:nvSpPr>
            <p:spPr>
              <a:xfrm>
                <a:off x="7163572" y="4122420"/>
                <a:ext cx="697030" cy="697030"/>
              </a:xfrm>
              <a:custGeom>
                <a:rect b="b" l="l" r="r" t="t"/>
                <a:pathLst>
                  <a:path extrusionOk="0" h="868573" w="868573">
                    <a:moveTo>
                      <a:pt x="447489" y="0"/>
                    </a:moveTo>
                    <a:cubicBezTo>
                      <a:pt x="200467" y="0"/>
                      <a:pt x="0" y="200119"/>
                      <a:pt x="0" y="447489"/>
                    </a:cubicBezTo>
                    <a:cubicBezTo>
                      <a:pt x="0" y="694859"/>
                      <a:pt x="200467" y="894978"/>
                      <a:pt x="447489" y="894978"/>
                    </a:cubicBezTo>
                    <a:cubicBezTo>
                      <a:pt x="694512" y="894978"/>
                      <a:pt x="894978" y="694859"/>
                      <a:pt x="894978" y="447489"/>
                    </a:cubicBezTo>
                    <a:cubicBezTo>
                      <a:pt x="894978" y="200119"/>
                      <a:pt x="694512" y="0"/>
                      <a:pt x="447489" y="0"/>
                    </a:cubicBezTo>
                    <a:lnTo>
                      <a:pt x="447489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5875">
                <a:solidFill>
                  <a:srgbClr val="1E2EB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252"/>
                  </a:buClr>
                  <a:buSzPts val="400"/>
                  <a:buFont typeface="Arial"/>
                  <a:buNone/>
                </a:pP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Data</a:t>
                </a:r>
                <a:b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Visualization</a:t>
                </a:r>
                <a:endParaRPr sz="1100"/>
              </a:p>
            </p:txBody>
          </p:sp>
          <p:sp>
            <p:nvSpPr>
              <p:cNvPr id="237" name="Google Shape;237;p17"/>
              <p:cNvSpPr/>
              <p:nvPr/>
            </p:nvSpPr>
            <p:spPr>
              <a:xfrm>
                <a:off x="7668418" y="3395018"/>
                <a:ext cx="619119" cy="619119"/>
              </a:xfrm>
              <a:custGeom>
                <a:rect b="b" l="l" r="r" t="t"/>
                <a:pathLst>
                  <a:path extrusionOk="0" h="764344" w="764344">
                    <a:moveTo>
                      <a:pt x="384952" y="0"/>
                    </a:moveTo>
                    <a:cubicBezTo>
                      <a:pt x="172325" y="0"/>
                      <a:pt x="0" y="172325"/>
                      <a:pt x="0" y="384952"/>
                    </a:cubicBezTo>
                    <a:cubicBezTo>
                      <a:pt x="0" y="597578"/>
                      <a:pt x="172325" y="769903"/>
                      <a:pt x="384952" y="769903"/>
                    </a:cubicBezTo>
                    <a:cubicBezTo>
                      <a:pt x="597579" y="769903"/>
                      <a:pt x="769904" y="597578"/>
                      <a:pt x="769904" y="384952"/>
                    </a:cubicBezTo>
                    <a:cubicBezTo>
                      <a:pt x="769904" y="172325"/>
                      <a:pt x="597579" y="0"/>
                      <a:pt x="384952" y="0"/>
                    </a:cubicBezTo>
                    <a:lnTo>
                      <a:pt x="384952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5875">
                <a:solidFill>
                  <a:srgbClr val="1E2EB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252"/>
                  </a:buClr>
                  <a:buSzPts val="400"/>
                  <a:buFont typeface="Arial"/>
                  <a:buNone/>
                </a:pP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Data</a:t>
                </a:r>
                <a:b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Wrangling</a:t>
                </a:r>
                <a:endParaRPr sz="1100"/>
              </a:p>
            </p:txBody>
          </p:sp>
          <p:sp>
            <p:nvSpPr>
              <p:cNvPr id="238" name="Google Shape;238;p17"/>
              <p:cNvSpPr/>
              <p:nvPr/>
            </p:nvSpPr>
            <p:spPr>
              <a:xfrm>
                <a:off x="6912654" y="3386220"/>
                <a:ext cx="597144" cy="570392"/>
              </a:xfrm>
              <a:custGeom>
                <a:rect b="b" l="l" r="r" t="t"/>
                <a:pathLst>
                  <a:path extrusionOk="0" h="382172" w="382172">
                    <a:moveTo>
                      <a:pt x="206373" y="0"/>
                    </a:moveTo>
                    <a:cubicBezTo>
                      <a:pt x="92416" y="0"/>
                      <a:pt x="0" y="92416"/>
                      <a:pt x="0" y="206720"/>
                    </a:cubicBezTo>
                    <a:cubicBezTo>
                      <a:pt x="0" y="320677"/>
                      <a:pt x="92416" y="413093"/>
                      <a:pt x="206373" y="413093"/>
                    </a:cubicBezTo>
                    <a:cubicBezTo>
                      <a:pt x="320330" y="413093"/>
                      <a:pt x="412746" y="320677"/>
                      <a:pt x="412746" y="206720"/>
                    </a:cubicBezTo>
                    <a:cubicBezTo>
                      <a:pt x="412746" y="92416"/>
                      <a:pt x="320330" y="0"/>
                      <a:pt x="206373" y="0"/>
                    </a:cubicBezTo>
                    <a:lnTo>
                      <a:pt x="20637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5875">
                <a:solidFill>
                  <a:srgbClr val="1E2EB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252"/>
                  </a:buClr>
                  <a:buSzPts val="400"/>
                  <a:buFont typeface="Arial"/>
                  <a:buNone/>
                </a:pP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Statistical</a:t>
                </a:r>
                <a:b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Analysis</a:t>
                </a:r>
                <a:endParaRPr sz="1100"/>
              </a:p>
            </p:txBody>
          </p:sp>
        </p:grpSp>
        <p:grpSp>
          <p:nvGrpSpPr>
            <p:cNvPr id="239" name="Google Shape;239;p17"/>
            <p:cNvGrpSpPr/>
            <p:nvPr/>
          </p:nvGrpSpPr>
          <p:grpSpPr>
            <a:xfrm>
              <a:off x="13865773" y="-1756935"/>
              <a:ext cx="936549" cy="464091"/>
              <a:chOff x="7640910" y="1567695"/>
              <a:chExt cx="1508373" cy="747449"/>
            </a:xfrm>
          </p:grpSpPr>
          <p:sp>
            <p:nvSpPr>
              <p:cNvPr id="240" name="Google Shape;240;p17"/>
              <p:cNvSpPr/>
              <p:nvPr/>
            </p:nvSpPr>
            <p:spPr>
              <a:xfrm>
                <a:off x="8464240" y="1630101"/>
                <a:ext cx="685043" cy="685043"/>
              </a:xfrm>
              <a:custGeom>
                <a:rect b="b" l="l" r="r" t="t"/>
                <a:pathLst>
                  <a:path extrusionOk="0" h="382172" w="382172">
                    <a:moveTo>
                      <a:pt x="203246" y="0"/>
                    </a:moveTo>
                    <a:cubicBezTo>
                      <a:pt x="91027" y="0"/>
                      <a:pt x="0" y="91027"/>
                      <a:pt x="0" y="203246"/>
                    </a:cubicBezTo>
                    <a:cubicBezTo>
                      <a:pt x="0" y="315466"/>
                      <a:pt x="91027" y="406492"/>
                      <a:pt x="203246" y="406492"/>
                    </a:cubicBezTo>
                    <a:cubicBezTo>
                      <a:pt x="315466" y="406492"/>
                      <a:pt x="406493" y="315466"/>
                      <a:pt x="406493" y="203246"/>
                    </a:cubicBezTo>
                    <a:cubicBezTo>
                      <a:pt x="406145" y="90679"/>
                      <a:pt x="315119" y="0"/>
                      <a:pt x="203246" y="0"/>
                    </a:cubicBezTo>
                    <a:lnTo>
                      <a:pt x="203246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5875">
                <a:solidFill>
                  <a:schemeClr val="accent6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252"/>
                  </a:buClr>
                  <a:buSzPts val="400"/>
                  <a:buFont typeface="Arial"/>
                  <a:buNone/>
                </a:pP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Problem</a:t>
                </a:r>
                <a:b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Solving</a:t>
                </a:r>
                <a:endParaRPr sz="1100"/>
              </a:p>
            </p:txBody>
          </p:sp>
          <p:sp>
            <p:nvSpPr>
              <p:cNvPr id="241" name="Google Shape;241;p17"/>
              <p:cNvSpPr/>
              <p:nvPr/>
            </p:nvSpPr>
            <p:spPr>
              <a:xfrm>
                <a:off x="7640910" y="1567695"/>
                <a:ext cx="640225" cy="640225"/>
              </a:xfrm>
              <a:custGeom>
                <a:rect b="b" l="l" r="r" t="t"/>
                <a:pathLst>
                  <a:path extrusionOk="0" h="729601" w="729601">
                    <a:moveTo>
                      <a:pt x="379393" y="0"/>
                    </a:moveTo>
                    <a:cubicBezTo>
                      <a:pt x="169893" y="0"/>
                      <a:pt x="0" y="169893"/>
                      <a:pt x="0" y="379393"/>
                    </a:cubicBezTo>
                    <a:cubicBezTo>
                      <a:pt x="0" y="588893"/>
                      <a:pt x="169893" y="758786"/>
                      <a:pt x="379393" y="758786"/>
                    </a:cubicBezTo>
                    <a:cubicBezTo>
                      <a:pt x="589240" y="758786"/>
                      <a:pt x="758786" y="588893"/>
                      <a:pt x="758786" y="379393"/>
                    </a:cubicBezTo>
                    <a:cubicBezTo>
                      <a:pt x="758786" y="170240"/>
                      <a:pt x="589240" y="0"/>
                      <a:pt x="379393" y="0"/>
                    </a:cubicBezTo>
                    <a:lnTo>
                      <a:pt x="37939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5875">
                <a:solidFill>
                  <a:schemeClr val="accent6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252"/>
                  </a:buClr>
                  <a:buSzPts val="400"/>
                  <a:buFont typeface="Arial"/>
                  <a:buNone/>
                </a:pP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Teamwork</a:t>
                </a:r>
                <a:endParaRPr sz="1100"/>
              </a:p>
            </p:txBody>
          </p:sp>
        </p:grpSp>
        <p:grpSp>
          <p:nvGrpSpPr>
            <p:cNvPr id="242" name="Google Shape;242;p17"/>
            <p:cNvGrpSpPr/>
            <p:nvPr/>
          </p:nvGrpSpPr>
          <p:grpSpPr>
            <a:xfrm>
              <a:off x="13815423" y="-40037"/>
              <a:ext cx="1672746" cy="835805"/>
              <a:chOff x="7559817" y="4332871"/>
              <a:chExt cx="2694067" cy="1346119"/>
            </a:xfrm>
          </p:grpSpPr>
          <p:sp>
            <p:nvSpPr>
              <p:cNvPr id="243" name="Google Shape;243;p17"/>
              <p:cNvSpPr/>
              <p:nvPr/>
            </p:nvSpPr>
            <p:spPr>
              <a:xfrm>
                <a:off x="9726487" y="4332871"/>
                <a:ext cx="527397" cy="527397"/>
              </a:xfrm>
              <a:custGeom>
                <a:rect b="b" l="l" r="r" t="t"/>
                <a:pathLst>
                  <a:path extrusionOk="0" h="382172" w="382172">
                    <a:moveTo>
                      <a:pt x="203246" y="0"/>
                    </a:moveTo>
                    <a:cubicBezTo>
                      <a:pt x="91027" y="0"/>
                      <a:pt x="0" y="91027"/>
                      <a:pt x="0" y="203246"/>
                    </a:cubicBezTo>
                    <a:cubicBezTo>
                      <a:pt x="0" y="315466"/>
                      <a:pt x="91027" y="406492"/>
                      <a:pt x="203246" y="406492"/>
                    </a:cubicBezTo>
                    <a:cubicBezTo>
                      <a:pt x="315466" y="406492"/>
                      <a:pt x="406493" y="315466"/>
                      <a:pt x="406493" y="203246"/>
                    </a:cubicBezTo>
                    <a:cubicBezTo>
                      <a:pt x="406145" y="90679"/>
                      <a:pt x="315119" y="0"/>
                      <a:pt x="203246" y="0"/>
                    </a:cubicBezTo>
                    <a:lnTo>
                      <a:pt x="203246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5875">
                <a:solidFill>
                  <a:srgbClr val="FF566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252"/>
                  </a:buClr>
                  <a:buSzPts val="400"/>
                  <a:buFont typeface="Arial"/>
                  <a:buNone/>
                </a:pP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Robotics</a:t>
                </a:r>
                <a:endParaRPr sz="1100"/>
              </a:p>
            </p:txBody>
          </p:sp>
          <p:sp>
            <p:nvSpPr>
              <p:cNvPr id="244" name="Google Shape;244;p17"/>
              <p:cNvSpPr/>
              <p:nvPr/>
            </p:nvSpPr>
            <p:spPr>
              <a:xfrm>
                <a:off x="8972828" y="4794023"/>
                <a:ext cx="717528" cy="717528"/>
              </a:xfrm>
              <a:custGeom>
                <a:rect b="b" l="l" r="r" t="t"/>
                <a:pathLst>
                  <a:path extrusionOk="0" h="382172" w="382172">
                    <a:moveTo>
                      <a:pt x="203246" y="0"/>
                    </a:moveTo>
                    <a:cubicBezTo>
                      <a:pt x="91027" y="0"/>
                      <a:pt x="0" y="91027"/>
                      <a:pt x="0" y="203246"/>
                    </a:cubicBezTo>
                    <a:cubicBezTo>
                      <a:pt x="0" y="315466"/>
                      <a:pt x="91027" y="406492"/>
                      <a:pt x="203246" y="406492"/>
                    </a:cubicBezTo>
                    <a:cubicBezTo>
                      <a:pt x="315466" y="406492"/>
                      <a:pt x="406493" y="315466"/>
                      <a:pt x="406493" y="203246"/>
                    </a:cubicBezTo>
                    <a:cubicBezTo>
                      <a:pt x="406145" y="90679"/>
                      <a:pt x="315119" y="0"/>
                      <a:pt x="203246" y="0"/>
                    </a:cubicBezTo>
                    <a:lnTo>
                      <a:pt x="203246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5875">
                <a:solidFill>
                  <a:srgbClr val="FF566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20575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252"/>
                  </a:buClr>
                  <a:buSzPts val="400"/>
                  <a:buFont typeface="Arial"/>
                  <a:buNone/>
                </a:pP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Natural </a:t>
                </a:r>
                <a:b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Language</a:t>
                </a:r>
                <a:b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Processing </a:t>
                </a:r>
                <a:endParaRPr sz="1100"/>
              </a:p>
            </p:txBody>
          </p:sp>
          <p:sp>
            <p:nvSpPr>
              <p:cNvPr id="245" name="Google Shape;245;p17"/>
              <p:cNvSpPr/>
              <p:nvPr/>
            </p:nvSpPr>
            <p:spPr>
              <a:xfrm>
                <a:off x="8285716" y="5120063"/>
                <a:ext cx="558927" cy="558927"/>
              </a:xfrm>
              <a:custGeom>
                <a:rect b="b" l="l" r="r" t="t"/>
                <a:pathLst>
                  <a:path extrusionOk="0" h="382172" w="382172">
                    <a:moveTo>
                      <a:pt x="203246" y="0"/>
                    </a:moveTo>
                    <a:cubicBezTo>
                      <a:pt x="91027" y="0"/>
                      <a:pt x="0" y="91027"/>
                      <a:pt x="0" y="203246"/>
                    </a:cubicBezTo>
                    <a:cubicBezTo>
                      <a:pt x="0" y="315466"/>
                      <a:pt x="91027" y="406492"/>
                      <a:pt x="203246" y="406492"/>
                    </a:cubicBezTo>
                    <a:cubicBezTo>
                      <a:pt x="315466" y="406492"/>
                      <a:pt x="406493" y="315466"/>
                      <a:pt x="406493" y="203246"/>
                    </a:cubicBezTo>
                    <a:cubicBezTo>
                      <a:pt x="406145" y="90679"/>
                      <a:pt x="315119" y="0"/>
                      <a:pt x="203246" y="0"/>
                    </a:cubicBezTo>
                    <a:lnTo>
                      <a:pt x="203246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5875">
                <a:solidFill>
                  <a:srgbClr val="FF566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1370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252"/>
                  </a:buClr>
                  <a:buSzPts val="400"/>
                  <a:buFont typeface="Arial"/>
                  <a:buNone/>
                </a:pP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Computer</a:t>
                </a:r>
                <a:b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Vision</a:t>
                </a:r>
                <a:endParaRPr sz="1100"/>
              </a:p>
            </p:txBody>
          </p:sp>
          <p:sp>
            <p:nvSpPr>
              <p:cNvPr id="246" name="Google Shape;246;p17"/>
              <p:cNvSpPr/>
              <p:nvPr/>
            </p:nvSpPr>
            <p:spPr>
              <a:xfrm>
                <a:off x="7559817" y="4868331"/>
                <a:ext cx="672276" cy="672276"/>
              </a:xfrm>
              <a:custGeom>
                <a:rect b="b" l="l" r="r" t="t"/>
                <a:pathLst>
                  <a:path extrusionOk="0" h="521144" w="521144">
                    <a:moveTo>
                      <a:pt x="262309" y="0"/>
                    </a:moveTo>
                    <a:cubicBezTo>
                      <a:pt x="117431" y="0"/>
                      <a:pt x="0" y="117431"/>
                      <a:pt x="0" y="262657"/>
                    </a:cubicBezTo>
                    <a:cubicBezTo>
                      <a:pt x="0" y="407187"/>
                      <a:pt x="117431" y="524966"/>
                      <a:pt x="262309" y="524966"/>
                    </a:cubicBezTo>
                    <a:cubicBezTo>
                      <a:pt x="407187" y="524966"/>
                      <a:pt x="524619" y="407534"/>
                      <a:pt x="524619" y="262657"/>
                    </a:cubicBezTo>
                    <a:cubicBezTo>
                      <a:pt x="524619" y="117431"/>
                      <a:pt x="407187" y="0"/>
                      <a:pt x="262309" y="0"/>
                    </a:cubicBezTo>
                    <a:lnTo>
                      <a:pt x="262309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5875">
                <a:solidFill>
                  <a:srgbClr val="FF566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252"/>
                  </a:buClr>
                  <a:buSzPts val="400"/>
                  <a:buFont typeface="Arial"/>
                  <a:buNone/>
                </a:pP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Learning</a:t>
                </a:r>
                <a:b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Models</a:t>
                </a:r>
                <a:endParaRPr sz="1100"/>
              </a:p>
            </p:txBody>
          </p:sp>
        </p:grpSp>
        <p:grpSp>
          <p:nvGrpSpPr>
            <p:cNvPr id="247" name="Google Shape;247;p17"/>
            <p:cNvGrpSpPr/>
            <p:nvPr/>
          </p:nvGrpSpPr>
          <p:grpSpPr>
            <a:xfrm>
              <a:off x="15292468" y="-1572691"/>
              <a:ext cx="541608" cy="1510115"/>
              <a:chOff x="9938700" y="1864432"/>
              <a:chExt cx="872295" cy="2432138"/>
            </a:xfrm>
          </p:grpSpPr>
          <p:sp>
            <p:nvSpPr>
              <p:cNvPr id="248" name="Google Shape;248;p17"/>
              <p:cNvSpPr/>
              <p:nvPr/>
            </p:nvSpPr>
            <p:spPr>
              <a:xfrm>
                <a:off x="9938700" y="1864432"/>
                <a:ext cx="790401" cy="790401"/>
              </a:xfrm>
              <a:custGeom>
                <a:rect b="b" l="l" r="r" t="t"/>
                <a:pathLst>
                  <a:path extrusionOk="0" h="868573" w="868573">
                    <a:moveTo>
                      <a:pt x="447489" y="0"/>
                    </a:moveTo>
                    <a:cubicBezTo>
                      <a:pt x="200467" y="0"/>
                      <a:pt x="0" y="200119"/>
                      <a:pt x="0" y="447489"/>
                    </a:cubicBezTo>
                    <a:cubicBezTo>
                      <a:pt x="0" y="694859"/>
                      <a:pt x="200467" y="894978"/>
                      <a:pt x="447489" y="894978"/>
                    </a:cubicBezTo>
                    <a:cubicBezTo>
                      <a:pt x="694512" y="894978"/>
                      <a:pt x="894978" y="694859"/>
                      <a:pt x="894978" y="447489"/>
                    </a:cubicBezTo>
                    <a:cubicBezTo>
                      <a:pt x="894978" y="200119"/>
                      <a:pt x="694512" y="0"/>
                      <a:pt x="447489" y="0"/>
                    </a:cubicBezTo>
                    <a:lnTo>
                      <a:pt x="447489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5875">
                <a:solidFill>
                  <a:srgbClr val="00C7F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252"/>
                  </a:buClr>
                  <a:buSzPts val="400"/>
                  <a:buFont typeface="Arial"/>
                  <a:buNone/>
                </a:pP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Verification &amp;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252"/>
                  </a:buClr>
                  <a:buSzPts val="400"/>
                  <a:buFont typeface="Arial"/>
                  <a:buNone/>
                </a:pP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Optimization</a:t>
                </a:r>
                <a:endParaRPr sz="1100"/>
              </a:p>
            </p:txBody>
          </p:sp>
          <p:sp>
            <p:nvSpPr>
              <p:cNvPr id="249" name="Google Shape;249;p17"/>
              <p:cNvSpPr/>
              <p:nvPr/>
            </p:nvSpPr>
            <p:spPr>
              <a:xfrm>
                <a:off x="10029914" y="3620126"/>
                <a:ext cx="676444" cy="676444"/>
              </a:xfrm>
              <a:custGeom>
                <a:rect b="b" l="l" r="r" t="t"/>
                <a:pathLst>
                  <a:path extrusionOk="0" h="382172" w="382172">
                    <a:moveTo>
                      <a:pt x="206373" y="0"/>
                    </a:moveTo>
                    <a:cubicBezTo>
                      <a:pt x="92416" y="0"/>
                      <a:pt x="0" y="92416"/>
                      <a:pt x="0" y="206720"/>
                    </a:cubicBezTo>
                    <a:cubicBezTo>
                      <a:pt x="0" y="320677"/>
                      <a:pt x="92416" y="413093"/>
                      <a:pt x="206373" y="413093"/>
                    </a:cubicBezTo>
                    <a:cubicBezTo>
                      <a:pt x="320330" y="413093"/>
                      <a:pt x="412746" y="320677"/>
                      <a:pt x="412746" y="206720"/>
                    </a:cubicBezTo>
                    <a:cubicBezTo>
                      <a:pt x="412746" y="92416"/>
                      <a:pt x="320330" y="0"/>
                      <a:pt x="206373" y="0"/>
                    </a:cubicBezTo>
                    <a:lnTo>
                      <a:pt x="20637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5875">
                <a:solidFill>
                  <a:srgbClr val="00C7F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20575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252"/>
                  </a:buClr>
                  <a:buSzPts val="400"/>
                  <a:buFont typeface="Arial"/>
                  <a:buNone/>
                </a:pP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Variable</a:t>
                </a:r>
                <a:b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Constraining</a:t>
                </a:r>
                <a:endParaRPr sz="1100"/>
              </a:p>
            </p:txBody>
          </p:sp>
          <p:sp>
            <p:nvSpPr>
              <p:cNvPr id="250" name="Google Shape;250;p17"/>
              <p:cNvSpPr/>
              <p:nvPr/>
            </p:nvSpPr>
            <p:spPr>
              <a:xfrm>
                <a:off x="10074879" y="2821448"/>
                <a:ext cx="736116" cy="736116"/>
              </a:xfrm>
              <a:custGeom>
                <a:rect b="b" l="l" r="r" t="t"/>
                <a:pathLst>
                  <a:path extrusionOk="0" h="868573" w="868573">
                    <a:moveTo>
                      <a:pt x="447489" y="0"/>
                    </a:moveTo>
                    <a:cubicBezTo>
                      <a:pt x="200467" y="0"/>
                      <a:pt x="0" y="200119"/>
                      <a:pt x="0" y="447489"/>
                    </a:cubicBezTo>
                    <a:cubicBezTo>
                      <a:pt x="0" y="694859"/>
                      <a:pt x="200467" y="894978"/>
                      <a:pt x="447489" y="894978"/>
                    </a:cubicBezTo>
                    <a:cubicBezTo>
                      <a:pt x="694512" y="894978"/>
                      <a:pt x="894978" y="694859"/>
                      <a:pt x="894978" y="447489"/>
                    </a:cubicBezTo>
                    <a:cubicBezTo>
                      <a:pt x="894978" y="200119"/>
                      <a:pt x="694512" y="0"/>
                      <a:pt x="447489" y="0"/>
                    </a:cubicBezTo>
                    <a:lnTo>
                      <a:pt x="447489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5875">
                <a:solidFill>
                  <a:srgbClr val="00C7F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0" spcFirstLastPara="1" rIns="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25252"/>
                  </a:buClr>
                  <a:buSzPts val="400"/>
                  <a:buFont typeface="Arial"/>
                  <a:buNone/>
                </a:pP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Model</a:t>
                </a:r>
                <a:b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0" i="0" lang="en-GB" sz="400" u="none" cap="none" strike="noStrike">
                    <a:solidFill>
                      <a:srgbClr val="525252"/>
                    </a:solidFill>
                    <a:latin typeface="Arial"/>
                    <a:ea typeface="Arial"/>
                    <a:cs typeface="Arial"/>
                    <a:sym typeface="Arial"/>
                  </a:rPr>
                  <a:t>Development</a:t>
                </a:r>
                <a:endParaRPr sz="1100"/>
              </a:p>
            </p:txBody>
          </p:sp>
        </p:grpSp>
      </p:grpSp>
      <p:sp>
        <p:nvSpPr>
          <p:cNvPr id="251" name="Google Shape;251;p17"/>
          <p:cNvSpPr/>
          <p:nvPr/>
        </p:nvSpPr>
        <p:spPr>
          <a:xfrm>
            <a:off x="7157432" y="1364836"/>
            <a:ext cx="530611" cy="530611"/>
          </a:xfrm>
          <a:custGeom>
            <a:rect b="b" l="l" r="r" t="t"/>
            <a:pathLst>
              <a:path extrusionOk="0" h="1424460" w="1424460">
                <a:moveTo>
                  <a:pt x="716399" y="0"/>
                </a:moveTo>
                <a:cubicBezTo>
                  <a:pt x="320677" y="0"/>
                  <a:pt x="0" y="321025"/>
                  <a:pt x="0" y="716747"/>
                </a:cubicBezTo>
                <a:cubicBezTo>
                  <a:pt x="0" y="1112469"/>
                  <a:pt x="320677" y="1433146"/>
                  <a:pt x="716399" y="1433146"/>
                </a:cubicBezTo>
                <a:cubicBezTo>
                  <a:pt x="1112469" y="1433146"/>
                  <a:pt x="1433147" y="1112469"/>
                  <a:pt x="1433147" y="716747"/>
                </a:cubicBezTo>
                <a:cubicBezTo>
                  <a:pt x="1433147" y="321025"/>
                  <a:pt x="1112122" y="0"/>
                  <a:pt x="716399" y="0"/>
                </a:cubicBezTo>
                <a:lnTo>
                  <a:pt x="716399" y="0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chemeClr val="accent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Programming</a:t>
            </a:r>
            <a:br>
              <a:rPr b="0" i="0" lang="en-GB" sz="5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5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&amp; Coding</a:t>
            </a:r>
            <a:endParaRPr sz="1100"/>
          </a:p>
        </p:txBody>
      </p:sp>
      <p:sp>
        <p:nvSpPr>
          <p:cNvPr id="252" name="Google Shape;252;p17"/>
          <p:cNvSpPr/>
          <p:nvPr/>
        </p:nvSpPr>
        <p:spPr>
          <a:xfrm>
            <a:off x="6168991" y="2976592"/>
            <a:ext cx="528961" cy="528961"/>
          </a:xfrm>
          <a:custGeom>
            <a:rect b="b" l="l" r="r" t="t"/>
            <a:pathLst>
              <a:path extrusionOk="0" h="1459203" w="1459203">
                <a:moveTo>
                  <a:pt x="737940" y="0"/>
                </a:moveTo>
                <a:cubicBezTo>
                  <a:pt x="330405" y="0"/>
                  <a:pt x="0" y="330405"/>
                  <a:pt x="0" y="737940"/>
                </a:cubicBezTo>
                <a:cubicBezTo>
                  <a:pt x="0" y="1145474"/>
                  <a:pt x="330405" y="1475880"/>
                  <a:pt x="737940" y="1475880"/>
                </a:cubicBezTo>
                <a:cubicBezTo>
                  <a:pt x="1145475" y="1475880"/>
                  <a:pt x="1475881" y="1145474"/>
                  <a:pt x="1475881" y="737940"/>
                </a:cubicBezTo>
                <a:cubicBezTo>
                  <a:pt x="1475881" y="330405"/>
                  <a:pt x="1145475" y="0"/>
                  <a:pt x="737940" y="0"/>
                </a:cubicBezTo>
                <a:lnTo>
                  <a:pt x="737940" y="0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1E2EB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br>
              <a:rPr b="0" i="0" lang="en-GB" sz="5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5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endParaRPr sz="1100"/>
          </a:p>
        </p:txBody>
      </p:sp>
      <p:sp>
        <p:nvSpPr>
          <p:cNvPr id="253" name="Google Shape;253;p17"/>
          <p:cNvSpPr/>
          <p:nvPr/>
        </p:nvSpPr>
        <p:spPr>
          <a:xfrm>
            <a:off x="7137638" y="2998280"/>
            <a:ext cx="528092" cy="528092"/>
          </a:xfrm>
          <a:custGeom>
            <a:rect b="b" l="l" r="r" t="t"/>
            <a:pathLst>
              <a:path extrusionOk="0" h="1389717" w="1389717">
                <a:moveTo>
                  <a:pt x="696944" y="0"/>
                </a:moveTo>
                <a:cubicBezTo>
                  <a:pt x="311992" y="0"/>
                  <a:pt x="0" y="312339"/>
                  <a:pt x="0" y="697290"/>
                </a:cubicBezTo>
                <a:cubicBezTo>
                  <a:pt x="0" y="1082242"/>
                  <a:pt x="311992" y="1394234"/>
                  <a:pt x="696944" y="1394234"/>
                </a:cubicBezTo>
                <a:cubicBezTo>
                  <a:pt x="1081895" y="1394234"/>
                  <a:pt x="1393887" y="1081895"/>
                  <a:pt x="1393887" y="697290"/>
                </a:cubicBezTo>
                <a:cubicBezTo>
                  <a:pt x="1393887" y="312339"/>
                  <a:pt x="1081895" y="0"/>
                  <a:pt x="696944" y="0"/>
                </a:cubicBezTo>
                <a:lnTo>
                  <a:pt x="696944" y="0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FF566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Artificial</a:t>
            </a:r>
            <a:br>
              <a:rPr b="0" i="0" lang="en-GB" sz="5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5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Intelligence</a:t>
            </a:r>
            <a:br>
              <a:rPr b="0" i="0" lang="en-GB" sz="5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5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&amp; Machine</a:t>
            </a:r>
            <a:br>
              <a:rPr b="0" i="0" lang="en-GB" sz="5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5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Learning</a:t>
            </a:r>
            <a:endParaRPr sz="1100"/>
          </a:p>
        </p:txBody>
      </p:sp>
      <p:sp>
        <p:nvSpPr>
          <p:cNvPr id="254" name="Google Shape;254;p17"/>
          <p:cNvSpPr/>
          <p:nvPr/>
        </p:nvSpPr>
        <p:spPr>
          <a:xfrm>
            <a:off x="6168857" y="1290970"/>
            <a:ext cx="527658" cy="527658"/>
          </a:xfrm>
          <a:custGeom>
            <a:rect b="b" l="l" r="r" t="t"/>
            <a:pathLst>
              <a:path extrusionOk="0" h="1563432" w="1563432">
                <a:moveTo>
                  <a:pt x="795961" y="0"/>
                </a:moveTo>
                <a:cubicBezTo>
                  <a:pt x="356463" y="0"/>
                  <a:pt x="0" y="356462"/>
                  <a:pt x="0" y="795961"/>
                </a:cubicBezTo>
                <a:cubicBezTo>
                  <a:pt x="0" y="1235459"/>
                  <a:pt x="356463" y="1591921"/>
                  <a:pt x="795961" y="1591921"/>
                </a:cubicBezTo>
                <a:cubicBezTo>
                  <a:pt x="1235459" y="1591921"/>
                  <a:pt x="1591922" y="1235806"/>
                  <a:pt x="1591922" y="795961"/>
                </a:cubicBezTo>
                <a:cubicBezTo>
                  <a:pt x="1591574" y="356462"/>
                  <a:pt x="1235112" y="0"/>
                  <a:pt x="795961" y="0"/>
                </a:cubicBezTo>
                <a:lnTo>
                  <a:pt x="795961" y="0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548FA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Computational</a:t>
            </a:r>
            <a:br>
              <a:rPr b="0" i="0" lang="en-GB" sz="5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5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Thinking</a:t>
            </a:r>
            <a:endParaRPr sz="1100"/>
          </a:p>
        </p:txBody>
      </p:sp>
      <p:sp>
        <p:nvSpPr>
          <p:cNvPr id="255" name="Google Shape;255;p17"/>
          <p:cNvSpPr/>
          <p:nvPr/>
        </p:nvSpPr>
        <p:spPr>
          <a:xfrm>
            <a:off x="7525589" y="2315797"/>
            <a:ext cx="528092" cy="528092"/>
          </a:xfrm>
          <a:custGeom>
            <a:rect b="b" l="l" r="r" t="t"/>
            <a:pathLst>
              <a:path extrusionOk="0" h="1389717" w="1389717">
                <a:moveTo>
                  <a:pt x="709798" y="0"/>
                </a:moveTo>
                <a:cubicBezTo>
                  <a:pt x="317898" y="0"/>
                  <a:pt x="0" y="317550"/>
                  <a:pt x="0" y="709451"/>
                </a:cubicBezTo>
                <a:cubicBezTo>
                  <a:pt x="0" y="1101351"/>
                  <a:pt x="317551" y="1419249"/>
                  <a:pt x="709798" y="1419249"/>
                </a:cubicBezTo>
                <a:cubicBezTo>
                  <a:pt x="1101699" y="1419249"/>
                  <a:pt x="1419250" y="1101698"/>
                  <a:pt x="1419250" y="709451"/>
                </a:cubicBezTo>
                <a:cubicBezTo>
                  <a:pt x="1419250" y="317898"/>
                  <a:pt x="1101699" y="0"/>
                  <a:pt x="709798" y="0"/>
                </a:cubicBezTo>
                <a:lnTo>
                  <a:pt x="709798" y="0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00C7F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Modeling &amp; </a:t>
            </a:r>
            <a:br>
              <a:rPr b="0" i="0" lang="en-GB" sz="5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5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Simulation</a:t>
            </a:r>
            <a:endParaRPr sz="1100"/>
          </a:p>
        </p:txBody>
      </p:sp>
      <p:sp>
        <p:nvSpPr>
          <p:cNvPr id="256" name="Google Shape;256;p17"/>
          <p:cNvSpPr/>
          <p:nvPr/>
        </p:nvSpPr>
        <p:spPr>
          <a:xfrm>
            <a:off x="4992667" y="2212196"/>
            <a:ext cx="528093" cy="528092"/>
          </a:xfrm>
          <a:custGeom>
            <a:rect b="b" l="l" r="r" t="t"/>
            <a:pathLst>
              <a:path extrusionOk="0" h="1320231" w="1320232">
                <a:moveTo>
                  <a:pt x="661853" y="0"/>
                </a:moveTo>
                <a:cubicBezTo>
                  <a:pt x="296357" y="0"/>
                  <a:pt x="0" y="296357"/>
                  <a:pt x="0" y="661853"/>
                </a:cubicBezTo>
                <a:cubicBezTo>
                  <a:pt x="0" y="1027349"/>
                  <a:pt x="296357" y="1323358"/>
                  <a:pt x="661853" y="1323358"/>
                </a:cubicBezTo>
                <a:cubicBezTo>
                  <a:pt x="1027002" y="1323358"/>
                  <a:pt x="1322664" y="1027349"/>
                  <a:pt x="1322664" y="661853"/>
                </a:cubicBezTo>
                <a:cubicBezTo>
                  <a:pt x="1322664" y="296357"/>
                  <a:pt x="1027002" y="0"/>
                  <a:pt x="661853" y="0"/>
                </a:cubicBezTo>
                <a:lnTo>
                  <a:pt x="661853" y="0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FEC91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Social-</a:t>
            </a:r>
            <a:br>
              <a:rPr b="0" i="0" lang="en-GB" sz="5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5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Emotional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Skills</a:t>
            </a:r>
            <a:endParaRPr sz="1100"/>
          </a:p>
        </p:txBody>
      </p:sp>
      <p:sp>
        <p:nvSpPr>
          <p:cNvPr id="257" name="Google Shape;257;p17"/>
          <p:cNvSpPr/>
          <p:nvPr/>
        </p:nvSpPr>
        <p:spPr>
          <a:xfrm>
            <a:off x="5852501" y="2231965"/>
            <a:ext cx="530611" cy="530611"/>
          </a:xfrm>
          <a:custGeom>
            <a:rect b="b" l="l" r="r" t="t"/>
            <a:pathLst>
              <a:path extrusionOk="0" h="1424460" w="1424460">
                <a:moveTo>
                  <a:pt x="724043" y="0"/>
                </a:moveTo>
                <a:cubicBezTo>
                  <a:pt x="323805" y="0"/>
                  <a:pt x="0" y="323804"/>
                  <a:pt x="0" y="723695"/>
                </a:cubicBezTo>
                <a:cubicBezTo>
                  <a:pt x="0" y="1123587"/>
                  <a:pt x="323805" y="1447738"/>
                  <a:pt x="724043" y="1447738"/>
                </a:cubicBezTo>
                <a:cubicBezTo>
                  <a:pt x="1123935" y="1447738"/>
                  <a:pt x="1447739" y="1123587"/>
                  <a:pt x="1447739" y="723695"/>
                </a:cubicBezTo>
                <a:cubicBezTo>
                  <a:pt x="1447739" y="324152"/>
                  <a:pt x="1123935" y="0"/>
                  <a:pt x="724043" y="0"/>
                </a:cubicBezTo>
                <a:lnTo>
                  <a:pt x="724043" y="0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E9611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br>
              <a:rPr b="0" i="0" lang="en-GB" sz="5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5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Thinking</a:t>
            </a:r>
            <a:endParaRPr sz="1100"/>
          </a:p>
        </p:txBody>
      </p:sp>
      <p:grpSp>
        <p:nvGrpSpPr>
          <p:cNvPr id="258" name="Google Shape;258;p17"/>
          <p:cNvGrpSpPr/>
          <p:nvPr/>
        </p:nvGrpSpPr>
        <p:grpSpPr>
          <a:xfrm>
            <a:off x="3286108" y="1310105"/>
            <a:ext cx="3580060" cy="2498266"/>
            <a:chOff x="4215071" y="1746806"/>
            <a:chExt cx="4773413" cy="3331021"/>
          </a:xfrm>
        </p:grpSpPr>
        <p:sp>
          <p:nvSpPr>
            <p:cNvPr id="259" name="Google Shape;259;p17"/>
            <p:cNvSpPr/>
            <p:nvPr/>
          </p:nvSpPr>
          <p:spPr>
            <a:xfrm>
              <a:off x="4598459" y="1746806"/>
              <a:ext cx="2648400" cy="580800"/>
            </a:xfrm>
            <a:prstGeom prst="left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rgbClr val="428FAD"/>
                </a:gs>
                <a:gs pos="100000">
                  <a:srgbClr val="428FAD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4588251" y="4006162"/>
              <a:ext cx="2648400" cy="580800"/>
            </a:xfrm>
            <a:prstGeom prst="left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rgbClr val="1E2EB8"/>
                </a:gs>
                <a:gs pos="100000">
                  <a:srgbClr val="1E2EB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4215071" y="2875818"/>
              <a:ext cx="1438500" cy="580800"/>
            </a:xfrm>
            <a:prstGeom prst="left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chemeClr val="accent3"/>
                </a:gs>
                <a:gs pos="100000">
                  <a:srgbClr val="FEC91B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4506184" y="3316761"/>
              <a:ext cx="4482300" cy="580800"/>
            </a:xfrm>
            <a:prstGeom prst="left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chemeClr val="accent2"/>
                </a:gs>
                <a:gs pos="100000">
                  <a:srgbClr val="00C7FD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4836848" y="3126670"/>
              <a:ext cx="1749300" cy="580800"/>
            </a:xfrm>
            <a:prstGeom prst="left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chemeClr val="accent4"/>
                </a:gs>
                <a:gs pos="100000">
                  <a:srgbClr val="E96115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4438783" y="2212854"/>
              <a:ext cx="4103400" cy="580800"/>
            </a:xfrm>
            <a:prstGeom prst="left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chemeClr val="accent6"/>
                </a:gs>
                <a:gs pos="100000">
                  <a:srgbClr val="8BAE46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4215071" y="4497027"/>
              <a:ext cx="4149900" cy="580800"/>
            </a:xfrm>
            <a:prstGeom prst="left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rgbClr val="FC6467"/>
                </a:gs>
                <a:gs pos="100000">
                  <a:srgbClr val="FC6467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" name="Google Shape;266;p17"/>
          <p:cNvSpPr txBox="1"/>
          <p:nvPr>
            <p:ph type="title"/>
          </p:nvPr>
        </p:nvSpPr>
        <p:spPr>
          <a:xfrm>
            <a:off x="460328" y="166271"/>
            <a:ext cx="8229300" cy="8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GB" sz="2200">
                <a:latin typeface="Open Sans"/>
                <a:ea typeface="Open Sans"/>
                <a:cs typeface="Open Sans"/>
                <a:sym typeface="Open Sans"/>
              </a:rPr>
              <a:t>Програмата Intel® SFI е насочена към развитие на специфични технологични умения за мислене от по-висок порядък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17"/>
          <p:cNvSpPr txBox="1"/>
          <p:nvPr/>
        </p:nvSpPr>
        <p:spPr>
          <a:xfrm>
            <a:off x="3729769" y="4309070"/>
            <a:ext cx="367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"/>
              <a:buNone/>
            </a:pPr>
            <a:r>
              <a:rPr lang="en-GB">
                <a:solidFill>
                  <a:srgbClr val="0055A5"/>
                </a:solidFill>
                <a:latin typeface="Play"/>
                <a:ea typeface="Play"/>
                <a:cs typeface="Play"/>
                <a:sym typeface="Play"/>
              </a:rPr>
              <a:t>Базирани на таксономията на Блум</a:t>
            </a:r>
            <a:endParaRPr sz="1100">
              <a:solidFill>
                <a:srgbClr val="0055A5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"/>
          <p:cNvSpPr txBox="1"/>
          <p:nvPr/>
        </p:nvSpPr>
        <p:spPr>
          <a:xfrm>
            <a:off x="302375" y="872175"/>
            <a:ext cx="8706900" cy="17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ПЪРВО </a:t>
            </a:r>
            <a:r>
              <a:rPr b="1" lang="en-GB" sz="48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ДОСТЪП</a:t>
            </a:r>
            <a:endParaRPr b="1" sz="48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ПОСЛЕ	</a:t>
            </a:r>
            <a:r>
              <a:rPr b="1" lang="en-GB" sz="48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КАЧЕСТВО</a:t>
            </a:r>
            <a:endParaRPr b="1" sz="48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925" y="152400"/>
            <a:ext cx="8325717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575" y="152400"/>
            <a:ext cx="6120857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