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Bookman Old Style" panose="02050604050505020204" pitchFamily="18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Eastman Grotesque Bold" panose="020B0604020202020204" charset="0"/>
      <p:regular r:id="rId31"/>
    </p:embeddedFont>
    <p:embeddedFont>
      <p:font typeface="Nourd" panose="020B0604020202020204" charset="0"/>
      <p:regular r:id="rId32"/>
    </p:embeddedFont>
    <p:embeddedFont>
      <p:font typeface="Nourd Bold" panose="020B0604020202020204" charset="0"/>
      <p:regular r:id="rId33"/>
    </p:embeddedFont>
    <p:embeddedFont>
      <p:font typeface="Sunday" panose="020B0604020202020204" charset="-5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6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2.svg"/><Relationship Id="rId7" Type="http://schemas.openxmlformats.org/officeDocument/2006/relationships/image" Target="../media/image6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36.png"/><Relationship Id="rId9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2.svg"/><Relationship Id="rId7" Type="http://schemas.openxmlformats.org/officeDocument/2006/relationships/image" Target="../media/image7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12.svg"/><Relationship Id="rId7" Type="http://schemas.openxmlformats.org/officeDocument/2006/relationships/image" Target="../media/image8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43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80.sv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80.sv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gif"/><Relationship Id="rId7" Type="http://schemas.openxmlformats.org/officeDocument/2006/relationships/image" Target="../media/image33.sv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svg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2.svg"/><Relationship Id="rId7" Type="http://schemas.openxmlformats.org/officeDocument/2006/relationships/image" Target="../media/image5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sv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0237" y="1864387"/>
            <a:ext cx="10435583" cy="7552753"/>
          </a:xfrm>
          <a:custGeom>
            <a:avLst/>
            <a:gdLst/>
            <a:ahLst/>
            <a:cxnLst/>
            <a:rect l="l" t="t" r="r" b="b"/>
            <a:pathLst>
              <a:path w="10435583" h="7552753">
                <a:moveTo>
                  <a:pt x="0" y="0"/>
                </a:moveTo>
                <a:lnTo>
                  <a:pt x="10435582" y="0"/>
                </a:lnTo>
                <a:lnTo>
                  <a:pt x="10435582" y="7552753"/>
                </a:lnTo>
                <a:lnTo>
                  <a:pt x="0" y="7552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0756" y="0"/>
            <a:ext cx="4494606" cy="4663664"/>
          </a:xfrm>
          <a:custGeom>
            <a:avLst/>
            <a:gdLst/>
            <a:ahLst/>
            <a:cxnLst/>
            <a:rect l="l" t="t" r="r" b="b"/>
            <a:pathLst>
              <a:path w="4494606" h="4663664">
                <a:moveTo>
                  <a:pt x="0" y="0"/>
                </a:moveTo>
                <a:lnTo>
                  <a:pt x="4494606" y="0"/>
                </a:lnTo>
                <a:lnTo>
                  <a:pt x="4494606" y="4663664"/>
                </a:lnTo>
                <a:lnTo>
                  <a:pt x="0" y="4663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93555" y="147401"/>
            <a:ext cx="3794445" cy="3433973"/>
          </a:xfrm>
          <a:custGeom>
            <a:avLst/>
            <a:gdLst/>
            <a:ahLst/>
            <a:cxnLst/>
            <a:rect l="l" t="t" r="r" b="b"/>
            <a:pathLst>
              <a:path w="3794445" h="3433973">
                <a:moveTo>
                  <a:pt x="0" y="0"/>
                </a:moveTo>
                <a:lnTo>
                  <a:pt x="3794445" y="0"/>
                </a:lnTo>
                <a:lnTo>
                  <a:pt x="3794445" y="3433973"/>
                </a:lnTo>
                <a:lnTo>
                  <a:pt x="0" y="3433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52855">
            <a:off x="729106" y="6180941"/>
            <a:ext cx="2534318" cy="3254340"/>
          </a:xfrm>
          <a:custGeom>
            <a:avLst/>
            <a:gdLst/>
            <a:ahLst/>
            <a:cxnLst/>
            <a:rect l="l" t="t" r="r" b="b"/>
            <a:pathLst>
              <a:path w="2534318" h="3254340">
                <a:moveTo>
                  <a:pt x="0" y="0"/>
                </a:moveTo>
                <a:lnTo>
                  <a:pt x="2534317" y="0"/>
                </a:lnTo>
                <a:lnTo>
                  <a:pt x="2534317" y="3254341"/>
                </a:lnTo>
                <a:lnTo>
                  <a:pt x="0" y="3254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1536">
            <a:off x="15291884" y="7685227"/>
            <a:ext cx="2564727" cy="2007534"/>
          </a:xfrm>
          <a:custGeom>
            <a:avLst/>
            <a:gdLst/>
            <a:ahLst/>
            <a:cxnLst/>
            <a:rect l="l" t="t" r="r" b="b"/>
            <a:pathLst>
              <a:path w="2564727" h="2007534">
                <a:moveTo>
                  <a:pt x="0" y="0"/>
                </a:moveTo>
                <a:lnTo>
                  <a:pt x="2564727" y="0"/>
                </a:lnTo>
                <a:lnTo>
                  <a:pt x="2564727" y="2007534"/>
                </a:lnTo>
                <a:lnTo>
                  <a:pt x="0" y="2007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37667" y="147401"/>
            <a:ext cx="2130918" cy="2762941"/>
          </a:xfrm>
          <a:custGeom>
            <a:avLst/>
            <a:gdLst/>
            <a:ahLst/>
            <a:cxnLst/>
            <a:rect l="l" t="t" r="r" b="b"/>
            <a:pathLst>
              <a:path w="2130918" h="2762941">
                <a:moveTo>
                  <a:pt x="0" y="0"/>
                </a:moveTo>
                <a:lnTo>
                  <a:pt x="2130918" y="0"/>
                </a:lnTo>
                <a:lnTo>
                  <a:pt x="2130918" y="2762941"/>
                </a:lnTo>
                <a:lnTo>
                  <a:pt x="0" y="27629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93582" y="283171"/>
            <a:ext cx="2029295" cy="1798462"/>
          </a:xfrm>
          <a:custGeom>
            <a:avLst/>
            <a:gdLst/>
            <a:ahLst/>
            <a:cxnLst/>
            <a:rect l="l" t="t" r="r" b="b"/>
            <a:pathLst>
              <a:path w="2029295" h="1798462">
                <a:moveTo>
                  <a:pt x="0" y="0"/>
                </a:moveTo>
                <a:lnTo>
                  <a:pt x="2029295" y="0"/>
                </a:lnTo>
                <a:lnTo>
                  <a:pt x="2029295" y="1798462"/>
                </a:lnTo>
                <a:lnTo>
                  <a:pt x="0" y="1798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96264" y="3081792"/>
            <a:ext cx="15329369" cy="547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18"/>
              </a:lnSpc>
            </a:pPr>
            <a:r>
              <a:rPr lang="en-US" sz="4773" spc="-649">
                <a:solidFill>
                  <a:srgbClr val="F6F7EC"/>
                </a:solidFill>
                <a:latin typeface="Sunday"/>
                <a:ea typeface="Sunday"/>
                <a:cs typeface="Sunday"/>
                <a:sym typeface="Sunday"/>
              </a:rPr>
              <a:t>ГРАДЪТ      КАТО     УЧЕБНА     ПЛОЩАДКА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96264" y="4008544"/>
            <a:ext cx="15329369" cy="401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7"/>
              </a:lnSpc>
              <a:spcBef>
                <a:spcPct val="0"/>
              </a:spcBef>
            </a:pPr>
            <a:r>
              <a:rPr lang="en-US" sz="2997" b="1" spc="92">
                <a:solidFill>
                  <a:srgbClr val="EEEEEE"/>
                </a:solidFill>
                <a:latin typeface="Nourd Bold"/>
                <a:ea typeface="Nourd Bold"/>
                <a:cs typeface="Nourd Bold"/>
                <a:sym typeface="Nourd Bold"/>
              </a:rPr>
              <a:t>Ключ към социалното образование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23694" y="195786"/>
            <a:ext cx="4682241" cy="468224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6425" r="-1642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824681" y="5010764"/>
            <a:ext cx="3877222" cy="387722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16425" b="-1642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399972" y="-368342"/>
            <a:ext cx="5246370" cy="524637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t="-16425" b="-1642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EEEEEE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041630" y="5246370"/>
            <a:ext cx="5246370" cy="524637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5"/>
              <a:stretch>
                <a:fillRect t="-16425" b="-1642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EEEEE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1987378"/>
            <a:ext cx="8505362" cy="85053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6407" r="-16407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0" y="0"/>
            <a:ext cx="2803582" cy="2547755"/>
          </a:xfrm>
          <a:custGeom>
            <a:avLst/>
            <a:gdLst/>
            <a:ahLst/>
            <a:cxnLst/>
            <a:rect l="l" t="t" r="r" b="b"/>
            <a:pathLst>
              <a:path w="2803582" h="2547755">
                <a:moveTo>
                  <a:pt x="0" y="0"/>
                </a:moveTo>
                <a:lnTo>
                  <a:pt x="2803582" y="0"/>
                </a:lnTo>
                <a:lnTo>
                  <a:pt x="2803582" y="2547755"/>
                </a:lnTo>
                <a:lnTo>
                  <a:pt x="0" y="25477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414908" y="-623663"/>
            <a:ext cx="3790338" cy="3795081"/>
          </a:xfrm>
          <a:custGeom>
            <a:avLst/>
            <a:gdLst/>
            <a:ahLst/>
            <a:cxnLst/>
            <a:rect l="l" t="t" r="r" b="b"/>
            <a:pathLst>
              <a:path w="3790338" h="3795081">
                <a:moveTo>
                  <a:pt x="0" y="0"/>
                </a:moveTo>
                <a:lnTo>
                  <a:pt x="3790338" y="0"/>
                </a:lnTo>
                <a:lnTo>
                  <a:pt x="3790338" y="3795081"/>
                </a:lnTo>
                <a:lnTo>
                  <a:pt x="0" y="3795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253705" y="4089117"/>
            <a:ext cx="1575850" cy="1577822"/>
          </a:xfrm>
          <a:custGeom>
            <a:avLst/>
            <a:gdLst/>
            <a:ahLst/>
            <a:cxnLst/>
            <a:rect l="l" t="t" r="r" b="b"/>
            <a:pathLst>
              <a:path w="1575850" h="1577822">
                <a:moveTo>
                  <a:pt x="0" y="0"/>
                </a:moveTo>
                <a:lnTo>
                  <a:pt x="1575850" y="0"/>
                </a:lnTo>
                <a:lnTo>
                  <a:pt x="1575850" y="1577822"/>
                </a:lnTo>
                <a:lnTo>
                  <a:pt x="0" y="1577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036756" y="8469389"/>
            <a:ext cx="1575850" cy="1577822"/>
          </a:xfrm>
          <a:custGeom>
            <a:avLst/>
            <a:gdLst/>
            <a:ahLst/>
            <a:cxnLst/>
            <a:rect l="l" t="t" r="r" b="b"/>
            <a:pathLst>
              <a:path w="1575850" h="1577822">
                <a:moveTo>
                  <a:pt x="0" y="0"/>
                </a:moveTo>
                <a:lnTo>
                  <a:pt x="1575850" y="0"/>
                </a:lnTo>
                <a:lnTo>
                  <a:pt x="1575850" y="1577822"/>
                </a:lnTo>
                <a:lnTo>
                  <a:pt x="0" y="1577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26485" y="0"/>
            <a:ext cx="14656649" cy="10434220"/>
            <a:chOff x="0" y="0"/>
            <a:chExt cx="5905437" cy="4204142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5992305" cy="4246179"/>
            </a:xfrm>
            <a:custGeom>
              <a:avLst/>
              <a:gdLst/>
              <a:ahLst/>
              <a:cxnLst/>
              <a:rect l="l" t="t" r="r" b="b"/>
              <a:pathLst>
                <a:path w="5992305" h="4246179">
                  <a:moveTo>
                    <a:pt x="5899378" y="4215593"/>
                  </a:moveTo>
                  <a:cubicBezTo>
                    <a:pt x="3982780" y="4223446"/>
                    <a:pt x="2079408" y="4215086"/>
                    <a:pt x="89948" y="4223573"/>
                  </a:cubicBezTo>
                  <a:cubicBezTo>
                    <a:pt x="60426" y="4213059"/>
                    <a:pt x="77076" y="4171004"/>
                    <a:pt x="71408" y="4133888"/>
                  </a:cubicBezTo>
                  <a:cubicBezTo>
                    <a:pt x="57355" y="4086260"/>
                    <a:pt x="0" y="4055985"/>
                    <a:pt x="81327" y="3966807"/>
                  </a:cubicBezTo>
                  <a:cubicBezTo>
                    <a:pt x="99277" y="3920572"/>
                    <a:pt x="114629" y="3866102"/>
                    <a:pt x="128327" y="3822527"/>
                  </a:cubicBezTo>
                  <a:cubicBezTo>
                    <a:pt x="187844" y="3772365"/>
                    <a:pt x="226932" y="3717009"/>
                    <a:pt x="284914" y="3651139"/>
                  </a:cubicBezTo>
                  <a:cubicBezTo>
                    <a:pt x="351635" y="3562975"/>
                    <a:pt x="304163" y="3483551"/>
                    <a:pt x="409735" y="3431235"/>
                  </a:cubicBezTo>
                  <a:cubicBezTo>
                    <a:pt x="394738" y="3395513"/>
                    <a:pt x="434180" y="3360172"/>
                    <a:pt x="415049" y="3314823"/>
                  </a:cubicBezTo>
                  <a:cubicBezTo>
                    <a:pt x="419891" y="3230712"/>
                    <a:pt x="418002" y="3235906"/>
                    <a:pt x="506805" y="3131274"/>
                  </a:cubicBezTo>
                  <a:cubicBezTo>
                    <a:pt x="516725" y="3081618"/>
                    <a:pt x="459097" y="3034496"/>
                    <a:pt x="577895" y="2952285"/>
                  </a:cubicBezTo>
                  <a:cubicBezTo>
                    <a:pt x="589940" y="2887556"/>
                    <a:pt x="608953" y="2860701"/>
                    <a:pt x="669769" y="2809398"/>
                  </a:cubicBezTo>
                  <a:cubicBezTo>
                    <a:pt x="709565" y="2804332"/>
                    <a:pt x="659259" y="2696786"/>
                    <a:pt x="717359" y="2611409"/>
                  </a:cubicBezTo>
                  <a:cubicBezTo>
                    <a:pt x="736372" y="2576700"/>
                    <a:pt x="683113" y="2532492"/>
                    <a:pt x="752078" y="2419753"/>
                  </a:cubicBezTo>
                  <a:cubicBezTo>
                    <a:pt x="772862" y="2372124"/>
                    <a:pt x="771090" y="2335769"/>
                    <a:pt x="774751" y="2270786"/>
                  </a:cubicBezTo>
                  <a:cubicBezTo>
                    <a:pt x="832969" y="2210616"/>
                    <a:pt x="867570" y="2160707"/>
                    <a:pt x="876308" y="2055316"/>
                  </a:cubicBezTo>
                  <a:cubicBezTo>
                    <a:pt x="928386" y="1970825"/>
                    <a:pt x="968773" y="1959171"/>
                    <a:pt x="923662" y="1828571"/>
                  </a:cubicBezTo>
                  <a:cubicBezTo>
                    <a:pt x="978102" y="1742561"/>
                    <a:pt x="1003255" y="1578646"/>
                    <a:pt x="1056395" y="1480981"/>
                  </a:cubicBezTo>
                  <a:cubicBezTo>
                    <a:pt x="1032423" y="1417138"/>
                    <a:pt x="1060647" y="1328214"/>
                    <a:pt x="1023684" y="1258924"/>
                  </a:cubicBezTo>
                  <a:cubicBezTo>
                    <a:pt x="1073991" y="1134405"/>
                    <a:pt x="1031833" y="1182414"/>
                    <a:pt x="1010104" y="983157"/>
                  </a:cubicBezTo>
                  <a:cubicBezTo>
                    <a:pt x="1009041" y="961116"/>
                    <a:pt x="985069" y="936922"/>
                    <a:pt x="955783" y="912601"/>
                  </a:cubicBezTo>
                  <a:cubicBezTo>
                    <a:pt x="967946" y="907534"/>
                    <a:pt x="971961" y="835710"/>
                    <a:pt x="930748" y="822663"/>
                  </a:cubicBezTo>
                  <a:cubicBezTo>
                    <a:pt x="830135" y="773514"/>
                    <a:pt x="838283" y="643548"/>
                    <a:pt x="741568" y="568811"/>
                  </a:cubicBezTo>
                  <a:cubicBezTo>
                    <a:pt x="768965" y="456199"/>
                    <a:pt x="684176" y="388049"/>
                    <a:pt x="642963" y="294311"/>
                  </a:cubicBezTo>
                  <a:cubicBezTo>
                    <a:pt x="616983" y="269990"/>
                    <a:pt x="678508" y="268723"/>
                    <a:pt x="682877" y="248075"/>
                  </a:cubicBezTo>
                  <a:cubicBezTo>
                    <a:pt x="685829" y="240475"/>
                    <a:pt x="706613" y="170298"/>
                    <a:pt x="689726" y="153704"/>
                  </a:cubicBezTo>
                  <a:cubicBezTo>
                    <a:pt x="656661" y="133943"/>
                    <a:pt x="682050" y="110509"/>
                    <a:pt x="690789" y="77574"/>
                  </a:cubicBezTo>
                  <a:cubicBezTo>
                    <a:pt x="698701" y="61486"/>
                    <a:pt x="651819" y="2794"/>
                    <a:pt x="723972" y="25765"/>
                  </a:cubicBezTo>
                  <a:cubicBezTo>
                    <a:pt x="2210960" y="16129"/>
                    <a:pt x="3689208" y="29438"/>
                    <a:pt x="5214457" y="21331"/>
                  </a:cubicBezTo>
                  <a:cubicBezTo>
                    <a:pt x="5446622" y="38559"/>
                    <a:pt x="5708309" y="0"/>
                    <a:pt x="5938347" y="33745"/>
                  </a:cubicBezTo>
                  <a:cubicBezTo>
                    <a:pt x="5938820" y="570331"/>
                    <a:pt x="5940119" y="1167340"/>
                    <a:pt x="5939411" y="1706585"/>
                  </a:cubicBezTo>
                  <a:cubicBezTo>
                    <a:pt x="5941418" y="2478149"/>
                    <a:pt x="5934687" y="3253640"/>
                    <a:pt x="5943189" y="4028117"/>
                  </a:cubicBezTo>
                  <a:cubicBezTo>
                    <a:pt x="5914493" y="4033690"/>
                    <a:pt x="5992305" y="4246179"/>
                    <a:pt x="5899378" y="4215593"/>
                  </a:cubicBezTo>
                  <a:close/>
                </a:path>
              </a:pathLst>
            </a:custGeom>
            <a:blipFill>
              <a:blip r:embed="rId2"/>
              <a:stretch>
                <a:fillRect l="-3605" r="-360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-1037797">
            <a:off x="7361884" y="10272282"/>
            <a:ext cx="1147716" cy="2946035"/>
            <a:chOff x="0" y="0"/>
            <a:chExt cx="1530287" cy="3928047"/>
          </a:xfrm>
        </p:grpSpPr>
        <p:sp>
          <p:nvSpPr>
            <p:cNvPr id="10" name="Freeform 10"/>
            <p:cNvSpPr/>
            <p:nvPr/>
          </p:nvSpPr>
          <p:spPr>
            <a:xfrm rot="4820589">
              <a:off x="-1150508" y="1513845"/>
              <a:ext cx="3831304" cy="900356"/>
            </a:xfrm>
            <a:custGeom>
              <a:avLst/>
              <a:gdLst/>
              <a:ahLst/>
              <a:cxnLst/>
              <a:rect l="l" t="t" r="r" b="b"/>
              <a:pathLst>
                <a:path w="3831304" h="900356">
                  <a:moveTo>
                    <a:pt x="0" y="0"/>
                  </a:moveTo>
                  <a:lnTo>
                    <a:pt x="3831304" y="0"/>
                  </a:lnTo>
                  <a:lnTo>
                    <a:pt x="3831304" y="900357"/>
                  </a:lnTo>
                  <a:lnTo>
                    <a:pt x="0" y="900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4820589">
              <a:off x="-1150508" y="1513845"/>
              <a:ext cx="3831304" cy="900356"/>
            </a:xfrm>
            <a:custGeom>
              <a:avLst/>
              <a:gdLst/>
              <a:ahLst/>
              <a:cxnLst/>
              <a:rect l="l" t="t" r="r" b="b"/>
              <a:pathLst>
                <a:path w="3831304" h="900356">
                  <a:moveTo>
                    <a:pt x="0" y="0"/>
                  </a:moveTo>
                  <a:lnTo>
                    <a:pt x="3831304" y="0"/>
                  </a:lnTo>
                  <a:lnTo>
                    <a:pt x="3831304" y="900357"/>
                  </a:lnTo>
                  <a:lnTo>
                    <a:pt x="0" y="900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5355092" y="1077396"/>
            <a:ext cx="1594787" cy="1594787"/>
          </a:xfrm>
          <a:custGeom>
            <a:avLst/>
            <a:gdLst/>
            <a:ahLst/>
            <a:cxnLst/>
            <a:rect l="l" t="t" r="r" b="b"/>
            <a:pathLst>
              <a:path w="1594787" h="1594787">
                <a:moveTo>
                  <a:pt x="0" y="0"/>
                </a:moveTo>
                <a:lnTo>
                  <a:pt x="1594787" y="0"/>
                </a:lnTo>
                <a:lnTo>
                  <a:pt x="1594787" y="1594787"/>
                </a:lnTo>
                <a:lnTo>
                  <a:pt x="0" y="1594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-208763" y="453961"/>
            <a:ext cx="7158642" cy="164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  <a:spcBef>
                <a:spcPct val="0"/>
              </a:spcBef>
            </a:pP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Мадарски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конник</a:t>
            </a:r>
            <a:endParaRPr lang="en-US" sz="4200" u="none" strike="noStrike" spc="130" dirty="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ctr">
              <a:lnSpc>
                <a:spcPts val="4284"/>
              </a:lnSpc>
              <a:spcBef>
                <a:spcPct val="0"/>
              </a:spcBef>
            </a:pP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град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Шумен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</a:p>
          <a:p>
            <a:pPr algn="just">
              <a:lnSpc>
                <a:spcPts val="4284"/>
              </a:lnSpc>
              <a:spcBef>
                <a:spcPct val="0"/>
              </a:spcBef>
            </a:pPr>
            <a:endParaRPr lang="en-US" sz="4200" u="none" strike="noStrike" spc="130" dirty="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103371" y="5667813"/>
            <a:ext cx="6330470" cy="2873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Прозорец към вековната българска история</a:t>
            </a: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Развитие на  чувство за принадлежност, родолюбие и уважение към културното наследство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77546" y="2937185"/>
            <a:ext cx="6304644" cy="246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Проект ЦОИДУЕМ „Мост между традиции и обичаи“</a:t>
            </a: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Образователна екскурзия</a:t>
            </a: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50 деца на  възраст  от  4  до 7 г.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037797">
            <a:off x="7361884" y="10181159"/>
            <a:ext cx="1147716" cy="2946035"/>
            <a:chOff x="0" y="0"/>
            <a:chExt cx="1530287" cy="3928047"/>
          </a:xfrm>
        </p:grpSpPr>
        <p:sp>
          <p:nvSpPr>
            <p:cNvPr id="8" name="Freeform 8"/>
            <p:cNvSpPr/>
            <p:nvPr/>
          </p:nvSpPr>
          <p:spPr>
            <a:xfrm rot="4820589">
              <a:off x="-1150508" y="1513845"/>
              <a:ext cx="3831304" cy="900356"/>
            </a:xfrm>
            <a:custGeom>
              <a:avLst/>
              <a:gdLst/>
              <a:ahLst/>
              <a:cxnLst/>
              <a:rect l="l" t="t" r="r" b="b"/>
              <a:pathLst>
                <a:path w="3831304" h="900356">
                  <a:moveTo>
                    <a:pt x="0" y="0"/>
                  </a:moveTo>
                  <a:lnTo>
                    <a:pt x="3831304" y="0"/>
                  </a:lnTo>
                  <a:lnTo>
                    <a:pt x="3831304" y="900357"/>
                  </a:lnTo>
                  <a:lnTo>
                    <a:pt x="0" y="900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4820589">
              <a:off x="-1150508" y="1513845"/>
              <a:ext cx="3831304" cy="900356"/>
            </a:xfrm>
            <a:custGeom>
              <a:avLst/>
              <a:gdLst/>
              <a:ahLst/>
              <a:cxnLst/>
              <a:rect l="l" t="t" r="r" b="b"/>
              <a:pathLst>
                <a:path w="3831304" h="900356">
                  <a:moveTo>
                    <a:pt x="0" y="0"/>
                  </a:moveTo>
                  <a:lnTo>
                    <a:pt x="3831304" y="0"/>
                  </a:lnTo>
                  <a:lnTo>
                    <a:pt x="3831304" y="900357"/>
                  </a:lnTo>
                  <a:lnTo>
                    <a:pt x="0" y="900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3222" y="-696571"/>
            <a:ext cx="8358848" cy="76583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7550" y="2328480"/>
            <a:ext cx="9649614" cy="884096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075789" y="5143500"/>
            <a:ext cx="4073867" cy="407386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16747" b="-16747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7630946" y="306400"/>
            <a:ext cx="4505260" cy="450526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16747" b="-1674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695889" y="6455556"/>
            <a:ext cx="3831444" cy="383144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t="-16747" b="-16747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4004198" y="306400"/>
            <a:ext cx="2256319" cy="2714369"/>
          </a:xfrm>
          <a:custGeom>
            <a:avLst/>
            <a:gdLst/>
            <a:ahLst/>
            <a:cxnLst/>
            <a:rect l="l" t="t" r="r" b="b"/>
            <a:pathLst>
              <a:path w="2256319" h="2714369">
                <a:moveTo>
                  <a:pt x="0" y="0"/>
                </a:moveTo>
                <a:lnTo>
                  <a:pt x="2256320" y="0"/>
                </a:lnTo>
                <a:lnTo>
                  <a:pt x="2256320" y="2714369"/>
                </a:lnTo>
                <a:lnTo>
                  <a:pt x="0" y="27143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71B24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2047508" y="1607867"/>
            <a:ext cx="3932934" cy="2458084"/>
          </a:xfrm>
          <a:custGeom>
            <a:avLst/>
            <a:gdLst/>
            <a:ahLst/>
            <a:cxnLst/>
            <a:rect l="l" t="t" r="r" b="b"/>
            <a:pathLst>
              <a:path w="3932934" h="2458084">
                <a:moveTo>
                  <a:pt x="0" y="0"/>
                </a:moveTo>
                <a:lnTo>
                  <a:pt x="3932934" y="0"/>
                </a:lnTo>
                <a:lnTo>
                  <a:pt x="3932934" y="2458084"/>
                </a:lnTo>
                <a:lnTo>
                  <a:pt x="0" y="24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0945" y="5740694"/>
            <a:ext cx="4838861" cy="3695680"/>
          </a:xfrm>
          <a:custGeom>
            <a:avLst/>
            <a:gdLst/>
            <a:ahLst/>
            <a:cxnLst/>
            <a:rect l="l" t="t" r="r" b="b"/>
            <a:pathLst>
              <a:path w="4838861" h="3695680">
                <a:moveTo>
                  <a:pt x="0" y="0"/>
                </a:moveTo>
                <a:lnTo>
                  <a:pt x="4838861" y="0"/>
                </a:lnTo>
                <a:lnTo>
                  <a:pt x="4838861" y="3695680"/>
                </a:lnTo>
                <a:lnTo>
                  <a:pt x="0" y="3695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47508" y="4949652"/>
            <a:ext cx="5211792" cy="5277764"/>
          </a:xfrm>
          <a:custGeom>
            <a:avLst/>
            <a:gdLst/>
            <a:ahLst/>
            <a:cxnLst/>
            <a:rect l="l" t="t" r="r" b="b"/>
            <a:pathLst>
              <a:path w="5211792" h="5277764">
                <a:moveTo>
                  <a:pt x="0" y="0"/>
                </a:moveTo>
                <a:lnTo>
                  <a:pt x="5211792" y="0"/>
                </a:lnTo>
                <a:lnTo>
                  <a:pt x="5211792" y="5277764"/>
                </a:lnTo>
                <a:lnTo>
                  <a:pt x="0" y="5277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0945" y="377952"/>
            <a:ext cx="17757055" cy="920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  <a:spcBef>
                <a:spcPct val="0"/>
              </a:spcBef>
            </a:pPr>
            <a:r>
              <a:rPr lang="en-US" sz="3600" spc="11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Вярваме, че е важно и необходимо да не спираме да работим в посока обогатяване на културата и разширяване на мирогледа ни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4446951"/>
            <a:ext cx="18288000" cy="920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ctr">
              <a:lnSpc>
                <a:spcPts val="3672"/>
              </a:lnSpc>
              <a:spcBef>
                <a:spcPct val="0"/>
              </a:spcBef>
              <a:buFont typeface="Arial"/>
              <a:buChar char="•"/>
            </a:pP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“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Истинското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образование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не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поставя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граници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-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то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отваря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врати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към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светове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,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които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още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не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сме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си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представяли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“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02605" y="0"/>
            <a:ext cx="13922047" cy="10434220"/>
            <a:chOff x="0" y="0"/>
            <a:chExt cx="5609452" cy="4204142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5696320" cy="4246179"/>
            </a:xfrm>
            <a:custGeom>
              <a:avLst/>
              <a:gdLst/>
              <a:ahLst/>
              <a:cxnLst/>
              <a:rect l="l" t="t" r="r" b="b"/>
              <a:pathLst>
                <a:path w="5696320" h="4246179">
                  <a:moveTo>
                    <a:pt x="5605696" y="4215593"/>
                  </a:moveTo>
                  <a:cubicBezTo>
                    <a:pt x="3785159" y="4223446"/>
                    <a:pt x="1977185" y="4215086"/>
                    <a:pt x="87438" y="4223573"/>
                  </a:cubicBezTo>
                  <a:cubicBezTo>
                    <a:pt x="59396" y="4213059"/>
                    <a:pt x="75212" y="4171004"/>
                    <a:pt x="69828" y="4133888"/>
                  </a:cubicBezTo>
                  <a:cubicBezTo>
                    <a:pt x="56479" y="4086260"/>
                    <a:pt x="0" y="4055985"/>
                    <a:pt x="79250" y="3966807"/>
                  </a:cubicBezTo>
                  <a:cubicBezTo>
                    <a:pt x="96300" y="3920572"/>
                    <a:pt x="110882" y="3866102"/>
                    <a:pt x="123894" y="3822527"/>
                  </a:cubicBezTo>
                  <a:cubicBezTo>
                    <a:pt x="180428" y="3772365"/>
                    <a:pt x="217557" y="3717009"/>
                    <a:pt x="272633" y="3651139"/>
                  </a:cubicBezTo>
                  <a:cubicBezTo>
                    <a:pt x="336010" y="3562975"/>
                    <a:pt x="290917" y="3483551"/>
                    <a:pt x="391198" y="3431235"/>
                  </a:cubicBezTo>
                  <a:cubicBezTo>
                    <a:pt x="376952" y="3395513"/>
                    <a:pt x="414417" y="3360172"/>
                    <a:pt x="396245" y="3314823"/>
                  </a:cubicBezTo>
                  <a:cubicBezTo>
                    <a:pt x="400844" y="3230712"/>
                    <a:pt x="399050" y="3235906"/>
                    <a:pt x="483402" y="3131274"/>
                  </a:cubicBezTo>
                  <a:cubicBezTo>
                    <a:pt x="492825" y="3081618"/>
                    <a:pt x="438085" y="3034496"/>
                    <a:pt x="550929" y="2952285"/>
                  </a:cubicBezTo>
                  <a:cubicBezTo>
                    <a:pt x="562371" y="2887556"/>
                    <a:pt x="580430" y="2860701"/>
                    <a:pt x="638199" y="2809398"/>
                  </a:cubicBezTo>
                  <a:cubicBezTo>
                    <a:pt x="676000" y="2804332"/>
                    <a:pt x="628215" y="2696786"/>
                    <a:pt x="683403" y="2611409"/>
                  </a:cubicBezTo>
                  <a:cubicBezTo>
                    <a:pt x="701463" y="2576700"/>
                    <a:pt x="650874" y="2532492"/>
                    <a:pt x="716382" y="2419753"/>
                  </a:cubicBezTo>
                  <a:cubicBezTo>
                    <a:pt x="736124" y="2372124"/>
                    <a:pt x="734441" y="2335769"/>
                    <a:pt x="737919" y="2270786"/>
                  </a:cubicBezTo>
                  <a:cubicBezTo>
                    <a:pt x="793219" y="2210616"/>
                    <a:pt x="826085" y="2160707"/>
                    <a:pt x="834386" y="2055316"/>
                  </a:cubicBezTo>
                  <a:cubicBezTo>
                    <a:pt x="883853" y="1970825"/>
                    <a:pt x="922216" y="1959171"/>
                    <a:pt x="879366" y="1828571"/>
                  </a:cubicBezTo>
                  <a:cubicBezTo>
                    <a:pt x="931077" y="1742561"/>
                    <a:pt x="954970" y="1578646"/>
                    <a:pt x="1005447" y="1480981"/>
                  </a:cubicBezTo>
                  <a:cubicBezTo>
                    <a:pt x="982676" y="1417138"/>
                    <a:pt x="1009485" y="1328214"/>
                    <a:pt x="974375" y="1258924"/>
                  </a:cubicBezTo>
                  <a:cubicBezTo>
                    <a:pt x="1022160" y="1134405"/>
                    <a:pt x="982115" y="1182414"/>
                    <a:pt x="961476" y="983157"/>
                  </a:cubicBezTo>
                  <a:cubicBezTo>
                    <a:pt x="960466" y="961116"/>
                    <a:pt x="937695" y="936922"/>
                    <a:pt x="909877" y="912601"/>
                  </a:cubicBezTo>
                  <a:cubicBezTo>
                    <a:pt x="921430" y="907534"/>
                    <a:pt x="925244" y="835710"/>
                    <a:pt x="886097" y="822663"/>
                  </a:cubicBezTo>
                  <a:cubicBezTo>
                    <a:pt x="790527" y="773514"/>
                    <a:pt x="798267" y="643548"/>
                    <a:pt x="706399" y="568811"/>
                  </a:cubicBezTo>
                  <a:cubicBezTo>
                    <a:pt x="732422" y="456199"/>
                    <a:pt x="651883" y="388049"/>
                    <a:pt x="612736" y="294311"/>
                  </a:cubicBezTo>
                  <a:cubicBezTo>
                    <a:pt x="588058" y="269990"/>
                    <a:pt x="646499" y="268723"/>
                    <a:pt x="650649" y="248075"/>
                  </a:cubicBezTo>
                  <a:cubicBezTo>
                    <a:pt x="653454" y="240475"/>
                    <a:pt x="673196" y="170298"/>
                    <a:pt x="657155" y="153704"/>
                  </a:cubicBezTo>
                  <a:cubicBezTo>
                    <a:pt x="625748" y="133943"/>
                    <a:pt x="649864" y="110509"/>
                    <a:pt x="658165" y="77574"/>
                  </a:cubicBezTo>
                  <a:cubicBezTo>
                    <a:pt x="665680" y="61486"/>
                    <a:pt x="621149" y="2794"/>
                    <a:pt x="689685" y="25765"/>
                  </a:cubicBezTo>
                  <a:cubicBezTo>
                    <a:pt x="2102144" y="16129"/>
                    <a:pt x="3506301" y="29438"/>
                    <a:pt x="4955104" y="21331"/>
                  </a:cubicBezTo>
                  <a:cubicBezTo>
                    <a:pt x="5175632" y="38559"/>
                    <a:pt x="5424203" y="0"/>
                    <a:pt x="5642712" y="33745"/>
                  </a:cubicBezTo>
                  <a:cubicBezTo>
                    <a:pt x="5643161" y="570331"/>
                    <a:pt x="5644395" y="1167340"/>
                    <a:pt x="5643722" y="1706585"/>
                  </a:cubicBezTo>
                  <a:cubicBezTo>
                    <a:pt x="5645628" y="2478149"/>
                    <a:pt x="5639235" y="3253640"/>
                    <a:pt x="5647311" y="4028117"/>
                  </a:cubicBezTo>
                  <a:cubicBezTo>
                    <a:pt x="5620054" y="4033690"/>
                    <a:pt x="5696320" y="4246179"/>
                    <a:pt x="5605696" y="4215593"/>
                  </a:cubicBezTo>
                  <a:close/>
                </a:path>
              </a:pathLst>
            </a:custGeom>
            <a:blipFill>
              <a:blip r:embed="rId2"/>
              <a:stretch>
                <a:fillRect l="-16421" r="-1642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71B24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324099" y="-8728"/>
            <a:ext cx="7315200" cy="2074857"/>
          </a:xfrm>
          <a:custGeom>
            <a:avLst/>
            <a:gdLst/>
            <a:ahLst/>
            <a:cxnLst/>
            <a:rect l="l" t="t" r="r" b="b"/>
            <a:pathLst>
              <a:path w="7315200" h="2074857">
                <a:moveTo>
                  <a:pt x="0" y="0"/>
                </a:moveTo>
                <a:lnTo>
                  <a:pt x="7315200" y="0"/>
                </a:lnTo>
                <a:lnTo>
                  <a:pt x="7315200" y="2074856"/>
                </a:lnTo>
                <a:lnTo>
                  <a:pt x="0" y="2074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77451" y="2017950"/>
            <a:ext cx="7161609" cy="766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1"/>
              </a:lnSpc>
              <a:spcBef>
                <a:spcPct val="0"/>
              </a:spcBef>
            </a:pPr>
            <a:r>
              <a:rPr lang="en-US" sz="5599" u="none" strike="noStrike" spc="173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Валенсия</a:t>
            </a:r>
            <a:r>
              <a:rPr lang="en-US" sz="5599" u="none" strike="noStrike" spc="173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, </a:t>
            </a:r>
            <a:r>
              <a:rPr lang="en-US" sz="5599" u="none" strike="noStrike" spc="173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Испания</a:t>
            </a:r>
            <a:endParaRPr lang="en-US" sz="5599" u="none" strike="noStrike" spc="173" dirty="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0" y="6642039"/>
            <a:ext cx="7278613" cy="164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Придобиване на чужд опит, свързан с екологичното възпитание в образователната среда.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5191125"/>
            <a:ext cx="7278613" cy="125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 algn="just">
              <a:lnSpc>
                <a:spcPts val="3263"/>
              </a:lnSpc>
              <a:spcBef>
                <a:spcPct val="0"/>
              </a:spcBef>
              <a:buFont typeface="Arial"/>
              <a:buChar char="•"/>
            </a:pPr>
            <a:r>
              <a:rPr lang="en-US" sz="3199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Участие на 4 педагогически специалисти в образователен курс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11" y="3707005"/>
            <a:ext cx="7269403" cy="164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Проект Еразъм+ “ Зеленият свят на вълшебствата - обучение на открито”</a:t>
            </a:r>
          </a:p>
          <a:p>
            <a:pPr algn="ctr">
              <a:lnSpc>
                <a:spcPts val="3264"/>
              </a:lnSpc>
              <a:spcBef>
                <a:spcPct val="0"/>
              </a:spcBef>
            </a:pPr>
            <a:endParaRPr lang="en-US" sz="3200" spc="99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71B24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99104" y="1028700"/>
            <a:ext cx="4704364" cy="470436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747" r="-16747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657416" y="4697728"/>
            <a:ext cx="5744131" cy="574413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8709" r="-38709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8940655" y="1769498"/>
            <a:ext cx="4980898" cy="498089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6747" r="-16747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3921553" y="402322"/>
            <a:ext cx="3857625" cy="385762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6747" r="-16747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3422413" y="4855905"/>
            <a:ext cx="4855905" cy="485590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6747" r="-16747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382473" y="7093295"/>
            <a:ext cx="2589582" cy="3093577"/>
          </a:xfrm>
          <a:custGeom>
            <a:avLst/>
            <a:gdLst/>
            <a:ahLst/>
            <a:cxnLst/>
            <a:rect l="l" t="t" r="r" b="b"/>
            <a:pathLst>
              <a:path w="2589582" h="3093577">
                <a:moveTo>
                  <a:pt x="0" y="0"/>
                </a:moveTo>
                <a:lnTo>
                  <a:pt x="2589582" y="0"/>
                </a:lnTo>
                <a:lnTo>
                  <a:pt x="2589582" y="3093577"/>
                </a:lnTo>
                <a:lnTo>
                  <a:pt x="0" y="30935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0" y="478522"/>
            <a:ext cx="16502333" cy="920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  <a:spcBef>
                <a:spcPct val="0"/>
              </a:spcBef>
            </a:pPr>
            <a:r>
              <a:rPr lang="en-US" sz="3600" spc="11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Повишаване на професионалната компетентност на педагогическите специалисти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61079" y="-147220"/>
            <a:ext cx="12378023" cy="10434220"/>
            <a:chOff x="0" y="0"/>
            <a:chExt cx="4987336" cy="4204142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5074204" cy="4246179"/>
            </a:xfrm>
            <a:custGeom>
              <a:avLst/>
              <a:gdLst/>
              <a:ahLst/>
              <a:cxnLst/>
              <a:rect l="l" t="t" r="r" b="b"/>
              <a:pathLst>
                <a:path w="5074204" h="4246179">
                  <a:moveTo>
                    <a:pt x="4988419" y="4215593"/>
                  </a:moveTo>
                  <a:cubicBezTo>
                    <a:pt x="3369789" y="4223446"/>
                    <a:pt x="1762328" y="4215086"/>
                    <a:pt x="82164" y="4223573"/>
                  </a:cubicBezTo>
                  <a:cubicBezTo>
                    <a:pt x="57231" y="4213059"/>
                    <a:pt x="71293" y="4171004"/>
                    <a:pt x="66506" y="4133888"/>
                  </a:cubicBezTo>
                  <a:cubicBezTo>
                    <a:pt x="54638" y="4086260"/>
                    <a:pt x="0" y="4055985"/>
                    <a:pt x="74883" y="3966807"/>
                  </a:cubicBezTo>
                  <a:cubicBezTo>
                    <a:pt x="90042" y="3920572"/>
                    <a:pt x="103007" y="3866102"/>
                    <a:pt x="114576" y="3822527"/>
                  </a:cubicBezTo>
                  <a:cubicBezTo>
                    <a:pt x="164841" y="3772365"/>
                    <a:pt x="197851" y="3717009"/>
                    <a:pt x="246819" y="3651139"/>
                  </a:cubicBezTo>
                  <a:cubicBezTo>
                    <a:pt x="303167" y="3562975"/>
                    <a:pt x="263075" y="3483551"/>
                    <a:pt x="352235" y="3431235"/>
                  </a:cubicBezTo>
                  <a:cubicBezTo>
                    <a:pt x="339569" y="3395513"/>
                    <a:pt x="372879" y="3360172"/>
                    <a:pt x="356723" y="3314823"/>
                  </a:cubicBezTo>
                  <a:cubicBezTo>
                    <a:pt x="360811" y="3230712"/>
                    <a:pt x="359216" y="3235906"/>
                    <a:pt x="434213" y="3131274"/>
                  </a:cubicBezTo>
                  <a:cubicBezTo>
                    <a:pt x="442591" y="3081618"/>
                    <a:pt x="393922" y="3034496"/>
                    <a:pt x="494251" y="2952285"/>
                  </a:cubicBezTo>
                  <a:cubicBezTo>
                    <a:pt x="504424" y="2887556"/>
                    <a:pt x="520480" y="2860701"/>
                    <a:pt x="571842" y="2809398"/>
                  </a:cubicBezTo>
                  <a:cubicBezTo>
                    <a:pt x="605451" y="2804332"/>
                    <a:pt x="562966" y="2696786"/>
                    <a:pt x="612033" y="2611409"/>
                  </a:cubicBezTo>
                  <a:cubicBezTo>
                    <a:pt x="628090" y="2576700"/>
                    <a:pt x="583111" y="2532492"/>
                    <a:pt x="641354" y="2419753"/>
                  </a:cubicBezTo>
                  <a:cubicBezTo>
                    <a:pt x="658907" y="2372124"/>
                    <a:pt x="657411" y="2335769"/>
                    <a:pt x="660502" y="2270786"/>
                  </a:cubicBezTo>
                  <a:cubicBezTo>
                    <a:pt x="709670" y="2210616"/>
                    <a:pt x="738891" y="2160707"/>
                    <a:pt x="746271" y="2055316"/>
                  </a:cubicBezTo>
                  <a:cubicBezTo>
                    <a:pt x="790252" y="1970825"/>
                    <a:pt x="824360" y="1959171"/>
                    <a:pt x="786263" y="1828571"/>
                  </a:cubicBezTo>
                  <a:cubicBezTo>
                    <a:pt x="832239" y="1742561"/>
                    <a:pt x="853482" y="1578646"/>
                    <a:pt x="898360" y="1480981"/>
                  </a:cubicBezTo>
                  <a:cubicBezTo>
                    <a:pt x="878115" y="1417138"/>
                    <a:pt x="901951" y="1328214"/>
                    <a:pt x="870735" y="1258924"/>
                  </a:cubicBezTo>
                  <a:cubicBezTo>
                    <a:pt x="913220" y="1134405"/>
                    <a:pt x="877616" y="1182414"/>
                    <a:pt x="859266" y="983157"/>
                  </a:cubicBezTo>
                  <a:cubicBezTo>
                    <a:pt x="858368" y="961116"/>
                    <a:pt x="838123" y="936922"/>
                    <a:pt x="813390" y="912601"/>
                  </a:cubicBezTo>
                  <a:cubicBezTo>
                    <a:pt x="823662" y="907534"/>
                    <a:pt x="827053" y="835710"/>
                    <a:pt x="792247" y="822663"/>
                  </a:cubicBezTo>
                  <a:cubicBezTo>
                    <a:pt x="707276" y="773514"/>
                    <a:pt x="714158" y="643548"/>
                    <a:pt x="632478" y="568811"/>
                  </a:cubicBezTo>
                  <a:cubicBezTo>
                    <a:pt x="655616" y="456199"/>
                    <a:pt x="584009" y="388049"/>
                    <a:pt x="549203" y="294311"/>
                  </a:cubicBezTo>
                  <a:cubicBezTo>
                    <a:pt x="527262" y="269990"/>
                    <a:pt x="579222" y="268723"/>
                    <a:pt x="582912" y="248075"/>
                  </a:cubicBezTo>
                  <a:cubicBezTo>
                    <a:pt x="585405" y="240475"/>
                    <a:pt x="602958" y="170298"/>
                    <a:pt x="588696" y="153704"/>
                  </a:cubicBezTo>
                  <a:cubicBezTo>
                    <a:pt x="560772" y="133943"/>
                    <a:pt x="582214" y="110509"/>
                    <a:pt x="589594" y="77574"/>
                  </a:cubicBezTo>
                  <a:cubicBezTo>
                    <a:pt x="596276" y="61486"/>
                    <a:pt x="556683" y="2794"/>
                    <a:pt x="617618" y="25765"/>
                  </a:cubicBezTo>
                  <a:cubicBezTo>
                    <a:pt x="1873428" y="16129"/>
                    <a:pt x="3121858" y="29438"/>
                    <a:pt x="4409981" y="21331"/>
                  </a:cubicBezTo>
                  <a:cubicBezTo>
                    <a:pt x="4606051" y="38559"/>
                    <a:pt x="4827055" y="0"/>
                    <a:pt x="5021330" y="33745"/>
                  </a:cubicBezTo>
                  <a:cubicBezTo>
                    <a:pt x="5021729" y="570331"/>
                    <a:pt x="5022826" y="1167340"/>
                    <a:pt x="5022227" y="1706585"/>
                  </a:cubicBezTo>
                  <a:cubicBezTo>
                    <a:pt x="5023923" y="2478149"/>
                    <a:pt x="5018238" y="3253640"/>
                    <a:pt x="5025419" y="4028117"/>
                  </a:cubicBezTo>
                  <a:cubicBezTo>
                    <a:pt x="5001184" y="4033690"/>
                    <a:pt x="5074204" y="4246179"/>
                    <a:pt x="4988419" y="4215593"/>
                  </a:cubicBezTo>
                  <a:close/>
                </a:path>
              </a:pathLst>
            </a:custGeom>
            <a:blipFill>
              <a:blip r:embed="rId2"/>
              <a:stretch>
                <a:fillRect l="-13236" r="-1323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71B24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078047" y="1422345"/>
            <a:ext cx="4380119" cy="1232604"/>
          </a:xfrm>
          <a:custGeom>
            <a:avLst/>
            <a:gdLst/>
            <a:ahLst/>
            <a:cxnLst/>
            <a:rect l="l" t="t" r="r" b="b"/>
            <a:pathLst>
              <a:path w="4380119" h="1232604">
                <a:moveTo>
                  <a:pt x="0" y="0"/>
                </a:moveTo>
                <a:lnTo>
                  <a:pt x="4380119" y="0"/>
                </a:lnTo>
                <a:lnTo>
                  <a:pt x="4380119" y="1232603"/>
                </a:lnTo>
                <a:lnTo>
                  <a:pt x="0" y="123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934" r="-61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183697" y="2906265"/>
            <a:ext cx="9463652" cy="1105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4"/>
              </a:lnSpc>
              <a:spcBef>
                <a:spcPct val="0"/>
              </a:spcBef>
            </a:pPr>
            <a:r>
              <a:rPr lang="en-US" sz="4200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O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стров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Света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Анастасия</a:t>
            </a:r>
            <a:endParaRPr lang="en-US" sz="4200" u="none" strike="noStrike" spc="130" dirty="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marL="0" lvl="0" indent="0" algn="ctr">
              <a:lnSpc>
                <a:spcPts val="4284"/>
              </a:lnSpc>
              <a:spcBef>
                <a:spcPct val="0"/>
              </a:spcBef>
            </a:pP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град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Бургас</a:t>
            </a:r>
            <a:endParaRPr lang="en-US" sz="4200" u="none" strike="noStrike" spc="130" dirty="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0" y="7080710"/>
            <a:ext cx="8254977" cy="82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Провеждане на експериментална  дейност с екологична насоченост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7973012"/>
            <a:ext cx="7261079" cy="164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Наблюдение на симбиозата между флора и фауна, която поддържа екологичната цялост на острова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4760506"/>
            <a:ext cx="8451342" cy="246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Проект BG05SFPR001-1.004-0004-C01 </a:t>
            </a:r>
          </a:p>
          <a:p>
            <a:pPr algn="just">
              <a:lnSpc>
                <a:spcPts val="3264"/>
              </a:lnSpc>
              <a:spcBef>
                <a:spcPct val="0"/>
              </a:spcBef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  „Заедно в науката, спорта и изкуствата“</a:t>
            </a: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Образователна екскурзия</a:t>
            </a: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деца между 4 и 6 годишна възраст</a:t>
            </a:r>
          </a:p>
          <a:p>
            <a:pPr algn="ctr">
              <a:lnSpc>
                <a:spcPts val="3264"/>
              </a:lnSpc>
              <a:spcBef>
                <a:spcPct val="0"/>
              </a:spcBef>
            </a:pPr>
            <a:endParaRPr lang="en-US" sz="3200" spc="99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3621" y="-573386"/>
            <a:ext cx="10243456" cy="26742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47036" y="0"/>
            <a:ext cx="13792526" cy="10434220"/>
            <a:chOff x="0" y="0"/>
            <a:chExt cx="5557266" cy="4204142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5644134" cy="4246179"/>
            </a:xfrm>
            <a:custGeom>
              <a:avLst/>
              <a:gdLst/>
              <a:ahLst/>
              <a:cxnLst/>
              <a:rect l="l" t="t" r="r" b="b"/>
              <a:pathLst>
                <a:path w="5644134" h="4246179">
                  <a:moveTo>
                    <a:pt x="5553915" y="4215593"/>
                  </a:moveTo>
                  <a:cubicBezTo>
                    <a:pt x="3750315" y="4223446"/>
                    <a:pt x="1959162" y="4215086"/>
                    <a:pt x="86996" y="4223573"/>
                  </a:cubicBezTo>
                  <a:cubicBezTo>
                    <a:pt x="59214" y="4213059"/>
                    <a:pt x="74883" y="4171004"/>
                    <a:pt x="69549" y="4133888"/>
                  </a:cubicBezTo>
                  <a:cubicBezTo>
                    <a:pt x="56325" y="4086260"/>
                    <a:pt x="0" y="4055985"/>
                    <a:pt x="78884" y="3966807"/>
                  </a:cubicBezTo>
                  <a:cubicBezTo>
                    <a:pt x="95775" y="3920572"/>
                    <a:pt x="110222" y="3866102"/>
                    <a:pt x="123112" y="3822527"/>
                  </a:cubicBezTo>
                  <a:cubicBezTo>
                    <a:pt x="179121" y="3772365"/>
                    <a:pt x="215904" y="3717009"/>
                    <a:pt x="270468" y="3651139"/>
                  </a:cubicBezTo>
                  <a:cubicBezTo>
                    <a:pt x="333255" y="3562975"/>
                    <a:pt x="288581" y="3483551"/>
                    <a:pt x="387929" y="3431235"/>
                  </a:cubicBezTo>
                  <a:cubicBezTo>
                    <a:pt x="373816" y="3395513"/>
                    <a:pt x="410933" y="3360172"/>
                    <a:pt x="392930" y="3314823"/>
                  </a:cubicBezTo>
                  <a:cubicBezTo>
                    <a:pt x="397486" y="3230712"/>
                    <a:pt x="395708" y="3235906"/>
                    <a:pt x="479276" y="3131274"/>
                  </a:cubicBezTo>
                  <a:cubicBezTo>
                    <a:pt x="488611" y="3081618"/>
                    <a:pt x="434381" y="3034496"/>
                    <a:pt x="546175" y="2952285"/>
                  </a:cubicBezTo>
                  <a:cubicBezTo>
                    <a:pt x="557510" y="2887556"/>
                    <a:pt x="575402" y="2860701"/>
                    <a:pt x="632632" y="2809398"/>
                  </a:cubicBezTo>
                  <a:cubicBezTo>
                    <a:pt x="670082" y="2804332"/>
                    <a:pt x="622742" y="2696786"/>
                    <a:pt x="677417" y="2611409"/>
                  </a:cubicBezTo>
                  <a:cubicBezTo>
                    <a:pt x="695308" y="2576700"/>
                    <a:pt x="645190" y="2532492"/>
                    <a:pt x="710088" y="2419753"/>
                  </a:cubicBezTo>
                  <a:cubicBezTo>
                    <a:pt x="729647" y="2372124"/>
                    <a:pt x="727980" y="2335769"/>
                    <a:pt x="731425" y="2270786"/>
                  </a:cubicBezTo>
                  <a:cubicBezTo>
                    <a:pt x="786210" y="2210616"/>
                    <a:pt x="818771" y="2160707"/>
                    <a:pt x="826994" y="2055316"/>
                  </a:cubicBezTo>
                  <a:cubicBezTo>
                    <a:pt x="876001" y="1970825"/>
                    <a:pt x="914007" y="1959171"/>
                    <a:pt x="871556" y="1828571"/>
                  </a:cubicBezTo>
                  <a:cubicBezTo>
                    <a:pt x="922786" y="1742561"/>
                    <a:pt x="946456" y="1578646"/>
                    <a:pt x="996464" y="1480981"/>
                  </a:cubicBezTo>
                  <a:cubicBezTo>
                    <a:pt x="973905" y="1417138"/>
                    <a:pt x="1000464" y="1328214"/>
                    <a:pt x="965681" y="1258924"/>
                  </a:cubicBezTo>
                  <a:cubicBezTo>
                    <a:pt x="1013022" y="1134405"/>
                    <a:pt x="973349" y="1182414"/>
                    <a:pt x="952902" y="983157"/>
                  </a:cubicBezTo>
                  <a:cubicBezTo>
                    <a:pt x="951902" y="961116"/>
                    <a:pt x="929343" y="936922"/>
                    <a:pt x="901783" y="912601"/>
                  </a:cubicBezTo>
                  <a:cubicBezTo>
                    <a:pt x="913229" y="907534"/>
                    <a:pt x="917008" y="835710"/>
                    <a:pt x="878224" y="822663"/>
                  </a:cubicBezTo>
                  <a:cubicBezTo>
                    <a:pt x="783543" y="773514"/>
                    <a:pt x="791211" y="643548"/>
                    <a:pt x="700198" y="568811"/>
                  </a:cubicBezTo>
                  <a:cubicBezTo>
                    <a:pt x="725979" y="456199"/>
                    <a:pt x="646190" y="388049"/>
                    <a:pt x="607406" y="294311"/>
                  </a:cubicBezTo>
                  <a:cubicBezTo>
                    <a:pt x="582958" y="269990"/>
                    <a:pt x="640856" y="268723"/>
                    <a:pt x="644967" y="248075"/>
                  </a:cubicBezTo>
                  <a:cubicBezTo>
                    <a:pt x="647745" y="240475"/>
                    <a:pt x="667304" y="170298"/>
                    <a:pt x="651413" y="153704"/>
                  </a:cubicBezTo>
                  <a:cubicBezTo>
                    <a:pt x="620297" y="133943"/>
                    <a:pt x="644189" y="110509"/>
                    <a:pt x="652413" y="77574"/>
                  </a:cubicBezTo>
                  <a:cubicBezTo>
                    <a:pt x="659858" y="61486"/>
                    <a:pt x="615741" y="2794"/>
                    <a:pt x="683640" y="25765"/>
                  </a:cubicBezTo>
                  <a:cubicBezTo>
                    <a:pt x="2082958" y="16129"/>
                    <a:pt x="3474052" y="29438"/>
                    <a:pt x="4909376" y="21331"/>
                  </a:cubicBezTo>
                  <a:cubicBezTo>
                    <a:pt x="5127852" y="38559"/>
                    <a:pt x="5374111" y="0"/>
                    <a:pt x="5590587" y="33745"/>
                  </a:cubicBezTo>
                  <a:cubicBezTo>
                    <a:pt x="5591032" y="570331"/>
                    <a:pt x="5592255" y="1167340"/>
                    <a:pt x="5591587" y="1706585"/>
                  </a:cubicBezTo>
                  <a:cubicBezTo>
                    <a:pt x="5593477" y="2478149"/>
                    <a:pt x="5587143" y="3253640"/>
                    <a:pt x="5595144" y="4028117"/>
                  </a:cubicBezTo>
                  <a:cubicBezTo>
                    <a:pt x="5568140" y="4033690"/>
                    <a:pt x="5644134" y="4246179"/>
                    <a:pt x="5553915" y="4215593"/>
                  </a:cubicBezTo>
                  <a:close/>
                </a:path>
              </a:pathLst>
            </a:custGeom>
            <a:blipFill>
              <a:blip r:embed="rId2"/>
              <a:stretch>
                <a:fillRect l="-6486" r="-648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933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7176177" y="1619631"/>
            <a:ext cx="1594787" cy="1594787"/>
          </a:xfrm>
          <a:custGeom>
            <a:avLst/>
            <a:gdLst/>
            <a:ahLst/>
            <a:cxnLst/>
            <a:rect l="l" t="t" r="r" b="b"/>
            <a:pathLst>
              <a:path w="1594787" h="1594787">
                <a:moveTo>
                  <a:pt x="0" y="0"/>
                </a:moveTo>
                <a:lnTo>
                  <a:pt x="1594787" y="0"/>
                </a:lnTo>
                <a:lnTo>
                  <a:pt x="1594787" y="1594787"/>
                </a:lnTo>
                <a:lnTo>
                  <a:pt x="0" y="1594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549142" y="1104900"/>
            <a:ext cx="8274461" cy="1105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  <a:spcBef>
                <a:spcPct val="0"/>
              </a:spcBef>
            </a:pP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Етнографския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комплекс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</a:p>
          <a:p>
            <a:pPr algn="ctr">
              <a:lnSpc>
                <a:spcPts val="4284"/>
              </a:lnSpc>
              <a:spcBef>
                <a:spcPct val="0"/>
              </a:spcBef>
            </a:pP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град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Добрич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3" y="5840985"/>
            <a:ext cx="7618630" cy="12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Средище на бита, културата и занаятите на българите от Възраждането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7404881"/>
            <a:ext cx="7176177" cy="12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Единство между традициите и обичаите на българския народ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63" y="3310383"/>
            <a:ext cx="8414261" cy="246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Проект ЦОИДУЕМ </a:t>
            </a:r>
          </a:p>
          <a:p>
            <a:pPr algn="just">
              <a:lnSpc>
                <a:spcPts val="3264"/>
              </a:lnSpc>
              <a:spcBef>
                <a:spcPct val="0"/>
              </a:spcBef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 „Мост между традиции и обичаи“</a:t>
            </a: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Класна стая на открито</a:t>
            </a:r>
          </a:p>
          <a:p>
            <a:pPr algn="just">
              <a:lnSpc>
                <a:spcPts val="3264"/>
              </a:lnSpc>
              <a:spcBef>
                <a:spcPct val="0"/>
              </a:spcBef>
            </a:pPr>
            <a:endParaRPr lang="en-US" sz="3200" spc="99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Деца между  4 и 7 годишна възраст</a:t>
            </a:r>
          </a:p>
          <a:p>
            <a:pPr algn="ctr">
              <a:lnSpc>
                <a:spcPts val="3264"/>
              </a:lnSpc>
              <a:spcBef>
                <a:spcPct val="0"/>
              </a:spcBef>
            </a:pPr>
            <a:endParaRPr lang="en-US" sz="3200" spc="99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67069" y="-147220"/>
            <a:ext cx="13922047" cy="10434220"/>
            <a:chOff x="0" y="0"/>
            <a:chExt cx="5609452" cy="4204142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5696320" cy="4246179"/>
            </a:xfrm>
            <a:custGeom>
              <a:avLst/>
              <a:gdLst/>
              <a:ahLst/>
              <a:cxnLst/>
              <a:rect l="l" t="t" r="r" b="b"/>
              <a:pathLst>
                <a:path w="5696320" h="4246179">
                  <a:moveTo>
                    <a:pt x="5605696" y="4215593"/>
                  </a:moveTo>
                  <a:cubicBezTo>
                    <a:pt x="3785159" y="4223446"/>
                    <a:pt x="1977185" y="4215086"/>
                    <a:pt x="87438" y="4223573"/>
                  </a:cubicBezTo>
                  <a:cubicBezTo>
                    <a:pt x="59396" y="4213059"/>
                    <a:pt x="75212" y="4171004"/>
                    <a:pt x="69828" y="4133888"/>
                  </a:cubicBezTo>
                  <a:cubicBezTo>
                    <a:pt x="56479" y="4086260"/>
                    <a:pt x="0" y="4055985"/>
                    <a:pt x="79250" y="3966807"/>
                  </a:cubicBezTo>
                  <a:cubicBezTo>
                    <a:pt x="96300" y="3920572"/>
                    <a:pt x="110882" y="3866102"/>
                    <a:pt x="123894" y="3822527"/>
                  </a:cubicBezTo>
                  <a:cubicBezTo>
                    <a:pt x="180428" y="3772365"/>
                    <a:pt x="217557" y="3717009"/>
                    <a:pt x="272633" y="3651139"/>
                  </a:cubicBezTo>
                  <a:cubicBezTo>
                    <a:pt x="336010" y="3562975"/>
                    <a:pt x="290917" y="3483551"/>
                    <a:pt x="391198" y="3431235"/>
                  </a:cubicBezTo>
                  <a:cubicBezTo>
                    <a:pt x="376952" y="3395513"/>
                    <a:pt x="414417" y="3360172"/>
                    <a:pt x="396245" y="3314823"/>
                  </a:cubicBezTo>
                  <a:cubicBezTo>
                    <a:pt x="400844" y="3230712"/>
                    <a:pt x="399050" y="3235906"/>
                    <a:pt x="483402" y="3131274"/>
                  </a:cubicBezTo>
                  <a:cubicBezTo>
                    <a:pt x="492825" y="3081618"/>
                    <a:pt x="438085" y="3034496"/>
                    <a:pt x="550929" y="2952285"/>
                  </a:cubicBezTo>
                  <a:cubicBezTo>
                    <a:pt x="562371" y="2887556"/>
                    <a:pt x="580430" y="2860701"/>
                    <a:pt x="638199" y="2809398"/>
                  </a:cubicBezTo>
                  <a:cubicBezTo>
                    <a:pt x="676000" y="2804332"/>
                    <a:pt x="628215" y="2696786"/>
                    <a:pt x="683403" y="2611409"/>
                  </a:cubicBezTo>
                  <a:cubicBezTo>
                    <a:pt x="701463" y="2576700"/>
                    <a:pt x="650874" y="2532492"/>
                    <a:pt x="716382" y="2419753"/>
                  </a:cubicBezTo>
                  <a:cubicBezTo>
                    <a:pt x="736124" y="2372124"/>
                    <a:pt x="734441" y="2335769"/>
                    <a:pt x="737919" y="2270786"/>
                  </a:cubicBezTo>
                  <a:cubicBezTo>
                    <a:pt x="793219" y="2210616"/>
                    <a:pt x="826085" y="2160707"/>
                    <a:pt x="834386" y="2055316"/>
                  </a:cubicBezTo>
                  <a:cubicBezTo>
                    <a:pt x="883853" y="1970825"/>
                    <a:pt x="922216" y="1959171"/>
                    <a:pt x="879366" y="1828571"/>
                  </a:cubicBezTo>
                  <a:cubicBezTo>
                    <a:pt x="931077" y="1742561"/>
                    <a:pt x="954970" y="1578646"/>
                    <a:pt x="1005447" y="1480981"/>
                  </a:cubicBezTo>
                  <a:cubicBezTo>
                    <a:pt x="982676" y="1417138"/>
                    <a:pt x="1009485" y="1328214"/>
                    <a:pt x="974375" y="1258924"/>
                  </a:cubicBezTo>
                  <a:cubicBezTo>
                    <a:pt x="1022160" y="1134405"/>
                    <a:pt x="982115" y="1182414"/>
                    <a:pt x="961476" y="983157"/>
                  </a:cubicBezTo>
                  <a:cubicBezTo>
                    <a:pt x="960466" y="961116"/>
                    <a:pt x="937695" y="936922"/>
                    <a:pt x="909877" y="912601"/>
                  </a:cubicBezTo>
                  <a:cubicBezTo>
                    <a:pt x="921430" y="907534"/>
                    <a:pt x="925244" y="835710"/>
                    <a:pt x="886097" y="822663"/>
                  </a:cubicBezTo>
                  <a:cubicBezTo>
                    <a:pt x="790527" y="773514"/>
                    <a:pt x="798267" y="643548"/>
                    <a:pt x="706399" y="568811"/>
                  </a:cubicBezTo>
                  <a:cubicBezTo>
                    <a:pt x="732422" y="456199"/>
                    <a:pt x="651883" y="388049"/>
                    <a:pt x="612736" y="294311"/>
                  </a:cubicBezTo>
                  <a:cubicBezTo>
                    <a:pt x="588058" y="269990"/>
                    <a:pt x="646499" y="268723"/>
                    <a:pt x="650649" y="248075"/>
                  </a:cubicBezTo>
                  <a:cubicBezTo>
                    <a:pt x="653454" y="240475"/>
                    <a:pt x="673196" y="170298"/>
                    <a:pt x="657155" y="153704"/>
                  </a:cubicBezTo>
                  <a:cubicBezTo>
                    <a:pt x="625748" y="133943"/>
                    <a:pt x="649864" y="110509"/>
                    <a:pt x="658165" y="77574"/>
                  </a:cubicBezTo>
                  <a:cubicBezTo>
                    <a:pt x="665680" y="61486"/>
                    <a:pt x="621149" y="2794"/>
                    <a:pt x="689685" y="25765"/>
                  </a:cubicBezTo>
                  <a:cubicBezTo>
                    <a:pt x="2102144" y="16129"/>
                    <a:pt x="3506301" y="29438"/>
                    <a:pt x="4955104" y="21331"/>
                  </a:cubicBezTo>
                  <a:cubicBezTo>
                    <a:pt x="5175632" y="38559"/>
                    <a:pt x="5424203" y="0"/>
                    <a:pt x="5642712" y="33745"/>
                  </a:cubicBezTo>
                  <a:cubicBezTo>
                    <a:pt x="5643161" y="570331"/>
                    <a:pt x="5644395" y="1167340"/>
                    <a:pt x="5643722" y="1706585"/>
                  </a:cubicBezTo>
                  <a:cubicBezTo>
                    <a:pt x="5645628" y="2478149"/>
                    <a:pt x="5639235" y="3253640"/>
                    <a:pt x="5647311" y="4028117"/>
                  </a:cubicBezTo>
                  <a:cubicBezTo>
                    <a:pt x="5620054" y="4033690"/>
                    <a:pt x="5696320" y="4246179"/>
                    <a:pt x="5605696" y="4215593"/>
                  </a:cubicBezTo>
                  <a:close/>
                </a:path>
              </a:pathLst>
            </a:custGeom>
            <a:blipFill>
              <a:blip r:embed="rId2"/>
              <a:stretch>
                <a:fillRect l="-6270" r="-6270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2173117">
            <a:off x="13680204" y="8876035"/>
            <a:ext cx="11463860" cy="5717600"/>
          </a:xfrm>
          <a:custGeom>
            <a:avLst/>
            <a:gdLst/>
            <a:ahLst/>
            <a:cxnLst/>
            <a:rect l="l" t="t" r="r" b="b"/>
            <a:pathLst>
              <a:path w="11463860" h="5717600">
                <a:moveTo>
                  <a:pt x="0" y="0"/>
                </a:moveTo>
                <a:lnTo>
                  <a:pt x="11463860" y="0"/>
                </a:lnTo>
                <a:lnTo>
                  <a:pt x="11463860" y="5717600"/>
                </a:lnTo>
                <a:lnTo>
                  <a:pt x="0" y="571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71B2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0" y="0"/>
            <a:ext cx="6385970" cy="1811293"/>
          </a:xfrm>
          <a:custGeom>
            <a:avLst/>
            <a:gdLst/>
            <a:ahLst/>
            <a:cxnLst/>
            <a:rect l="l" t="t" r="r" b="b"/>
            <a:pathLst>
              <a:path w="6385970" h="1811293">
                <a:moveTo>
                  <a:pt x="0" y="0"/>
                </a:moveTo>
                <a:lnTo>
                  <a:pt x="6385970" y="0"/>
                </a:lnTo>
                <a:lnTo>
                  <a:pt x="6385970" y="1811293"/>
                </a:lnTo>
                <a:lnTo>
                  <a:pt x="0" y="1811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0" y="2239215"/>
            <a:ext cx="7329614" cy="652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5"/>
              </a:lnSpc>
              <a:spcBef>
                <a:spcPct val="0"/>
              </a:spcBef>
            </a:pPr>
            <a:r>
              <a:rPr lang="en-US" sz="4799" spc="148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Флоренция</a:t>
            </a:r>
            <a:r>
              <a:rPr lang="en-US" sz="4799" spc="148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, </a:t>
            </a:r>
            <a:r>
              <a:rPr lang="en-US" sz="4799" spc="148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Италия</a:t>
            </a:r>
            <a:endParaRPr lang="en-US" sz="4799" spc="148" dirty="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0" y="7227463"/>
            <a:ext cx="6120520" cy="246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Обмяна на добри практики и опит, свързани с работата с деца със специални образователни потребности ( СОП)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3903280"/>
            <a:ext cx="7173992" cy="205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Проект Еразъм+ “ Заедно в разнообразието - в подкрепа на различните деца” </a:t>
            </a: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Образователен курс с взаимоучителен метод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6108307"/>
            <a:ext cx="7173992" cy="82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6 Учители и 3 помощник-възпитатели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2200" y="-147220"/>
            <a:ext cx="13922047" cy="10434220"/>
            <a:chOff x="0" y="0"/>
            <a:chExt cx="5609452" cy="4204142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5696320" cy="4246179"/>
            </a:xfrm>
            <a:custGeom>
              <a:avLst/>
              <a:gdLst/>
              <a:ahLst/>
              <a:cxnLst/>
              <a:rect l="l" t="t" r="r" b="b"/>
              <a:pathLst>
                <a:path w="5696320" h="4246179">
                  <a:moveTo>
                    <a:pt x="5605696" y="4215593"/>
                  </a:moveTo>
                  <a:cubicBezTo>
                    <a:pt x="3785159" y="4223446"/>
                    <a:pt x="1977185" y="4215086"/>
                    <a:pt x="87438" y="4223573"/>
                  </a:cubicBezTo>
                  <a:cubicBezTo>
                    <a:pt x="59396" y="4213059"/>
                    <a:pt x="75212" y="4171004"/>
                    <a:pt x="69828" y="4133888"/>
                  </a:cubicBezTo>
                  <a:cubicBezTo>
                    <a:pt x="56479" y="4086260"/>
                    <a:pt x="0" y="4055985"/>
                    <a:pt x="79250" y="3966807"/>
                  </a:cubicBezTo>
                  <a:cubicBezTo>
                    <a:pt x="96300" y="3920572"/>
                    <a:pt x="110882" y="3866102"/>
                    <a:pt x="123894" y="3822527"/>
                  </a:cubicBezTo>
                  <a:cubicBezTo>
                    <a:pt x="180428" y="3772365"/>
                    <a:pt x="217557" y="3717009"/>
                    <a:pt x="272633" y="3651139"/>
                  </a:cubicBezTo>
                  <a:cubicBezTo>
                    <a:pt x="336010" y="3562975"/>
                    <a:pt x="290917" y="3483551"/>
                    <a:pt x="391198" y="3431235"/>
                  </a:cubicBezTo>
                  <a:cubicBezTo>
                    <a:pt x="376952" y="3395513"/>
                    <a:pt x="414417" y="3360172"/>
                    <a:pt x="396245" y="3314823"/>
                  </a:cubicBezTo>
                  <a:cubicBezTo>
                    <a:pt x="400844" y="3230712"/>
                    <a:pt x="399050" y="3235906"/>
                    <a:pt x="483402" y="3131274"/>
                  </a:cubicBezTo>
                  <a:cubicBezTo>
                    <a:pt x="492825" y="3081618"/>
                    <a:pt x="438085" y="3034496"/>
                    <a:pt x="550929" y="2952285"/>
                  </a:cubicBezTo>
                  <a:cubicBezTo>
                    <a:pt x="562371" y="2887556"/>
                    <a:pt x="580430" y="2860701"/>
                    <a:pt x="638199" y="2809398"/>
                  </a:cubicBezTo>
                  <a:cubicBezTo>
                    <a:pt x="676000" y="2804332"/>
                    <a:pt x="628215" y="2696786"/>
                    <a:pt x="683403" y="2611409"/>
                  </a:cubicBezTo>
                  <a:cubicBezTo>
                    <a:pt x="701463" y="2576700"/>
                    <a:pt x="650874" y="2532492"/>
                    <a:pt x="716382" y="2419753"/>
                  </a:cubicBezTo>
                  <a:cubicBezTo>
                    <a:pt x="736124" y="2372124"/>
                    <a:pt x="734441" y="2335769"/>
                    <a:pt x="737919" y="2270786"/>
                  </a:cubicBezTo>
                  <a:cubicBezTo>
                    <a:pt x="793219" y="2210616"/>
                    <a:pt x="826085" y="2160707"/>
                    <a:pt x="834386" y="2055316"/>
                  </a:cubicBezTo>
                  <a:cubicBezTo>
                    <a:pt x="883853" y="1970825"/>
                    <a:pt x="922216" y="1959171"/>
                    <a:pt x="879366" y="1828571"/>
                  </a:cubicBezTo>
                  <a:cubicBezTo>
                    <a:pt x="931077" y="1742561"/>
                    <a:pt x="954970" y="1578646"/>
                    <a:pt x="1005447" y="1480981"/>
                  </a:cubicBezTo>
                  <a:cubicBezTo>
                    <a:pt x="982676" y="1417138"/>
                    <a:pt x="1009485" y="1328214"/>
                    <a:pt x="974375" y="1258924"/>
                  </a:cubicBezTo>
                  <a:cubicBezTo>
                    <a:pt x="1022160" y="1134405"/>
                    <a:pt x="982115" y="1182414"/>
                    <a:pt x="961476" y="983157"/>
                  </a:cubicBezTo>
                  <a:cubicBezTo>
                    <a:pt x="960466" y="961116"/>
                    <a:pt x="937695" y="936922"/>
                    <a:pt x="909877" y="912601"/>
                  </a:cubicBezTo>
                  <a:cubicBezTo>
                    <a:pt x="921430" y="907534"/>
                    <a:pt x="925244" y="835710"/>
                    <a:pt x="886097" y="822663"/>
                  </a:cubicBezTo>
                  <a:cubicBezTo>
                    <a:pt x="790527" y="773514"/>
                    <a:pt x="798267" y="643548"/>
                    <a:pt x="706399" y="568811"/>
                  </a:cubicBezTo>
                  <a:cubicBezTo>
                    <a:pt x="732422" y="456199"/>
                    <a:pt x="651883" y="388049"/>
                    <a:pt x="612736" y="294311"/>
                  </a:cubicBezTo>
                  <a:cubicBezTo>
                    <a:pt x="588058" y="269990"/>
                    <a:pt x="646499" y="268723"/>
                    <a:pt x="650649" y="248075"/>
                  </a:cubicBezTo>
                  <a:cubicBezTo>
                    <a:pt x="653454" y="240475"/>
                    <a:pt x="673196" y="170298"/>
                    <a:pt x="657155" y="153704"/>
                  </a:cubicBezTo>
                  <a:cubicBezTo>
                    <a:pt x="625748" y="133943"/>
                    <a:pt x="649864" y="110509"/>
                    <a:pt x="658165" y="77574"/>
                  </a:cubicBezTo>
                  <a:cubicBezTo>
                    <a:pt x="665680" y="61486"/>
                    <a:pt x="621149" y="2794"/>
                    <a:pt x="689685" y="25765"/>
                  </a:cubicBezTo>
                  <a:cubicBezTo>
                    <a:pt x="2102144" y="16129"/>
                    <a:pt x="3506301" y="29438"/>
                    <a:pt x="4955104" y="21331"/>
                  </a:cubicBezTo>
                  <a:cubicBezTo>
                    <a:pt x="5175632" y="38559"/>
                    <a:pt x="5424203" y="0"/>
                    <a:pt x="5642712" y="33745"/>
                  </a:cubicBezTo>
                  <a:cubicBezTo>
                    <a:pt x="5643161" y="570331"/>
                    <a:pt x="5644395" y="1167340"/>
                    <a:pt x="5643722" y="1706585"/>
                  </a:cubicBezTo>
                  <a:cubicBezTo>
                    <a:pt x="5645628" y="2478149"/>
                    <a:pt x="5639235" y="3253640"/>
                    <a:pt x="5647311" y="4028117"/>
                  </a:cubicBezTo>
                  <a:cubicBezTo>
                    <a:pt x="5620054" y="4033690"/>
                    <a:pt x="5696320" y="4246179"/>
                    <a:pt x="5605696" y="4215593"/>
                  </a:cubicBezTo>
                  <a:close/>
                </a:path>
              </a:pathLst>
            </a:custGeom>
            <a:blipFill>
              <a:blip r:embed="rId2"/>
              <a:stretch>
                <a:fillRect l="-8675" r="-867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2173117">
            <a:off x="13680204" y="8876035"/>
            <a:ext cx="11463860" cy="5717600"/>
          </a:xfrm>
          <a:custGeom>
            <a:avLst/>
            <a:gdLst/>
            <a:ahLst/>
            <a:cxnLst/>
            <a:rect l="l" t="t" r="r" b="b"/>
            <a:pathLst>
              <a:path w="11463860" h="5717600">
                <a:moveTo>
                  <a:pt x="0" y="0"/>
                </a:moveTo>
                <a:lnTo>
                  <a:pt x="11463860" y="0"/>
                </a:lnTo>
                <a:lnTo>
                  <a:pt x="11463860" y="5717600"/>
                </a:lnTo>
                <a:lnTo>
                  <a:pt x="0" y="571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71B2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37613" y="0"/>
            <a:ext cx="6385970" cy="1811293"/>
          </a:xfrm>
          <a:custGeom>
            <a:avLst/>
            <a:gdLst/>
            <a:ahLst/>
            <a:cxnLst/>
            <a:rect l="l" t="t" r="r" b="b"/>
            <a:pathLst>
              <a:path w="6385970" h="1811293">
                <a:moveTo>
                  <a:pt x="0" y="0"/>
                </a:moveTo>
                <a:lnTo>
                  <a:pt x="6385970" y="0"/>
                </a:lnTo>
                <a:lnTo>
                  <a:pt x="6385970" y="1811293"/>
                </a:lnTo>
                <a:lnTo>
                  <a:pt x="0" y="1811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7246" y="2215713"/>
            <a:ext cx="7248777" cy="74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2"/>
              </a:lnSpc>
              <a:spcBef>
                <a:spcPct val="0"/>
              </a:spcBef>
            </a:pPr>
            <a:r>
              <a:rPr lang="en-US" sz="5600" spc="173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Букурещ</a:t>
            </a:r>
            <a:r>
              <a:rPr lang="en-US" sz="5600" spc="173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, </a:t>
            </a:r>
            <a:r>
              <a:rPr lang="en-US" sz="5600" spc="173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Румъния</a:t>
            </a:r>
            <a:endParaRPr lang="en-US" sz="5600" spc="173" dirty="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-37613" y="6108307"/>
            <a:ext cx="7558495" cy="82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Екип на ЕПЛР: логопед, ресурсен учител и психолог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37613" y="7236067"/>
            <a:ext cx="6985675" cy="205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Посещение на детска градина „Grădinița Ciupercuța“ с цел обмяна на опит и сътрудничество между специалистите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37613" y="3834688"/>
            <a:ext cx="7286390" cy="205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Проект Еразъм+ “ Заедно в разнообразието - в подкрепа на различните деца” </a:t>
            </a: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Job shadowing - обмяна на опит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3E48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1577940">
            <a:off x="11784565" y="5031327"/>
            <a:ext cx="5097774" cy="3778725"/>
          </a:xfrm>
          <a:custGeom>
            <a:avLst/>
            <a:gdLst/>
            <a:ahLst/>
            <a:cxnLst/>
            <a:rect l="l" t="t" r="r" b="b"/>
            <a:pathLst>
              <a:path w="5097774" h="3778725">
                <a:moveTo>
                  <a:pt x="0" y="0"/>
                </a:moveTo>
                <a:lnTo>
                  <a:pt x="5097774" y="0"/>
                </a:lnTo>
                <a:lnTo>
                  <a:pt x="5097774" y="3778725"/>
                </a:lnTo>
                <a:lnTo>
                  <a:pt x="0" y="3778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103907">
            <a:off x="926556" y="5551198"/>
            <a:ext cx="3003804" cy="4114800"/>
          </a:xfrm>
          <a:custGeom>
            <a:avLst/>
            <a:gdLst/>
            <a:ahLst/>
            <a:cxnLst/>
            <a:rect l="l" t="t" r="r" b="b"/>
            <a:pathLst>
              <a:path w="3003804" h="4114800">
                <a:moveTo>
                  <a:pt x="0" y="0"/>
                </a:moveTo>
                <a:lnTo>
                  <a:pt x="3003804" y="0"/>
                </a:lnTo>
                <a:lnTo>
                  <a:pt x="30038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6904">
            <a:off x="4357874" y="4795303"/>
            <a:ext cx="4057250" cy="4114800"/>
          </a:xfrm>
          <a:custGeom>
            <a:avLst/>
            <a:gdLst/>
            <a:ahLst/>
            <a:cxnLst/>
            <a:rect l="l" t="t" r="r" b="b"/>
            <a:pathLst>
              <a:path w="4057250" h="4114800">
                <a:moveTo>
                  <a:pt x="0" y="0"/>
                </a:moveTo>
                <a:lnTo>
                  <a:pt x="4057250" y="0"/>
                </a:lnTo>
                <a:lnTo>
                  <a:pt x="4057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72775" y="-97963"/>
            <a:ext cx="2988437" cy="4143413"/>
          </a:xfrm>
          <a:custGeom>
            <a:avLst/>
            <a:gdLst/>
            <a:ahLst/>
            <a:cxnLst/>
            <a:rect l="l" t="t" r="r" b="b"/>
            <a:pathLst>
              <a:path w="2988437" h="4143413">
                <a:moveTo>
                  <a:pt x="0" y="0"/>
                </a:moveTo>
                <a:lnTo>
                  <a:pt x="2988437" y="0"/>
                </a:lnTo>
                <a:lnTo>
                  <a:pt x="2988437" y="4143414"/>
                </a:lnTo>
                <a:lnTo>
                  <a:pt x="0" y="4143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23898" y="6753953"/>
            <a:ext cx="3082307" cy="2989838"/>
          </a:xfrm>
          <a:custGeom>
            <a:avLst/>
            <a:gdLst/>
            <a:ahLst/>
            <a:cxnLst/>
            <a:rect l="l" t="t" r="r" b="b"/>
            <a:pathLst>
              <a:path w="3082307" h="2989838">
                <a:moveTo>
                  <a:pt x="0" y="0"/>
                </a:moveTo>
                <a:lnTo>
                  <a:pt x="3082307" y="0"/>
                </a:lnTo>
                <a:lnTo>
                  <a:pt x="3082307" y="2989838"/>
                </a:lnTo>
                <a:lnTo>
                  <a:pt x="0" y="2989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54206" y="382430"/>
            <a:ext cx="1591970" cy="2792930"/>
          </a:xfrm>
          <a:custGeom>
            <a:avLst/>
            <a:gdLst/>
            <a:ahLst/>
            <a:cxnLst/>
            <a:rect l="l" t="t" r="r" b="b"/>
            <a:pathLst>
              <a:path w="1591970" h="2792930">
                <a:moveTo>
                  <a:pt x="0" y="0"/>
                </a:moveTo>
                <a:lnTo>
                  <a:pt x="1591971" y="0"/>
                </a:lnTo>
                <a:lnTo>
                  <a:pt x="1591971" y="2792931"/>
                </a:lnTo>
                <a:lnTo>
                  <a:pt x="0" y="27929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715662" y="1434866"/>
            <a:ext cx="13220919" cy="147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2855"/>
              </a:lnSpc>
              <a:spcBef>
                <a:spcPct val="0"/>
              </a:spcBef>
              <a:buFont typeface="Arial"/>
              <a:buChar char="•"/>
            </a:pPr>
            <a:r>
              <a:rPr lang="en-US" sz="2799" spc="8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Разнообразие от ресурси, които могат да бъдат използвани за образователни цели – музеи, библиотеки, културни институции, исторически паметници, обществени сгради и  екологични паркове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74495" y="3508649"/>
            <a:ext cx="15381112" cy="1111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014" lvl="1" indent="-302007" algn="just">
              <a:lnSpc>
                <a:spcPts val="2853"/>
              </a:lnSpc>
              <a:spcBef>
                <a:spcPct val="0"/>
              </a:spcBef>
              <a:buFont typeface="Arial"/>
              <a:buChar char="•"/>
            </a:pPr>
            <a:r>
              <a:rPr lang="en-US" sz="2797" spc="8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Превръща ученето в жив, вдъхновяващ процес, свързан с реалния живот и насочен към развитие на практически умения, креативно мислене и социална ангажираност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2532" y="-739759"/>
            <a:ext cx="12917368" cy="2883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04230" y="4280725"/>
            <a:ext cx="4683122" cy="4114800"/>
          </a:xfrm>
          <a:custGeom>
            <a:avLst/>
            <a:gdLst/>
            <a:ahLst/>
            <a:cxnLst/>
            <a:rect l="l" t="t" r="r" b="b"/>
            <a:pathLst>
              <a:path w="4683122" h="4114800">
                <a:moveTo>
                  <a:pt x="0" y="0"/>
                </a:moveTo>
                <a:lnTo>
                  <a:pt x="4683123" y="0"/>
                </a:lnTo>
                <a:lnTo>
                  <a:pt x="46831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35895" y="1104900"/>
            <a:ext cx="14616210" cy="137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  <a:spcBef>
                <a:spcPct val="0"/>
              </a:spcBef>
            </a:pP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Всеки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град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,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независимо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дали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е в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България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или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в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чужбина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,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може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да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се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превърне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в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класна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стая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без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стени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-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стига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да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имаме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очи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и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сърце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за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учене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и </a:t>
            </a:r>
            <a:r>
              <a:rPr lang="en-US" sz="3600" spc="111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споделяне</a:t>
            </a:r>
            <a:r>
              <a:rPr lang="en-US" sz="3600" spc="111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7559" y="608359"/>
            <a:ext cx="3960495" cy="4114800"/>
          </a:xfrm>
          <a:custGeom>
            <a:avLst/>
            <a:gdLst/>
            <a:ahLst/>
            <a:cxnLst/>
            <a:rect l="l" t="t" r="r" b="b"/>
            <a:pathLst>
              <a:path w="3960495" h="4114800">
                <a:moveTo>
                  <a:pt x="0" y="0"/>
                </a:moveTo>
                <a:lnTo>
                  <a:pt x="3960495" y="0"/>
                </a:lnTo>
                <a:lnTo>
                  <a:pt x="3960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55980" y="2933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36154" y="3739134"/>
            <a:ext cx="8235803" cy="489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  <a:spcBef>
                <a:spcPct val="0"/>
              </a:spcBef>
            </a:pPr>
            <a:r>
              <a:rPr lang="en-US" sz="3600" b="1" spc="111" dirty="0">
                <a:solidFill>
                  <a:srgbClr val="000000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БЛАГОДАРИМ ВИ ЗА ВНИМАНИЕТО!</a:t>
            </a: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8DD5A802-DB98-4590-A2AB-AC30FAA661F8}"/>
              </a:ext>
            </a:extLst>
          </p:cNvPr>
          <p:cNvSpPr txBox="1"/>
          <p:nvPr/>
        </p:nvSpPr>
        <p:spPr>
          <a:xfrm>
            <a:off x="11430000" y="8039100"/>
            <a:ext cx="62407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>
                <a:latin typeface="Bookman Old Style" panose="02050604050505020204" pitchFamily="18" charset="0"/>
              </a:rPr>
              <a:t>Изготвили:</a:t>
            </a:r>
          </a:p>
          <a:p>
            <a:r>
              <a:rPr lang="bg-BG" sz="3200" dirty="0">
                <a:latin typeface="Bookman Old Style" panose="02050604050505020204" pitchFamily="18" charset="0"/>
              </a:rPr>
              <a:t>Веселина Добрева - учител</a:t>
            </a:r>
          </a:p>
          <a:p>
            <a:r>
              <a:rPr lang="bg-BG" sz="3200" dirty="0">
                <a:latin typeface="Bookman Old Style" panose="02050604050505020204" pitchFamily="18" charset="0"/>
              </a:rPr>
              <a:t>Радослава Миткова - учител</a:t>
            </a:r>
          </a:p>
          <a:p>
            <a:endParaRPr lang="bg-BG" sz="48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429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4755" y="-1396503"/>
            <a:ext cx="20081466" cy="4850406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5314926" y="5920823"/>
            <a:ext cx="6181025" cy="3979035"/>
          </a:xfrm>
          <a:custGeom>
            <a:avLst/>
            <a:gdLst/>
            <a:ahLst/>
            <a:cxnLst/>
            <a:rect l="l" t="t" r="r" b="b"/>
            <a:pathLst>
              <a:path w="6181025" h="3979035">
                <a:moveTo>
                  <a:pt x="0" y="0"/>
                </a:moveTo>
                <a:lnTo>
                  <a:pt x="6181025" y="0"/>
                </a:lnTo>
                <a:lnTo>
                  <a:pt x="6181025" y="3979035"/>
                </a:lnTo>
                <a:lnTo>
                  <a:pt x="0" y="39790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82492" y="1687810"/>
            <a:ext cx="4527794" cy="1692263"/>
          </a:xfrm>
          <a:custGeom>
            <a:avLst/>
            <a:gdLst/>
            <a:ahLst/>
            <a:cxnLst/>
            <a:rect l="l" t="t" r="r" b="b"/>
            <a:pathLst>
              <a:path w="4527794" h="1692263">
                <a:moveTo>
                  <a:pt x="0" y="0"/>
                </a:moveTo>
                <a:lnTo>
                  <a:pt x="4527794" y="0"/>
                </a:lnTo>
                <a:lnTo>
                  <a:pt x="4527794" y="1692263"/>
                </a:lnTo>
                <a:lnTo>
                  <a:pt x="0" y="1692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8208" y="3588169"/>
            <a:ext cx="16163047" cy="183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3672"/>
              </a:lnSpc>
              <a:buFont typeface="Arial"/>
              <a:buChar char="•"/>
            </a:pPr>
            <a:r>
              <a:rPr lang="en-US" sz="3600" spc="11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Досег до нови и обогатяващи културното съзнание и мислене места.</a:t>
            </a:r>
          </a:p>
          <a:p>
            <a:pPr algn="just">
              <a:lnSpc>
                <a:spcPts val="3619"/>
              </a:lnSpc>
              <a:spcBef>
                <a:spcPct val="0"/>
              </a:spcBef>
            </a:pPr>
            <a:endParaRPr lang="en-US" sz="3600" spc="111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ctr">
              <a:lnSpc>
                <a:spcPts val="3619"/>
              </a:lnSpc>
              <a:spcBef>
                <a:spcPct val="0"/>
              </a:spcBef>
            </a:pPr>
            <a:endParaRPr lang="en-US" sz="3600" spc="111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78036" y="5000327"/>
            <a:ext cx="17264658" cy="920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ctr">
              <a:lnSpc>
                <a:spcPts val="3672"/>
              </a:lnSpc>
              <a:buFont typeface="Arial"/>
              <a:buChar char="•"/>
            </a:pPr>
            <a:r>
              <a:rPr lang="en-US" sz="3600" spc="11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Предоставяне на уникална възможност за учене чрез преживяване.</a:t>
            </a:r>
          </a:p>
          <a:p>
            <a:pPr algn="ctr">
              <a:lnSpc>
                <a:spcPts val="3672"/>
              </a:lnSpc>
              <a:spcBef>
                <a:spcPct val="0"/>
              </a:spcBef>
            </a:pPr>
            <a:endParaRPr lang="en-US" sz="3600" spc="111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-93472" y="2600616"/>
            <a:ext cx="16734555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4"/>
              </a:lnSpc>
              <a:spcBef>
                <a:spcPct val="0"/>
              </a:spcBef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НАШИТЕ ЦЕЛИ СА: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039436"/>
            <a:ext cx="3664201" cy="34077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63868" y="778191"/>
            <a:ext cx="3992590" cy="257817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714379" y="5529040"/>
            <a:ext cx="5889673" cy="3918103"/>
          </a:xfrm>
          <a:custGeom>
            <a:avLst/>
            <a:gdLst/>
            <a:ahLst/>
            <a:cxnLst/>
            <a:rect l="l" t="t" r="r" b="b"/>
            <a:pathLst>
              <a:path w="5889673" h="3918103">
                <a:moveTo>
                  <a:pt x="0" y="0"/>
                </a:moveTo>
                <a:lnTo>
                  <a:pt x="5889672" y="0"/>
                </a:lnTo>
                <a:lnTo>
                  <a:pt x="5889672" y="3918103"/>
                </a:lnTo>
                <a:lnTo>
                  <a:pt x="0" y="3918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46505" y="4832206"/>
            <a:ext cx="1769364" cy="4114800"/>
          </a:xfrm>
          <a:custGeom>
            <a:avLst/>
            <a:gdLst/>
            <a:ahLst/>
            <a:cxnLst/>
            <a:rect l="l" t="t" r="r" b="b"/>
            <a:pathLst>
              <a:path w="1769364" h="4114800">
                <a:moveTo>
                  <a:pt x="0" y="0"/>
                </a:moveTo>
                <a:lnTo>
                  <a:pt x="1769364" y="0"/>
                </a:lnTo>
                <a:lnTo>
                  <a:pt x="1769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95146" y="4435574"/>
            <a:ext cx="3856816" cy="3784501"/>
          </a:xfrm>
          <a:custGeom>
            <a:avLst/>
            <a:gdLst/>
            <a:ahLst/>
            <a:cxnLst/>
            <a:rect l="l" t="t" r="r" b="b"/>
            <a:pathLst>
              <a:path w="3856816" h="3784501">
                <a:moveTo>
                  <a:pt x="0" y="0"/>
                </a:moveTo>
                <a:lnTo>
                  <a:pt x="3856816" y="0"/>
                </a:lnTo>
                <a:lnTo>
                  <a:pt x="3856816" y="3784501"/>
                </a:lnTo>
                <a:lnTo>
                  <a:pt x="0" y="3784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96417" y="2143478"/>
            <a:ext cx="11464975" cy="274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3672"/>
              </a:lnSpc>
              <a:buFont typeface="Arial"/>
              <a:buChar char="•"/>
            </a:pPr>
            <a:r>
              <a:rPr lang="en-US" sz="3600" spc="11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чрез класни стаи на открито </a:t>
            </a:r>
          </a:p>
          <a:p>
            <a:pPr marL="777240" lvl="1" indent="-388620" algn="just">
              <a:lnSpc>
                <a:spcPts val="3672"/>
              </a:lnSpc>
              <a:buFont typeface="Arial"/>
              <a:buChar char="•"/>
            </a:pPr>
            <a:r>
              <a:rPr lang="en-US" sz="3600" spc="11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чрез обмяна на чужд опит</a:t>
            </a:r>
          </a:p>
          <a:p>
            <a:pPr marL="777240" lvl="1" indent="-388620" algn="just">
              <a:lnSpc>
                <a:spcPts val="3672"/>
              </a:lnSpc>
              <a:buFont typeface="Arial"/>
              <a:buChar char="•"/>
            </a:pPr>
            <a:r>
              <a:rPr lang="en-US" sz="3600" spc="11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чрез образователни екскурзии и посещения</a:t>
            </a:r>
          </a:p>
          <a:p>
            <a:pPr marL="777240" lvl="1" indent="-388620" algn="just">
              <a:lnSpc>
                <a:spcPts val="3672"/>
              </a:lnSpc>
              <a:buFont typeface="Arial"/>
              <a:buChar char="•"/>
            </a:pPr>
            <a:r>
              <a:rPr lang="en-US" sz="3600" spc="11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чрез образователни курсове</a:t>
            </a:r>
          </a:p>
          <a:p>
            <a:pPr marL="777240" lvl="1" indent="-388620" algn="just">
              <a:lnSpc>
                <a:spcPts val="3672"/>
              </a:lnSpc>
              <a:buFont typeface="Arial"/>
              <a:buChar char="•"/>
            </a:pPr>
            <a:r>
              <a:rPr lang="en-US" sz="3600" spc="11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чрез взаимоучителни методи</a:t>
            </a:r>
          </a:p>
          <a:p>
            <a:pPr algn="ctr">
              <a:lnSpc>
                <a:spcPts val="3672"/>
              </a:lnSpc>
              <a:spcBef>
                <a:spcPct val="0"/>
              </a:spcBef>
            </a:pPr>
            <a:endParaRPr lang="en-US" sz="3600" spc="111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73956" y="-1273240"/>
            <a:ext cx="18844475" cy="3815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0B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3329401">
            <a:off x="6763777" y="9769493"/>
            <a:ext cx="2873478" cy="675267"/>
          </a:xfrm>
          <a:custGeom>
            <a:avLst/>
            <a:gdLst/>
            <a:ahLst/>
            <a:cxnLst/>
            <a:rect l="l" t="t" r="r" b="b"/>
            <a:pathLst>
              <a:path w="2873478" h="675267">
                <a:moveTo>
                  <a:pt x="0" y="0"/>
                </a:moveTo>
                <a:lnTo>
                  <a:pt x="2873478" y="0"/>
                </a:lnTo>
                <a:lnTo>
                  <a:pt x="2873478" y="675268"/>
                </a:lnTo>
                <a:lnTo>
                  <a:pt x="0" y="675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4521" y="5944327"/>
            <a:ext cx="2436573" cy="4026147"/>
          </a:xfrm>
          <a:custGeom>
            <a:avLst/>
            <a:gdLst/>
            <a:ahLst/>
            <a:cxnLst/>
            <a:rect l="l" t="t" r="r" b="b"/>
            <a:pathLst>
              <a:path w="2436573" h="4026147">
                <a:moveTo>
                  <a:pt x="0" y="0"/>
                </a:moveTo>
                <a:lnTo>
                  <a:pt x="2436574" y="0"/>
                </a:lnTo>
                <a:lnTo>
                  <a:pt x="2436574" y="4026147"/>
                </a:lnTo>
                <a:lnTo>
                  <a:pt x="0" y="40261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92333" y="4894034"/>
            <a:ext cx="4599618" cy="4519124"/>
          </a:xfrm>
          <a:custGeom>
            <a:avLst/>
            <a:gdLst/>
            <a:ahLst/>
            <a:cxnLst/>
            <a:rect l="l" t="t" r="r" b="b"/>
            <a:pathLst>
              <a:path w="4599618" h="4519124">
                <a:moveTo>
                  <a:pt x="0" y="0"/>
                </a:moveTo>
                <a:lnTo>
                  <a:pt x="4599618" y="0"/>
                </a:lnTo>
                <a:lnTo>
                  <a:pt x="4599618" y="4519125"/>
                </a:lnTo>
                <a:lnTo>
                  <a:pt x="0" y="4519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47076" y="4701238"/>
            <a:ext cx="6040924" cy="4711920"/>
          </a:xfrm>
          <a:custGeom>
            <a:avLst/>
            <a:gdLst/>
            <a:ahLst/>
            <a:cxnLst/>
            <a:rect l="l" t="t" r="r" b="b"/>
            <a:pathLst>
              <a:path w="6040924" h="4711920">
                <a:moveTo>
                  <a:pt x="0" y="0"/>
                </a:moveTo>
                <a:lnTo>
                  <a:pt x="6040924" y="0"/>
                </a:lnTo>
                <a:lnTo>
                  <a:pt x="6040924" y="4711921"/>
                </a:lnTo>
                <a:lnTo>
                  <a:pt x="0" y="47119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6916" y="1726334"/>
            <a:ext cx="17191606" cy="341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85"/>
              </a:lnSpc>
              <a:spcBef>
                <a:spcPct val="0"/>
              </a:spcBef>
            </a:pPr>
            <a:r>
              <a:rPr lang="en-US" sz="2632" spc="8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Използвайки градската среда като средство за модерно и качествено образование, успяваме да достигнем до различните целеви групи:</a:t>
            </a:r>
          </a:p>
          <a:p>
            <a:pPr marL="568348" lvl="1" indent="-284174" algn="just">
              <a:lnSpc>
                <a:spcPts val="2685"/>
              </a:lnSpc>
              <a:spcBef>
                <a:spcPct val="0"/>
              </a:spcBef>
              <a:buFont typeface="Arial"/>
              <a:buChar char="•"/>
            </a:pPr>
            <a:r>
              <a:rPr lang="en-US" sz="2632" spc="8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деца</a:t>
            </a:r>
          </a:p>
          <a:p>
            <a:pPr marL="568348" lvl="1" indent="-284174" algn="just">
              <a:lnSpc>
                <a:spcPts val="2685"/>
              </a:lnSpc>
              <a:spcBef>
                <a:spcPct val="0"/>
              </a:spcBef>
              <a:buFont typeface="Arial"/>
              <a:buChar char="•"/>
            </a:pPr>
            <a:r>
              <a:rPr lang="en-US" sz="2632" spc="8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учители</a:t>
            </a:r>
          </a:p>
          <a:p>
            <a:pPr marL="568348" lvl="1" indent="-284174" algn="just">
              <a:lnSpc>
                <a:spcPts val="2685"/>
              </a:lnSpc>
              <a:spcBef>
                <a:spcPct val="0"/>
              </a:spcBef>
              <a:buFont typeface="Arial"/>
              <a:buChar char="•"/>
            </a:pPr>
            <a:r>
              <a:rPr lang="en-US" sz="2632" spc="8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родители</a:t>
            </a:r>
          </a:p>
          <a:p>
            <a:pPr marL="568348" lvl="1" indent="-284174" algn="just">
              <a:lnSpc>
                <a:spcPts val="2685"/>
              </a:lnSpc>
              <a:spcBef>
                <a:spcPct val="0"/>
              </a:spcBef>
              <a:buFont typeface="Arial"/>
              <a:buChar char="•"/>
            </a:pPr>
            <a:r>
              <a:rPr lang="en-US" sz="2632" spc="8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помощник-възпитатели  </a:t>
            </a:r>
          </a:p>
          <a:p>
            <a:pPr algn="just">
              <a:lnSpc>
                <a:spcPts val="2685"/>
              </a:lnSpc>
              <a:spcBef>
                <a:spcPct val="0"/>
              </a:spcBef>
            </a:pPr>
            <a:endParaRPr lang="en-US" sz="2632" spc="81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2685"/>
              </a:lnSpc>
              <a:spcBef>
                <a:spcPct val="0"/>
              </a:spcBef>
            </a:pPr>
            <a:r>
              <a:rPr lang="en-US" sz="2632" spc="8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Успяваме успешно да създадем цялостен и ефективен цикъл между образователната институция и семейството.</a:t>
            </a:r>
          </a:p>
          <a:p>
            <a:pPr algn="ctr">
              <a:lnSpc>
                <a:spcPts val="2685"/>
              </a:lnSpc>
              <a:spcBef>
                <a:spcPct val="0"/>
              </a:spcBef>
            </a:pPr>
            <a:endParaRPr lang="en-US" sz="2632" spc="81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265174" y="4894034"/>
            <a:ext cx="3419059" cy="5710327"/>
          </a:xfrm>
          <a:custGeom>
            <a:avLst/>
            <a:gdLst/>
            <a:ahLst/>
            <a:cxnLst/>
            <a:rect l="l" t="t" r="r" b="b"/>
            <a:pathLst>
              <a:path w="3419059" h="5710327">
                <a:moveTo>
                  <a:pt x="0" y="0"/>
                </a:moveTo>
                <a:lnTo>
                  <a:pt x="3419059" y="0"/>
                </a:lnTo>
                <a:lnTo>
                  <a:pt x="3419059" y="5710328"/>
                </a:lnTo>
                <a:lnTo>
                  <a:pt x="0" y="57103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310" y="-979641"/>
            <a:ext cx="18018445" cy="3677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96" y="-1113848"/>
            <a:ext cx="16834295" cy="4970282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432573" y="6908560"/>
            <a:ext cx="4071391" cy="3378440"/>
            <a:chOff x="0" y="0"/>
            <a:chExt cx="6350000" cy="5269230"/>
          </a:xfrm>
        </p:grpSpPr>
        <p:sp>
          <p:nvSpPr>
            <p:cNvPr id="4" name="Freeform 4"/>
            <p:cNvSpPr/>
            <p:nvPr/>
          </p:nvSpPr>
          <p:spPr>
            <a:xfrm>
              <a:off x="114300" y="106680"/>
              <a:ext cx="6121400" cy="5057140"/>
            </a:xfrm>
            <a:custGeom>
              <a:avLst/>
              <a:gdLst/>
              <a:ahLst/>
              <a:cxnLst/>
              <a:rect l="l" t="t" r="r" b="b"/>
              <a:pathLst>
                <a:path w="6121400" h="5057140">
                  <a:moveTo>
                    <a:pt x="5604510" y="1168400"/>
                  </a:moveTo>
                  <a:cubicBezTo>
                    <a:pt x="5723890" y="849630"/>
                    <a:pt x="5513070" y="590550"/>
                    <a:pt x="5284470" y="698500"/>
                  </a:cubicBezTo>
                  <a:cubicBezTo>
                    <a:pt x="5345430" y="50800"/>
                    <a:pt x="4484370" y="313690"/>
                    <a:pt x="4372610" y="0"/>
                  </a:cubicBezTo>
                  <a:lnTo>
                    <a:pt x="1750060" y="0"/>
                  </a:lnTo>
                  <a:cubicBezTo>
                    <a:pt x="1638300" y="314960"/>
                    <a:pt x="777240" y="52070"/>
                    <a:pt x="838200" y="698500"/>
                  </a:cubicBezTo>
                  <a:cubicBezTo>
                    <a:pt x="609600" y="590550"/>
                    <a:pt x="398780" y="849630"/>
                    <a:pt x="518160" y="1168400"/>
                  </a:cubicBezTo>
                  <a:cubicBezTo>
                    <a:pt x="246380" y="1162050"/>
                    <a:pt x="20320" y="1430020"/>
                    <a:pt x="1270" y="1634490"/>
                  </a:cubicBezTo>
                  <a:lnTo>
                    <a:pt x="0" y="3473450"/>
                  </a:lnTo>
                  <a:cubicBezTo>
                    <a:pt x="29210" y="3674110"/>
                    <a:pt x="250190" y="3902710"/>
                    <a:pt x="515620" y="3897630"/>
                  </a:cubicBezTo>
                  <a:cubicBezTo>
                    <a:pt x="396240" y="4216400"/>
                    <a:pt x="607060" y="4475480"/>
                    <a:pt x="835660" y="4367530"/>
                  </a:cubicBezTo>
                  <a:cubicBezTo>
                    <a:pt x="775970" y="5007610"/>
                    <a:pt x="1619250" y="4757420"/>
                    <a:pt x="1743710" y="5057140"/>
                  </a:cubicBezTo>
                  <a:lnTo>
                    <a:pt x="4376420" y="5057140"/>
                  </a:lnTo>
                  <a:cubicBezTo>
                    <a:pt x="4502150" y="4757420"/>
                    <a:pt x="5345430" y="5007610"/>
                    <a:pt x="5284470" y="4367530"/>
                  </a:cubicBezTo>
                  <a:cubicBezTo>
                    <a:pt x="5513070" y="4475480"/>
                    <a:pt x="5723890" y="4216400"/>
                    <a:pt x="5604510" y="3897630"/>
                  </a:cubicBezTo>
                  <a:cubicBezTo>
                    <a:pt x="5877560" y="3903980"/>
                    <a:pt x="6103620" y="3661410"/>
                    <a:pt x="6121400" y="3456940"/>
                  </a:cubicBezTo>
                  <a:lnTo>
                    <a:pt x="6121400" y="1609090"/>
                  </a:lnTo>
                  <a:cubicBezTo>
                    <a:pt x="6102350" y="1404620"/>
                    <a:pt x="5877560" y="1162050"/>
                    <a:pt x="5604510" y="1168400"/>
                  </a:cubicBezTo>
                </a:path>
              </a:pathLst>
            </a:custGeom>
            <a:blipFill>
              <a:blip r:embed="rId3"/>
              <a:stretch>
                <a:fillRect l="-106405" r="-106405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63500" y="62230"/>
              <a:ext cx="6223000" cy="5144770"/>
            </a:xfrm>
            <a:custGeom>
              <a:avLst/>
              <a:gdLst/>
              <a:ahLst/>
              <a:cxnLst/>
              <a:rect l="l" t="t" r="r" b="b"/>
              <a:pathLst>
                <a:path w="6223000" h="5144770">
                  <a:moveTo>
                    <a:pt x="4447540" y="5144770"/>
                  </a:moveTo>
                  <a:lnTo>
                    <a:pt x="1772920" y="5144770"/>
                  </a:lnTo>
                  <a:lnTo>
                    <a:pt x="1764030" y="5128260"/>
                  </a:lnTo>
                  <a:cubicBezTo>
                    <a:pt x="1706880" y="5021580"/>
                    <a:pt x="1549400" y="4989830"/>
                    <a:pt x="1383030" y="4955540"/>
                  </a:cubicBezTo>
                  <a:cubicBezTo>
                    <a:pt x="1115060" y="4900930"/>
                    <a:pt x="811530" y="4838700"/>
                    <a:pt x="848360" y="4443730"/>
                  </a:cubicBezTo>
                  <a:cubicBezTo>
                    <a:pt x="756920" y="4486910"/>
                    <a:pt x="659130" y="4472940"/>
                    <a:pt x="588010" y="4406900"/>
                  </a:cubicBezTo>
                  <a:cubicBezTo>
                    <a:pt x="509270" y="4333240"/>
                    <a:pt x="444500" y="4174490"/>
                    <a:pt x="523240" y="3964940"/>
                  </a:cubicBezTo>
                  <a:lnTo>
                    <a:pt x="513080" y="3964940"/>
                  </a:lnTo>
                  <a:cubicBezTo>
                    <a:pt x="255270" y="3964940"/>
                    <a:pt x="29210" y="3740150"/>
                    <a:pt x="0" y="3538220"/>
                  </a:cubicBezTo>
                  <a:lnTo>
                    <a:pt x="0" y="1663700"/>
                  </a:lnTo>
                  <a:cubicBezTo>
                    <a:pt x="17780" y="1468120"/>
                    <a:pt x="232410" y="1182370"/>
                    <a:pt x="525780" y="1188720"/>
                  </a:cubicBezTo>
                  <a:cubicBezTo>
                    <a:pt x="447040" y="979170"/>
                    <a:pt x="511810" y="820420"/>
                    <a:pt x="590550" y="746760"/>
                  </a:cubicBezTo>
                  <a:cubicBezTo>
                    <a:pt x="661670" y="680720"/>
                    <a:pt x="759460" y="668020"/>
                    <a:pt x="850900" y="709930"/>
                  </a:cubicBezTo>
                  <a:cubicBezTo>
                    <a:pt x="814070" y="314960"/>
                    <a:pt x="1117600" y="252730"/>
                    <a:pt x="1385570" y="198120"/>
                  </a:cubicBezTo>
                  <a:cubicBezTo>
                    <a:pt x="1555750" y="163830"/>
                    <a:pt x="1717040" y="130810"/>
                    <a:pt x="1770380" y="17780"/>
                  </a:cubicBezTo>
                  <a:lnTo>
                    <a:pt x="1779270" y="0"/>
                  </a:lnTo>
                  <a:lnTo>
                    <a:pt x="4443730" y="0"/>
                  </a:lnTo>
                  <a:lnTo>
                    <a:pt x="4452620" y="17780"/>
                  </a:lnTo>
                  <a:cubicBezTo>
                    <a:pt x="4505960" y="130810"/>
                    <a:pt x="4667250" y="163830"/>
                    <a:pt x="4837430" y="198120"/>
                  </a:cubicBezTo>
                  <a:cubicBezTo>
                    <a:pt x="5105400" y="252730"/>
                    <a:pt x="5410200" y="314960"/>
                    <a:pt x="5372100" y="709930"/>
                  </a:cubicBezTo>
                  <a:cubicBezTo>
                    <a:pt x="5463540" y="666750"/>
                    <a:pt x="5561330" y="680720"/>
                    <a:pt x="5632450" y="746760"/>
                  </a:cubicBezTo>
                  <a:cubicBezTo>
                    <a:pt x="5711190" y="820420"/>
                    <a:pt x="5775960" y="979170"/>
                    <a:pt x="5697220" y="1188720"/>
                  </a:cubicBezTo>
                  <a:lnTo>
                    <a:pt x="5707380" y="1188720"/>
                  </a:lnTo>
                  <a:cubicBezTo>
                    <a:pt x="5979160" y="1188720"/>
                    <a:pt x="6203950" y="1423670"/>
                    <a:pt x="6223000" y="1634490"/>
                  </a:cubicBezTo>
                  <a:lnTo>
                    <a:pt x="6223000" y="3516630"/>
                  </a:lnTo>
                  <a:cubicBezTo>
                    <a:pt x="6203950" y="3728720"/>
                    <a:pt x="5979160" y="3964940"/>
                    <a:pt x="5707380" y="3964940"/>
                  </a:cubicBezTo>
                  <a:lnTo>
                    <a:pt x="5697220" y="3964940"/>
                  </a:lnTo>
                  <a:cubicBezTo>
                    <a:pt x="5775960" y="4174490"/>
                    <a:pt x="5711190" y="4333240"/>
                    <a:pt x="5632450" y="4406900"/>
                  </a:cubicBezTo>
                  <a:cubicBezTo>
                    <a:pt x="5561330" y="4472940"/>
                    <a:pt x="5463540" y="4485640"/>
                    <a:pt x="5372100" y="4443729"/>
                  </a:cubicBezTo>
                  <a:cubicBezTo>
                    <a:pt x="5408930" y="4838700"/>
                    <a:pt x="5105400" y="4900929"/>
                    <a:pt x="4837430" y="4955539"/>
                  </a:cubicBezTo>
                  <a:cubicBezTo>
                    <a:pt x="4671060" y="4989829"/>
                    <a:pt x="4513580" y="5021579"/>
                    <a:pt x="4456430" y="5128259"/>
                  </a:cubicBezTo>
                  <a:lnTo>
                    <a:pt x="4447540" y="5144769"/>
                  </a:lnTo>
                  <a:close/>
                  <a:moveTo>
                    <a:pt x="1809750" y="5082540"/>
                  </a:moveTo>
                  <a:lnTo>
                    <a:pt x="4411980" y="5082540"/>
                  </a:lnTo>
                  <a:cubicBezTo>
                    <a:pt x="4488180" y="4963160"/>
                    <a:pt x="4652010" y="4930140"/>
                    <a:pt x="4826000" y="4894580"/>
                  </a:cubicBezTo>
                  <a:cubicBezTo>
                    <a:pt x="5091430" y="4839970"/>
                    <a:pt x="5342891" y="4789170"/>
                    <a:pt x="5311141" y="4448810"/>
                  </a:cubicBezTo>
                  <a:lnTo>
                    <a:pt x="5300981" y="4339590"/>
                  </a:lnTo>
                  <a:lnTo>
                    <a:pt x="5400041" y="4386580"/>
                  </a:lnTo>
                  <a:cubicBezTo>
                    <a:pt x="5468620" y="4418330"/>
                    <a:pt x="5538470" y="4409440"/>
                    <a:pt x="5590541" y="4361180"/>
                  </a:cubicBezTo>
                  <a:cubicBezTo>
                    <a:pt x="5655311" y="4301490"/>
                    <a:pt x="5707381" y="4166870"/>
                    <a:pt x="5640070" y="3987800"/>
                  </a:cubicBezTo>
                  <a:lnTo>
                    <a:pt x="5607050" y="3901440"/>
                  </a:lnTo>
                  <a:lnTo>
                    <a:pt x="5707380" y="3903981"/>
                  </a:lnTo>
                  <a:cubicBezTo>
                    <a:pt x="5942330" y="3903981"/>
                    <a:pt x="6144260" y="3694431"/>
                    <a:pt x="6160770" y="3514090"/>
                  </a:cubicBezTo>
                  <a:lnTo>
                    <a:pt x="6160770" y="1639570"/>
                  </a:lnTo>
                  <a:cubicBezTo>
                    <a:pt x="6142991" y="1460500"/>
                    <a:pt x="5942330" y="1252220"/>
                    <a:pt x="5707380" y="1252220"/>
                  </a:cubicBezTo>
                  <a:lnTo>
                    <a:pt x="5605780" y="1254760"/>
                  </a:lnTo>
                  <a:lnTo>
                    <a:pt x="5638800" y="1168400"/>
                  </a:lnTo>
                  <a:cubicBezTo>
                    <a:pt x="5706110" y="988060"/>
                    <a:pt x="5654041" y="854710"/>
                    <a:pt x="5589270" y="795020"/>
                  </a:cubicBezTo>
                  <a:cubicBezTo>
                    <a:pt x="5537200" y="746760"/>
                    <a:pt x="5467350" y="736600"/>
                    <a:pt x="5398770" y="769620"/>
                  </a:cubicBezTo>
                  <a:lnTo>
                    <a:pt x="5299711" y="816610"/>
                  </a:lnTo>
                  <a:lnTo>
                    <a:pt x="5309870" y="707390"/>
                  </a:lnTo>
                  <a:cubicBezTo>
                    <a:pt x="5341620" y="368300"/>
                    <a:pt x="5090161" y="316230"/>
                    <a:pt x="4824730" y="261620"/>
                  </a:cubicBezTo>
                  <a:cubicBezTo>
                    <a:pt x="4646930" y="224790"/>
                    <a:pt x="4478020" y="190500"/>
                    <a:pt x="4404360" y="63500"/>
                  </a:cubicBezTo>
                  <a:lnTo>
                    <a:pt x="1818640" y="63500"/>
                  </a:lnTo>
                  <a:cubicBezTo>
                    <a:pt x="1746250" y="190500"/>
                    <a:pt x="1577340" y="224790"/>
                    <a:pt x="1398270" y="261620"/>
                  </a:cubicBezTo>
                  <a:cubicBezTo>
                    <a:pt x="1131570" y="316230"/>
                    <a:pt x="881380" y="367030"/>
                    <a:pt x="913130" y="707390"/>
                  </a:cubicBezTo>
                  <a:lnTo>
                    <a:pt x="923290" y="816610"/>
                  </a:lnTo>
                  <a:lnTo>
                    <a:pt x="824230" y="769620"/>
                  </a:lnTo>
                  <a:cubicBezTo>
                    <a:pt x="755650" y="737870"/>
                    <a:pt x="685800" y="746760"/>
                    <a:pt x="633730" y="795020"/>
                  </a:cubicBezTo>
                  <a:cubicBezTo>
                    <a:pt x="568960" y="854710"/>
                    <a:pt x="516890" y="989330"/>
                    <a:pt x="584200" y="1168400"/>
                  </a:cubicBezTo>
                  <a:lnTo>
                    <a:pt x="617220" y="1254760"/>
                  </a:lnTo>
                  <a:lnTo>
                    <a:pt x="516890" y="1252220"/>
                  </a:lnTo>
                  <a:cubicBezTo>
                    <a:pt x="266700" y="1252220"/>
                    <a:pt x="78740" y="1502410"/>
                    <a:pt x="62230" y="1668780"/>
                  </a:cubicBezTo>
                  <a:lnTo>
                    <a:pt x="60960" y="3531870"/>
                  </a:lnTo>
                  <a:cubicBezTo>
                    <a:pt x="87630" y="3707130"/>
                    <a:pt x="285750" y="3902710"/>
                    <a:pt x="513080" y="3902710"/>
                  </a:cubicBezTo>
                  <a:lnTo>
                    <a:pt x="613410" y="3900170"/>
                  </a:lnTo>
                  <a:lnTo>
                    <a:pt x="580390" y="3986530"/>
                  </a:lnTo>
                  <a:cubicBezTo>
                    <a:pt x="513080" y="4166870"/>
                    <a:pt x="565150" y="4300220"/>
                    <a:pt x="629920" y="4359910"/>
                  </a:cubicBezTo>
                  <a:cubicBezTo>
                    <a:pt x="681990" y="4408170"/>
                    <a:pt x="751840" y="4418330"/>
                    <a:pt x="820420" y="4385310"/>
                  </a:cubicBezTo>
                  <a:lnTo>
                    <a:pt x="919480" y="4338320"/>
                  </a:lnTo>
                  <a:lnTo>
                    <a:pt x="909320" y="4447540"/>
                  </a:lnTo>
                  <a:cubicBezTo>
                    <a:pt x="877570" y="4786630"/>
                    <a:pt x="1129030" y="4838700"/>
                    <a:pt x="1394460" y="4893310"/>
                  </a:cubicBezTo>
                  <a:cubicBezTo>
                    <a:pt x="1568450" y="4930140"/>
                    <a:pt x="1733550" y="4963160"/>
                    <a:pt x="1809750" y="5082540"/>
                  </a:cubicBezTo>
                  <a:close/>
                </a:path>
              </a:pathLst>
            </a:custGeom>
            <a:solidFill>
              <a:srgbClr val="A2D0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83023" y="6908560"/>
            <a:ext cx="3789362" cy="3144412"/>
            <a:chOff x="0" y="0"/>
            <a:chExt cx="6350000" cy="5269230"/>
          </a:xfrm>
        </p:grpSpPr>
        <p:sp>
          <p:nvSpPr>
            <p:cNvPr id="7" name="Freeform 7"/>
            <p:cNvSpPr/>
            <p:nvPr/>
          </p:nvSpPr>
          <p:spPr>
            <a:xfrm>
              <a:off x="114300" y="106680"/>
              <a:ext cx="6121400" cy="5057140"/>
            </a:xfrm>
            <a:custGeom>
              <a:avLst/>
              <a:gdLst/>
              <a:ahLst/>
              <a:cxnLst/>
              <a:rect l="l" t="t" r="r" b="b"/>
              <a:pathLst>
                <a:path w="6121400" h="5057140">
                  <a:moveTo>
                    <a:pt x="5604510" y="1168400"/>
                  </a:moveTo>
                  <a:cubicBezTo>
                    <a:pt x="5723890" y="849630"/>
                    <a:pt x="5513070" y="590550"/>
                    <a:pt x="5284470" y="698500"/>
                  </a:cubicBezTo>
                  <a:cubicBezTo>
                    <a:pt x="5345430" y="50800"/>
                    <a:pt x="4484370" y="313690"/>
                    <a:pt x="4372610" y="0"/>
                  </a:cubicBezTo>
                  <a:lnTo>
                    <a:pt x="1750060" y="0"/>
                  </a:lnTo>
                  <a:cubicBezTo>
                    <a:pt x="1638300" y="314960"/>
                    <a:pt x="777240" y="52070"/>
                    <a:pt x="838200" y="698500"/>
                  </a:cubicBezTo>
                  <a:cubicBezTo>
                    <a:pt x="609600" y="590550"/>
                    <a:pt x="398780" y="849630"/>
                    <a:pt x="518160" y="1168400"/>
                  </a:cubicBezTo>
                  <a:cubicBezTo>
                    <a:pt x="246380" y="1162050"/>
                    <a:pt x="20320" y="1430020"/>
                    <a:pt x="1270" y="1634490"/>
                  </a:cubicBezTo>
                  <a:lnTo>
                    <a:pt x="0" y="3473450"/>
                  </a:lnTo>
                  <a:cubicBezTo>
                    <a:pt x="29210" y="3674110"/>
                    <a:pt x="250190" y="3902710"/>
                    <a:pt x="515620" y="3897630"/>
                  </a:cubicBezTo>
                  <a:cubicBezTo>
                    <a:pt x="396240" y="4216400"/>
                    <a:pt x="607060" y="4475480"/>
                    <a:pt x="835660" y="4367530"/>
                  </a:cubicBezTo>
                  <a:cubicBezTo>
                    <a:pt x="775970" y="5007610"/>
                    <a:pt x="1619250" y="4757420"/>
                    <a:pt x="1743710" y="5057140"/>
                  </a:cubicBezTo>
                  <a:lnTo>
                    <a:pt x="4376420" y="5057140"/>
                  </a:lnTo>
                  <a:cubicBezTo>
                    <a:pt x="4502150" y="4757420"/>
                    <a:pt x="5345430" y="5007610"/>
                    <a:pt x="5284470" y="4367530"/>
                  </a:cubicBezTo>
                  <a:cubicBezTo>
                    <a:pt x="5513070" y="4475480"/>
                    <a:pt x="5723890" y="4216400"/>
                    <a:pt x="5604510" y="3897630"/>
                  </a:cubicBezTo>
                  <a:cubicBezTo>
                    <a:pt x="5877560" y="3903980"/>
                    <a:pt x="6103620" y="3661410"/>
                    <a:pt x="6121400" y="3456940"/>
                  </a:cubicBezTo>
                  <a:lnTo>
                    <a:pt x="6121400" y="1609090"/>
                  </a:lnTo>
                  <a:cubicBezTo>
                    <a:pt x="6102350" y="1404620"/>
                    <a:pt x="5877560" y="1162050"/>
                    <a:pt x="5604510" y="1168400"/>
                  </a:cubicBezTo>
                </a:path>
              </a:pathLst>
            </a:custGeom>
            <a:blipFill>
              <a:blip r:embed="rId4"/>
              <a:stretch>
                <a:fillRect t="-11523" b="-1152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3500" y="62230"/>
              <a:ext cx="6223000" cy="5144770"/>
            </a:xfrm>
            <a:custGeom>
              <a:avLst/>
              <a:gdLst/>
              <a:ahLst/>
              <a:cxnLst/>
              <a:rect l="l" t="t" r="r" b="b"/>
              <a:pathLst>
                <a:path w="6223000" h="5144770">
                  <a:moveTo>
                    <a:pt x="4447540" y="5144770"/>
                  </a:moveTo>
                  <a:lnTo>
                    <a:pt x="1772920" y="5144770"/>
                  </a:lnTo>
                  <a:lnTo>
                    <a:pt x="1764030" y="5128260"/>
                  </a:lnTo>
                  <a:cubicBezTo>
                    <a:pt x="1706880" y="5021580"/>
                    <a:pt x="1549400" y="4989830"/>
                    <a:pt x="1383030" y="4955540"/>
                  </a:cubicBezTo>
                  <a:cubicBezTo>
                    <a:pt x="1115060" y="4900930"/>
                    <a:pt x="811530" y="4838700"/>
                    <a:pt x="848360" y="4443730"/>
                  </a:cubicBezTo>
                  <a:cubicBezTo>
                    <a:pt x="756920" y="4486910"/>
                    <a:pt x="659130" y="4472940"/>
                    <a:pt x="588010" y="4406900"/>
                  </a:cubicBezTo>
                  <a:cubicBezTo>
                    <a:pt x="509270" y="4333240"/>
                    <a:pt x="444500" y="4174490"/>
                    <a:pt x="523240" y="3964940"/>
                  </a:cubicBezTo>
                  <a:lnTo>
                    <a:pt x="513080" y="3964940"/>
                  </a:lnTo>
                  <a:cubicBezTo>
                    <a:pt x="255270" y="3964940"/>
                    <a:pt x="29210" y="3740150"/>
                    <a:pt x="0" y="3538220"/>
                  </a:cubicBezTo>
                  <a:lnTo>
                    <a:pt x="0" y="1663700"/>
                  </a:lnTo>
                  <a:cubicBezTo>
                    <a:pt x="17780" y="1468120"/>
                    <a:pt x="232410" y="1182370"/>
                    <a:pt x="525780" y="1188720"/>
                  </a:cubicBezTo>
                  <a:cubicBezTo>
                    <a:pt x="447040" y="979170"/>
                    <a:pt x="511810" y="820420"/>
                    <a:pt x="590550" y="746760"/>
                  </a:cubicBezTo>
                  <a:cubicBezTo>
                    <a:pt x="661670" y="680720"/>
                    <a:pt x="759460" y="668020"/>
                    <a:pt x="850900" y="709930"/>
                  </a:cubicBezTo>
                  <a:cubicBezTo>
                    <a:pt x="814070" y="314960"/>
                    <a:pt x="1117600" y="252730"/>
                    <a:pt x="1385570" y="198120"/>
                  </a:cubicBezTo>
                  <a:cubicBezTo>
                    <a:pt x="1555750" y="163830"/>
                    <a:pt x="1717040" y="130810"/>
                    <a:pt x="1770380" y="17780"/>
                  </a:cubicBezTo>
                  <a:lnTo>
                    <a:pt x="1779270" y="0"/>
                  </a:lnTo>
                  <a:lnTo>
                    <a:pt x="4443730" y="0"/>
                  </a:lnTo>
                  <a:lnTo>
                    <a:pt x="4452620" y="17780"/>
                  </a:lnTo>
                  <a:cubicBezTo>
                    <a:pt x="4505960" y="130810"/>
                    <a:pt x="4667250" y="163830"/>
                    <a:pt x="4837430" y="198120"/>
                  </a:cubicBezTo>
                  <a:cubicBezTo>
                    <a:pt x="5105400" y="252730"/>
                    <a:pt x="5410200" y="314960"/>
                    <a:pt x="5372100" y="709930"/>
                  </a:cubicBezTo>
                  <a:cubicBezTo>
                    <a:pt x="5463540" y="666750"/>
                    <a:pt x="5561330" y="680720"/>
                    <a:pt x="5632450" y="746760"/>
                  </a:cubicBezTo>
                  <a:cubicBezTo>
                    <a:pt x="5711190" y="820420"/>
                    <a:pt x="5775960" y="979170"/>
                    <a:pt x="5697220" y="1188720"/>
                  </a:cubicBezTo>
                  <a:lnTo>
                    <a:pt x="5707380" y="1188720"/>
                  </a:lnTo>
                  <a:cubicBezTo>
                    <a:pt x="5979160" y="1188720"/>
                    <a:pt x="6203950" y="1423670"/>
                    <a:pt x="6223000" y="1634490"/>
                  </a:cubicBezTo>
                  <a:lnTo>
                    <a:pt x="6223000" y="3516630"/>
                  </a:lnTo>
                  <a:cubicBezTo>
                    <a:pt x="6203950" y="3728720"/>
                    <a:pt x="5979160" y="3964940"/>
                    <a:pt x="5707380" y="3964940"/>
                  </a:cubicBezTo>
                  <a:lnTo>
                    <a:pt x="5697220" y="3964940"/>
                  </a:lnTo>
                  <a:cubicBezTo>
                    <a:pt x="5775960" y="4174490"/>
                    <a:pt x="5711190" y="4333240"/>
                    <a:pt x="5632450" y="4406900"/>
                  </a:cubicBezTo>
                  <a:cubicBezTo>
                    <a:pt x="5561330" y="4472940"/>
                    <a:pt x="5463540" y="4485640"/>
                    <a:pt x="5372100" y="4443729"/>
                  </a:cubicBezTo>
                  <a:cubicBezTo>
                    <a:pt x="5408930" y="4838700"/>
                    <a:pt x="5105400" y="4900929"/>
                    <a:pt x="4837430" y="4955539"/>
                  </a:cubicBezTo>
                  <a:cubicBezTo>
                    <a:pt x="4671060" y="4989829"/>
                    <a:pt x="4513580" y="5021579"/>
                    <a:pt x="4456430" y="5128259"/>
                  </a:cubicBezTo>
                  <a:lnTo>
                    <a:pt x="4447540" y="5144769"/>
                  </a:lnTo>
                  <a:close/>
                  <a:moveTo>
                    <a:pt x="1809750" y="5082540"/>
                  </a:moveTo>
                  <a:lnTo>
                    <a:pt x="4411980" y="5082540"/>
                  </a:lnTo>
                  <a:cubicBezTo>
                    <a:pt x="4488180" y="4963160"/>
                    <a:pt x="4652010" y="4930140"/>
                    <a:pt x="4826000" y="4894580"/>
                  </a:cubicBezTo>
                  <a:cubicBezTo>
                    <a:pt x="5091430" y="4839970"/>
                    <a:pt x="5342891" y="4789170"/>
                    <a:pt x="5311141" y="4448810"/>
                  </a:cubicBezTo>
                  <a:lnTo>
                    <a:pt x="5300981" y="4339590"/>
                  </a:lnTo>
                  <a:lnTo>
                    <a:pt x="5400041" y="4386580"/>
                  </a:lnTo>
                  <a:cubicBezTo>
                    <a:pt x="5468620" y="4418330"/>
                    <a:pt x="5538470" y="4409440"/>
                    <a:pt x="5590541" y="4361180"/>
                  </a:cubicBezTo>
                  <a:cubicBezTo>
                    <a:pt x="5655311" y="4301490"/>
                    <a:pt x="5707381" y="4166870"/>
                    <a:pt x="5640070" y="3987800"/>
                  </a:cubicBezTo>
                  <a:lnTo>
                    <a:pt x="5607050" y="3901440"/>
                  </a:lnTo>
                  <a:lnTo>
                    <a:pt x="5707380" y="3903981"/>
                  </a:lnTo>
                  <a:cubicBezTo>
                    <a:pt x="5942330" y="3903981"/>
                    <a:pt x="6144260" y="3694431"/>
                    <a:pt x="6160770" y="3514090"/>
                  </a:cubicBezTo>
                  <a:lnTo>
                    <a:pt x="6160770" y="1639570"/>
                  </a:lnTo>
                  <a:cubicBezTo>
                    <a:pt x="6142991" y="1460500"/>
                    <a:pt x="5942330" y="1252220"/>
                    <a:pt x="5707380" y="1252220"/>
                  </a:cubicBezTo>
                  <a:lnTo>
                    <a:pt x="5605780" y="1254760"/>
                  </a:lnTo>
                  <a:lnTo>
                    <a:pt x="5638800" y="1168400"/>
                  </a:lnTo>
                  <a:cubicBezTo>
                    <a:pt x="5706110" y="988060"/>
                    <a:pt x="5654041" y="854710"/>
                    <a:pt x="5589270" y="795020"/>
                  </a:cubicBezTo>
                  <a:cubicBezTo>
                    <a:pt x="5537200" y="746760"/>
                    <a:pt x="5467350" y="736600"/>
                    <a:pt x="5398770" y="769620"/>
                  </a:cubicBezTo>
                  <a:lnTo>
                    <a:pt x="5299711" y="816610"/>
                  </a:lnTo>
                  <a:lnTo>
                    <a:pt x="5309870" y="707390"/>
                  </a:lnTo>
                  <a:cubicBezTo>
                    <a:pt x="5341620" y="368300"/>
                    <a:pt x="5090161" y="316230"/>
                    <a:pt x="4824730" y="261620"/>
                  </a:cubicBezTo>
                  <a:cubicBezTo>
                    <a:pt x="4646930" y="224790"/>
                    <a:pt x="4478020" y="190500"/>
                    <a:pt x="4404360" y="63500"/>
                  </a:cubicBezTo>
                  <a:lnTo>
                    <a:pt x="1818640" y="63500"/>
                  </a:lnTo>
                  <a:cubicBezTo>
                    <a:pt x="1746250" y="190500"/>
                    <a:pt x="1577340" y="224790"/>
                    <a:pt x="1398270" y="261620"/>
                  </a:cubicBezTo>
                  <a:cubicBezTo>
                    <a:pt x="1131570" y="316230"/>
                    <a:pt x="881380" y="367030"/>
                    <a:pt x="913130" y="707390"/>
                  </a:cubicBezTo>
                  <a:lnTo>
                    <a:pt x="923290" y="816610"/>
                  </a:lnTo>
                  <a:lnTo>
                    <a:pt x="824230" y="769620"/>
                  </a:lnTo>
                  <a:cubicBezTo>
                    <a:pt x="755650" y="737870"/>
                    <a:pt x="685800" y="746760"/>
                    <a:pt x="633730" y="795020"/>
                  </a:cubicBezTo>
                  <a:cubicBezTo>
                    <a:pt x="568960" y="854710"/>
                    <a:pt x="516890" y="989330"/>
                    <a:pt x="584200" y="1168400"/>
                  </a:cubicBezTo>
                  <a:lnTo>
                    <a:pt x="617220" y="1254760"/>
                  </a:lnTo>
                  <a:lnTo>
                    <a:pt x="516890" y="1252220"/>
                  </a:lnTo>
                  <a:cubicBezTo>
                    <a:pt x="266700" y="1252220"/>
                    <a:pt x="78740" y="1502410"/>
                    <a:pt x="62230" y="1668780"/>
                  </a:cubicBezTo>
                  <a:lnTo>
                    <a:pt x="60960" y="3531870"/>
                  </a:lnTo>
                  <a:cubicBezTo>
                    <a:pt x="87630" y="3707130"/>
                    <a:pt x="285750" y="3902710"/>
                    <a:pt x="513080" y="3902710"/>
                  </a:cubicBezTo>
                  <a:lnTo>
                    <a:pt x="613410" y="3900170"/>
                  </a:lnTo>
                  <a:lnTo>
                    <a:pt x="580390" y="3986530"/>
                  </a:lnTo>
                  <a:cubicBezTo>
                    <a:pt x="513080" y="4166870"/>
                    <a:pt x="565150" y="4300220"/>
                    <a:pt x="629920" y="4359910"/>
                  </a:cubicBezTo>
                  <a:cubicBezTo>
                    <a:pt x="681990" y="4408170"/>
                    <a:pt x="751840" y="4418330"/>
                    <a:pt x="820420" y="4385310"/>
                  </a:cubicBezTo>
                  <a:lnTo>
                    <a:pt x="919480" y="4338320"/>
                  </a:lnTo>
                  <a:lnTo>
                    <a:pt x="909320" y="4447540"/>
                  </a:lnTo>
                  <a:cubicBezTo>
                    <a:pt x="877570" y="4786630"/>
                    <a:pt x="1129030" y="4838700"/>
                    <a:pt x="1394460" y="4893310"/>
                  </a:cubicBezTo>
                  <a:cubicBezTo>
                    <a:pt x="1568450" y="4930140"/>
                    <a:pt x="1733550" y="4963160"/>
                    <a:pt x="1809750" y="5082540"/>
                  </a:cubicBezTo>
                  <a:close/>
                </a:path>
              </a:pathLst>
            </a:custGeom>
            <a:solidFill>
              <a:srgbClr val="A2D0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256420" y="3922401"/>
            <a:ext cx="3798593" cy="3152072"/>
            <a:chOff x="0" y="0"/>
            <a:chExt cx="6350000" cy="5269230"/>
          </a:xfrm>
        </p:grpSpPr>
        <p:sp>
          <p:nvSpPr>
            <p:cNvPr id="10" name="Freeform 10"/>
            <p:cNvSpPr/>
            <p:nvPr/>
          </p:nvSpPr>
          <p:spPr>
            <a:xfrm>
              <a:off x="114300" y="106680"/>
              <a:ext cx="6121400" cy="5057140"/>
            </a:xfrm>
            <a:custGeom>
              <a:avLst/>
              <a:gdLst/>
              <a:ahLst/>
              <a:cxnLst/>
              <a:rect l="l" t="t" r="r" b="b"/>
              <a:pathLst>
                <a:path w="6121400" h="5057140">
                  <a:moveTo>
                    <a:pt x="5604510" y="1168400"/>
                  </a:moveTo>
                  <a:cubicBezTo>
                    <a:pt x="5723890" y="849630"/>
                    <a:pt x="5513070" y="590550"/>
                    <a:pt x="5284470" y="698500"/>
                  </a:cubicBezTo>
                  <a:cubicBezTo>
                    <a:pt x="5345430" y="50800"/>
                    <a:pt x="4484370" y="313690"/>
                    <a:pt x="4372610" y="0"/>
                  </a:cubicBezTo>
                  <a:lnTo>
                    <a:pt x="1750060" y="0"/>
                  </a:lnTo>
                  <a:cubicBezTo>
                    <a:pt x="1638300" y="314960"/>
                    <a:pt x="777240" y="52070"/>
                    <a:pt x="838200" y="698500"/>
                  </a:cubicBezTo>
                  <a:cubicBezTo>
                    <a:pt x="609600" y="590550"/>
                    <a:pt x="398780" y="849630"/>
                    <a:pt x="518160" y="1168400"/>
                  </a:cubicBezTo>
                  <a:cubicBezTo>
                    <a:pt x="246380" y="1162050"/>
                    <a:pt x="20320" y="1430020"/>
                    <a:pt x="1270" y="1634490"/>
                  </a:cubicBezTo>
                  <a:lnTo>
                    <a:pt x="0" y="3473450"/>
                  </a:lnTo>
                  <a:cubicBezTo>
                    <a:pt x="29210" y="3674110"/>
                    <a:pt x="250190" y="3902710"/>
                    <a:pt x="515620" y="3897630"/>
                  </a:cubicBezTo>
                  <a:cubicBezTo>
                    <a:pt x="396240" y="4216400"/>
                    <a:pt x="607060" y="4475480"/>
                    <a:pt x="835660" y="4367530"/>
                  </a:cubicBezTo>
                  <a:cubicBezTo>
                    <a:pt x="775970" y="5007610"/>
                    <a:pt x="1619250" y="4757420"/>
                    <a:pt x="1743710" y="5057140"/>
                  </a:cubicBezTo>
                  <a:lnTo>
                    <a:pt x="4376420" y="5057140"/>
                  </a:lnTo>
                  <a:cubicBezTo>
                    <a:pt x="4502150" y="4757420"/>
                    <a:pt x="5345430" y="5007610"/>
                    <a:pt x="5284470" y="4367530"/>
                  </a:cubicBezTo>
                  <a:cubicBezTo>
                    <a:pt x="5513070" y="4475480"/>
                    <a:pt x="5723890" y="4216400"/>
                    <a:pt x="5604510" y="3897630"/>
                  </a:cubicBezTo>
                  <a:cubicBezTo>
                    <a:pt x="5877560" y="3903980"/>
                    <a:pt x="6103620" y="3661410"/>
                    <a:pt x="6121400" y="3456940"/>
                  </a:cubicBezTo>
                  <a:lnTo>
                    <a:pt x="6121400" y="1609090"/>
                  </a:lnTo>
                  <a:cubicBezTo>
                    <a:pt x="6102350" y="1404620"/>
                    <a:pt x="5877560" y="1162050"/>
                    <a:pt x="5604510" y="1168400"/>
                  </a:cubicBezTo>
                </a:path>
              </a:pathLst>
            </a:custGeom>
            <a:blipFill>
              <a:blip r:embed="rId5"/>
              <a:stretch>
                <a:fillRect l="-12299" r="-1229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3500" y="62230"/>
              <a:ext cx="6223000" cy="5144770"/>
            </a:xfrm>
            <a:custGeom>
              <a:avLst/>
              <a:gdLst/>
              <a:ahLst/>
              <a:cxnLst/>
              <a:rect l="l" t="t" r="r" b="b"/>
              <a:pathLst>
                <a:path w="6223000" h="5144770">
                  <a:moveTo>
                    <a:pt x="4447540" y="5144770"/>
                  </a:moveTo>
                  <a:lnTo>
                    <a:pt x="1772920" y="5144770"/>
                  </a:lnTo>
                  <a:lnTo>
                    <a:pt x="1764030" y="5128260"/>
                  </a:lnTo>
                  <a:cubicBezTo>
                    <a:pt x="1706880" y="5021580"/>
                    <a:pt x="1549400" y="4989830"/>
                    <a:pt x="1383030" y="4955540"/>
                  </a:cubicBezTo>
                  <a:cubicBezTo>
                    <a:pt x="1115060" y="4900930"/>
                    <a:pt x="811530" y="4838700"/>
                    <a:pt x="848360" y="4443730"/>
                  </a:cubicBezTo>
                  <a:cubicBezTo>
                    <a:pt x="756920" y="4486910"/>
                    <a:pt x="659130" y="4472940"/>
                    <a:pt x="588010" y="4406900"/>
                  </a:cubicBezTo>
                  <a:cubicBezTo>
                    <a:pt x="509270" y="4333240"/>
                    <a:pt x="444500" y="4174490"/>
                    <a:pt x="523240" y="3964940"/>
                  </a:cubicBezTo>
                  <a:lnTo>
                    <a:pt x="513080" y="3964940"/>
                  </a:lnTo>
                  <a:cubicBezTo>
                    <a:pt x="255270" y="3964940"/>
                    <a:pt x="29210" y="3740150"/>
                    <a:pt x="0" y="3538220"/>
                  </a:cubicBezTo>
                  <a:lnTo>
                    <a:pt x="0" y="1663700"/>
                  </a:lnTo>
                  <a:cubicBezTo>
                    <a:pt x="17780" y="1468120"/>
                    <a:pt x="232410" y="1182370"/>
                    <a:pt x="525780" y="1188720"/>
                  </a:cubicBezTo>
                  <a:cubicBezTo>
                    <a:pt x="447040" y="979170"/>
                    <a:pt x="511810" y="820420"/>
                    <a:pt x="590550" y="746760"/>
                  </a:cubicBezTo>
                  <a:cubicBezTo>
                    <a:pt x="661670" y="680720"/>
                    <a:pt x="759460" y="668020"/>
                    <a:pt x="850900" y="709930"/>
                  </a:cubicBezTo>
                  <a:cubicBezTo>
                    <a:pt x="814070" y="314960"/>
                    <a:pt x="1117600" y="252730"/>
                    <a:pt x="1385570" y="198120"/>
                  </a:cubicBezTo>
                  <a:cubicBezTo>
                    <a:pt x="1555750" y="163830"/>
                    <a:pt x="1717040" y="130810"/>
                    <a:pt x="1770380" y="17780"/>
                  </a:cubicBezTo>
                  <a:lnTo>
                    <a:pt x="1779270" y="0"/>
                  </a:lnTo>
                  <a:lnTo>
                    <a:pt x="4443730" y="0"/>
                  </a:lnTo>
                  <a:lnTo>
                    <a:pt x="4452620" y="17780"/>
                  </a:lnTo>
                  <a:cubicBezTo>
                    <a:pt x="4505960" y="130810"/>
                    <a:pt x="4667250" y="163830"/>
                    <a:pt x="4837430" y="198120"/>
                  </a:cubicBezTo>
                  <a:cubicBezTo>
                    <a:pt x="5105400" y="252730"/>
                    <a:pt x="5410200" y="314960"/>
                    <a:pt x="5372100" y="709930"/>
                  </a:cubicBezTo>
                  <a:cubicBezTo>
                    <a:pt x="5463540" y="666750"/>
                    <a:pt x="5561330" y="680720"/>
                    <a:pt x="5632450" y="746760"/>
                  </a:cubicBezTo>
                  <a:cubicBezTo>
                    <a:pt x="5711190" y="820420"/>
                    <a:pt x="5775960" y="979170"/>
                    <a:pt x="5697220" y="1188720"/>
                  </a:cubicBezTo>
                  <a:lnTo>
                    <a:pt x="5707380" y="1188720"/>
                  </a:lnTo>
                  <a:cubicBezTo>
                    <a:pt x="5979160" y="1188720"/>
                    <a:pt x="6203950" y="1423670"/>
                    <a:pt x="6223000" y="1634490"/>
                  </a:cubicBezTo>
                  <a:lnTo>
                    <a:pt x="6223000" y="3516630"/>
                  </a:lnTo>
                  <a:cubicBezTo>
                    <a:pt x="6203950" y="3728720"/>
                    <a:pt x="5979160" y="3964940"/>
                    <a:pt x="5707380" y="3964940"/>
                  </a:cubicBezTo>
                  <a:lnTo>
                    <a:pt x="5697220" y="3964940"/>
                  </a:lnTo>
                  <a:cubicBezTo>
                    <a:pt x="5775960" y="4174490"/>
                    <a:pt x="5711190" y="4333240"/>
                    <a:pt x="5632450" y="4406900"/>
                  </a:cubicBezTo>
                  <a:cubicBezTo>
                    <a:pt x="5561330" y="4472940"/>
                    <a:pt x="5463540" y="4485640"/>
                    <a:pt x="5372100" y="4443729"/>
                  </a:cubicBezTo>
                  <a:cubicBezTo>
                    <a:pt x="5408930" y="4838700"/>
                    <a:pt x="5105400" y="4900929"/>
                    <a:pt x="4837430" y="4955539"/>
                  </a:cubicBezTo>
                  <a:cubicBezTo>
                    <a:pt x="4671060" y="4989829"/>
                    <a:pt x="4513580" y="5021579"/>
                    <a:pt x="4456430" y="5128259"/>
                  </a:cubicBezTo>
                  <a:lnTo>
                    <a:pt x="4447540" y="5144769"/>
                  </a:lnTo>
                  <a:close/>
                  <a:moveTo>
                    <a:pt x="1809750" y="5082540"/>
                  </a:moveTo>
                  <a:lnTo>
                    <a:pt x="4411980" y="5082540"/>
                  </a:lnTo>
                  <a:cubicBezTo>
                    <a:pt x="4488180" y="4963160"/>
                    <a:pt x="4652010" y="4930140"/>
                    <a:pt x="4826000" y="4894580"/>
                  </a:cubicBezTo>
                  <a:cubicBezTo>
                    <a:pt x="5091430" y="4839970"/>
                    <a:pt x="5342891" y="4789170"/>
                    <a:pt x="5311141" y="4448810"/>
                  </a:cubicBezTo>
                  <a:lnTo>
                    <a:pt x="5300981" y="4339590"/>
                  </a:lnTo>
                  <a:lnTo>
                    <a:pt x="5400041" y="4386580"/>
                  </a:lnTo>
                  <a:cubicBezTo>
                    <a:pt x="5468620" y="4418330"/>
                    <a:pt x="5538470" y="4409440"/>
                    <a:pt x="5590541" y="4361180"/>
                  </a:cubicBezTo>
                  <a:cubicBezTo>
                    <a:pt x="5655311" y="4301490"/>
                    <a:pt x="5707381" y="4166870"/>
                    <a:pt x="5640070" y="3987800"/>
                  </a:cubicBezTo>
                  <a:lnTo>
                    <a:pt x="5607050" y="3901440"/>
                  </a:lnTo>
                  <a:lnTo>
                    <a:pt x="5707380" y="3903981"/>
                  </a:lnTo>
                  <a:cubicBezTo>
                    <a:pt x="5942330" y="3903981"/>
                    <a:pt x="6144260" y="3694431"/>
                    <a:pt x="6160770" y="3514090"/>
                  </a:cubicBezTo>
                  <a:lnTo>
                    <a:pt x="6160770" y="1639570"/>
                  </a:lnTo>
                  <a:cubicBezTo>
                    <a:pt x="6142991" y="1460500"/>
                    <a:pt x="5942330" y="1252220"/>
                    <a:pt x="5707380" y="1252220"/>
                  </a:cubicBezTo>
                  <a:lnTo>
                    <a:pt x="5605780" y="1254760"/>
                  </a:lnTo>
                  <a:lnTo>
                    <a:pt x="5638800" y="1168400"/>
                  </a:lnTo>
                  <a:cubicBezTo>
                    <a:pt x="5706110" y="988060"/>
                    <a:pt x="5654041" y="854710"/>
                    <a:pt x="5589270" y="795020"/>
                  </a:cubicBezTo>
                  <a:cubicBezTo>
                    <a:pt x="5537200" y="746760"/>
                    <a:pt x="5467350" y="736600"/>
                    <a:pt x="5398770" y="769620"/>
                  </a:cubicBezTo>
                  <a:lnTo>
                    <a:pt x="5299711" y="816610"/>
                  </a:lnTo>
                  <a:lnTo>
                    <a:pt x="5309870" y="707390"/>
                  </a:lnTo>
                  <a:cubicBezTo>
                    <a:pt x="5341620" y="368300"/>
                    <a:pt x="5090161" y="316230"/>
                    <a:pt x="4824730" y="261620"/>
                  </a:cubicBezTo>
                  <a:cubicBezTo>
                    <a:pt x="4646930" y="224790"/>
                    <a:pt x="4478020" y="190500"/>
                    <a:pt x="4404360" y="63500"/>
                  </a:cubicBezTo>
                  <a:lnTo>
                    <a:pt x="1818640" y="63500"/>
                  </a:lnTo>
                  <a:cubicBezTo>
                    <a:pt x="1746250" y="190500"/>
                    <a:pt x="1577340" y="224790"/>
                    <a:pt x="1398270" y="261620"/>
                  </a:cubicBezTo>
                  <a:cubicBezTo>
                    <a:pt x="1131570" y="316230"/>
                    <a:pt x="881380" y="367030"/>
                    <a:pt x="913130" y="707390"/>
                  </a:cubicBezTo>
                  <a:lnTo>
                    <a:pt x="923290" y="816610"/>
                  </a:lnTo>
                  <a:lnTo>
                    <a:pt x="824230" y="769620"/>
                  </a:lnTo>
                  <a:cubicBezTo>
                    <a:pt x="755650" y="737870"/>
                    <a:pt x="685800" y="746760"/>
                    <a:pt x="633730" y="795020"/>
                  </a:cubicBezTo>
                  <a:cubicBezTo>
                    <a:pt x="568960" y="854710"/>
                    <a:pt x="516890" y="989330"/>
                    <a:pt x="584200" y="1168400"/>
                  </a:cubicBezTo>
                  <a:lnTo>
                    <a:pt x="617220" y="1254760"/>
                  </a:lnTo>
                  <a:lnTo>
                    <a:pt x="516890" y="1252220"/>
                  </a:lnTo>
                  <a:cubicBezTo>
                    <a:pt x="266700" y="1252220"/>
                    <a:pt x="78740" y="1502410"/>
                    <a:pt x="62230" y="1668780"/>
                  </a:cubicBezTo>
                  <a:lnTo>
                    <a:pt x="60960" y="3531870"/>
                  </a:lnTo>
                  <a:cubicBezTo>
                    <a:pt x="87630" y="3707130"/>
                    <a:pt x="285750" y="3902710"/>
                    <a:pt x="513080" y="3902710"/>
                  </a:cubicBezTo>
                  <a:lnTo>
                    <a:pt x="613410" y="3900170"/>
                  </a:lnTo>
                  <a:lnTo>
                    <a:pt x="580390" y="3986530"/>
                  </a:lnTo>
                  <a:cubicBezTo>
                    <a:pt x="513080" y="4166870"/>
                    <a:pt x="565150" y="4300220"/>
                    <a:pt x="629920" y="4359910"/>
                  </a:cubicBezTo>
                  <a:cubicBezTo>
                    <a:pt x="681990" y="4408170"/>
                    <a:pt x="751840" y="4418330"/>
                    <a:pt x="820420" y="4385310"/>
                  </a:cubicBezTo>
                  <a:lnTo>
                    <a:pt x="919480" y="4338320"/>
                  </a:lnTo>
                  <a:lnTo>
                    <a:pt x="909320" y="4447540"/>
                  </a:lnTo>
                  <a:cubicBezTo>
                    <a:pt x="877570" y="4786630"/>
                    <a:pt x="1129030" y="4838700"/>
                    <a:pt x="1394460" y="4893310"/>
                  </a:cubicBezTo>
                  <a:cubicBezTo>
                    <a:pt x="1568450" y="4930140"/>
                    <a:pt x="1733550" y="4963160"/>
                    <a:pt x="1809750" y="5082540"/>
                  </a:cubicBezTo>
                  <a:close/>
                </a:path>
              </a:pathLst>
            </a:custGeom>
            <a:solidFill>
              <a:srgbClr val="BAA89D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960010" y="4492353"/>
            <a:ext cx="3720108" cy="3086945"/>
            <a:chOff x="0" y="0"/>
            <a:chExt cx="6350000" cy="5269230"/>
          </a:xfrm>
        </p:grpSpPr>
        <p:sp>
          <p:nvSpPr>
            <p:cNvPr id="13" name="Freeform 13"/>
            <p:cNvSpPr/>
            <p:nvPr/>
          </p:nvSpPr>
          <p:spPr>
            <a:xfrm>
              <a:off x="114300" y="106680"/>
              <a:ext cx="6121400" cy="5057140"/>
            </a:xfrm>
            <a:custGeom>
              <a:avLst/>
              <a:gdLst/>
              <a:ahLst/>
              <a:cxnLst/>
              <a:rect l="l" t="t" r="r" b="b"/>
              <a:pathLst>
                <a:path w="6121400" h="5057140">
                  <a:moveTo>
                    <a:pt x="5604510" y="1168400"/>
                  </a:moveTo>
                  <a:cubicBezTo>
                    <a:pt x="5723890" y="849630"/>
                    <a:pt x="5513070" y="590550"/>
                    <a:pt x="5284470" y="698500"/>
                  </a:cubicBezTo>
                  <a:cubicBezTo>
                    <a:pt x="5345430" y="50800"/>
                    <a:pt x="4484370" y="313690"/>
                    <a:pt x="4372610" y="0"/>
                  </a:cubicBezTo>
                  <a:lnTo>
                    <a:pt x="1750060" y="0"/>
                  </a:lnTo>
                  <a:cubicBezTo>
                    <a:pt x="1638300" y="314960"/>
                    <a:pt x="777240" y="52070"/>
                    <a:pt x="838200" y="698500"/>
                  </a:cubicBezTo>
                  <a:cubicBezTo>
                    <a:pt x="609600" y="590550"/>
                    <a:pt x="398780" y="849630"/>
                    <a:pt x="518160" y="1168400"/>
                  </a:cubicBezTo>
                  <a:cubicBezTo>
                    <a:pt x="246380" y="1162050"/>
                    <a:pt x="20320" y="1430020"/>
                    <a:pt x="1270" y="1634490"/>
                  </a:cubicBezTo>
                  <a:lnTo>
                    <a:pt x="0" y="3473450"/>
                  </a:lnTo>
                  <a:cubicBezTo>
                    <a:pt x="29210" y="3674110"/>
                    <a:pt x="250190" y="3902710"/>
                    <a:pt x="515620" y="3897630"/>
                  </a:cubicBezTo>
                  <a:cubicBezTo>
                    <a:pt x="396240" y="4216400"/>
                    <a:pt x="607060" y="4475480"/>
                    <a:pt x="835660" y="4367530"/>
                  </a:cubicBezTo>
                  <a:cubicBezTo>
                    <a:pt x="775970" y="5007610"/>
                    <a:pt x="1619250" y="4757420"/>
                    <a:pt x="1743710" y="5057140"/>
                  </a:cubicBezTo>
                  <a:lnTo>
                    <a:pt x="4376420" y="5057140"/>
                  </a:lnTo>
                  <a:cubicBezTo>
                    <a:pt x="4502150" y="4757420"/>
                    <a:pt x="5345430" y="5007610"/>
                    <a:pt x="5284470" y="4367530"/>
                  </a:cubicBezTo>
                  <a:cubicBezTo>
                    <a:pt x="5513070" y="4475480"/>
                    <a:pt x="5723890" y="4216400"/>
                    <a:pt x="5604510" y="3897630"/>
                  </a:cubicBezTo>
                  <a:cubicBezTo>
                    <a:pt x="5877560" y="3903980"/>
                    <a:pt x="6103620" y="3661410"/>
                    <a:pt x="6121400" y="3456940"/>
                  </a:cubicBezTo>
                  <a:lnTo>
                    <a:pt x="6121400" y="1609090"/>
                  </a:lnTo>
                  <a:cubicBezTo>
                    <a:pt x="6102350" y="1404620"/>
                    <a:pt x="5877560" y="1162050"/>
                    <a:pt x="5604510" y="1168400"/>
                  </a:cubicBezTo>
                </a:path>
              </a:pathLst>
            </a:custGeom>
            <a:blipFill>
              <a:blip r:embed="rId5"/>
              <a:stretch>
                <a:fillRect l="-12299" r="-1229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63500" y="62230"/>
              <a:ext cx="6223000" cy="5144770"/>
            </a:xfrm>
            <a:custGeom>
              <a:avLst/>
              <a:gdLst/>
              <a:ahLst/>
              <a:cxnLst/>
              <a:rect l="l" t="t" r="r" b="b"/>
              <a:pathLst>
                <a:path w="6223000" h="5144770">
                  <a:moveTo>
                    <a:pt x="4447540" y="5144770"/>
                  </a:moveTo>
                  <a:lnTo>
                    <a:pt x="1772920" y="5144770"/>
                  </a:lnTo>
                  <a:lnTo>
                    <a:pt x="1764030" y="5128260"/>
                  </a:lnTo>
                  <a:cubicBezTo>
                    <a:pt x="1706880" y="5021580"/>
                    <a:pt x="1549400" y="4989830"/>
                    <a:pt x="1383030" y="4955540"/>
                  </a:cubicBezTo>
                  <a:cubicBezTo>
                    <a:pt x="1115060" y="4900930"/>
                    <a:pt x="811530" y="4838700"/>
                    <a:pt x="848360" y="4443730"/>
                  </a:cubicBezTo>
                  <a:cubicBezTo>
                    <a:pt x="756920" y="4486910"/>
                    <a:pt x="659130" y="4472940"/>
                    <a:pt x="588010" y="4406900"/>
                  </a:cubicBezTo>
                  <a:cubicBezTo>
                    <a:pt x="509270" y="4333240"/>
                    <a:pt x="444500" y="4174490"/>
                    <a:pt x="523240" y="3964940"/>
                  </a:cubicBezTo>
                  <a:lnTo>
                    <a:pt x="513080" y="3964940"/>
                  </a:lnTo>
                  <a:cubicBezTo>
                    <a:pt x="255270" y="3964940"/>
                    <a:pt x="29210" y="3740150"/>
                    <a:pt x="0" y="3538220"/>
                  </a:cubicBezTo>
                  <a:lnTo>
                    <a:pt x="0" y="1663700"/>
                  </a:lnTo>
                  <a:cubicBezTo>
                    <a:pt x="17780" y="1468120"/>
                    <a:pt x="232410" y="1182370"/>
                    <a:pt x="525780" y="1188720"/>
                  </a:cubicBezTo>
                  <a:cubicBezTo>
                    <a:pt x="447040" y="979170"/>
                    <a:pt x="511810" y="820420"/>
                    <a:pt x="590550" y="746760"/>
                  </a:cubicBezTo>
                  <a:cubicBezTo>
                    <a:pt x="661670" y="680720"/>
                    <a:pt x="759460" y="668020"/>
                    <a:pt x="850900" y="709930"/>
                  </a:cubicBezTo>
                  <a:cubicBezTo>
                    <a:pt x="814070" y="314960"/>
                    <a:pt x="1117600" y="252730"/>
                    <a:pt x="1385570" y="198120"/>
                  </a:cubicBezTo>
                  <a:cubicBezTo>
                    <a:pt x="1555750" y="163830"/>
                    <a:pt x="1717040" y="130810"/>
                    <a:pt x="1770380" y="17780"/>
                  </a:cubicBezTo>
                  <a:lnTo>
                    <a:pt x="1779270" y="0"/>
                  </a:lnTo>
                  <a:lnTo>
                    <a:pt x="4443730" y="0"/>
                  </a:lnTo>
                  <a:lnTo>
                    <a:pt x="4452620" y="17780"/>
                  </a:lnTo>
                  <a:cubicBezTo>
                    <a:pt x="4505960" y="130810"/>
                    <a:pt x="4667250" y="163830"/>
                    <a:pt x="4837430" y="198120"/>
                  </a:cubicBezTo>
                  <a:cubicBezTo>
                    <a:pt x="5105400" y="252730"/>
                    <a:pt x="5410200" y="314960"/>
                    <a:pt x="5372100" y="709930"/>
                  </a:cubicBezTo>
                  <a:cubicBezTo>
                    <a:pt x="5463540" y="666750"/>
                    <a:pt x="5561330" y="680720"/>
                    <a:pt x="5632450" y="746760"/>
                  </a:cubicBezTo>
                  <a:cubicBezTo>
                    <a:pt x="5711190" y="820420"/>
                    <a:pt x="5775960" y="979170"/>
                    <a:pt x="5697220" y="1188720"/>
                  </a:cubicBezTo>
                  <a:lnTo>
                    <a:pt x="5707380" y="1188720"/>
                  </a:lnTo>
                  <a:cubicBezTo>
                    <a:pt x="5979160" y="1188720"/>
                    <a:pt x="6203950" y="1423670"/>
                    <a:pt x="6223000" y="1634490"/>
                  </a:cubicBezTo>
                  <a:lnTo>
                    <a:pt x="6223000" y="3516630"/>
                  </a:lnTo>
                  <a:cubicBezTo>
                    <a:pt x="6203950" y="3728720"/>
                    <a:pt x="5979160" y="3964940"/>
                    <a:pt x="5707380" y="3964940"/>
                  </a:cubicBezTo>
                  <a:lnTo>
                    <a:pt x="5697220" y="3964940"/>
                  </a:lnTo>
                  <a:cubicBezTo>
                    <a:pt x="5775960" y="4174490"/>
                    <a:pt x="5711190" y="4333240"/>
                    <a:pt x="5632450" y="4406900"/>
                  </a:cubicBezTo>
                  <a:cubicBezTo>
                    <a:pt x="5561330" y="4472940"/>
                    <a:pt x="5463540" y="4485640"/>
                    <a:pt x="5372100" y="4443729"/>
                  </a:cubicBezTo>
                  <a:cubicBezTo>
                    <a:pt x="5408930" y="4838700"/>
                    <a:pt x="5105400" y="4900929"/>
                    <a:pt x="4837430" y="4955539"/>
                  </a:cubicBezTo>
                  <a:cubicBezTo>
                    <a:pt x="4671060" y="4989829"/>
                    <a:pt x="4513580" y="5021579"/>
                    <a:pt x="4456430" y="5128259"/>
                  </a:cubicBezTo>
                  <a:lnTo>
                    <a:pt x="4447540" y="5144769"/>
                  </a:lnTo>
                  <a:close/>
                  <a:moveTo>
                    <a:pt x="1809750" y="5082540"/>
                  </a:moveTo>
                  <a:lnTo>
                    <a:pt x="4411980" y="5082540"/>
                  </a:lnTo>
                  <a:cubicBezTo>
                    <a:pt x="4488180" y="4963160"/>
                    <a:pt x="4652010" y="4930140"/>
                    <a:pt x="4826000" y="4894580"/>
                  </a:cubicBezTo>
                  <a:cubicBezTo>
                    <a:pt x="5091430" y="4839970"/>
                    <a:pt x="5342891" y="4789170"/>
                    <a:pt x="5311141" y="4448810"/>
                  </a:cubicBezTo>
                  <a:lnTo>
                    <a:pt x="5300981" y="4339590"/>
                  </a:lnTo>
                  <a:lnTo>
                    <a:pt x="5400041" y="4386580"/>
                  </a:lnTo>
                  <a:cubicBezTo>
                    <a:pt x="5468620" y="4418330"/>
                    <a:pt x="5538470" y="4409440"/>
                    <a:pt x="5590541" y="4361180"/>
                  </a:cubicBezTo>
                  <a:cubicBezTo>
                    <a:pt x="5655311" y="4301490"/>
                    <a:pt x="5707381" y="4166870"/>
                    <a:pt x="5640070" y="3987800"/>
                  </a:cubicBezTo>
                  <a:lnTo>
                    <a:pt x="5607050" y="3901440"/>
                  </a:lnTo>
                  <a:lnTo>
                    <a:pt x="5707380" y="3903981"/>
                  </a:lnTo>
                  <a:cubicBezTo>
                    <a:pt x="5942330" y="3903981"/>
                    <a:pt x="6144260" y="3694431"/>
                    <a:pt x="6160770" y="3514090"/>
                  </a:cubicBezTo>
                  <a:lnTo>
                    <a:pt x="6160770" y="1639570"/>
                  </a:lnTo>
                  <a:cubicBezTo>
                    <a:pt x="6142991" y="1460500"/>
                    <a:pt x="5942330" y="1252220"/>
                    <a:pt x="5707380" y="1252220"/>
                  </a:cubicBezTo>
                  <a:lnTo>
                    <a:pt x="5605780" y="1254760"/>
                  </a:lnTo>
                  <a:lnTo>
                    <a:pt x="5638800" y="1168400"/>
                  </a:lnTo>
                  <a:cubicBezTo>
                    <a:pt x="5706110" y="988060"/>
                    <a:pt x="5654041" y="854710"/>
                    <a:pt x="5589270" y="795020"/>
                  </a:cubicBezTo>
                  <a:cubicBezTo>
                    <a:pt x="5537200" y="746760"/>
                    <a:pt x="5467350" y="736600"/>
                    <a:pt x="5398770" y="769620"/>
                  </a:cubicBezTo>
                  <a:lnTo>
                    <a:pt x="5299711" y="816610"/>
                  </a:lnTo>
                  <a:lnTo>
                    <a:pt x="5309870" y="707390"/>
                  </a:lnTo>
                  <a:cubicBezTo>
                    <a:pt x="5341620" y="368300"/>
                    <a:pt x="5090161" y="316230"/>
                    <a:pt x="4824730" y="261620"/>
                  </a:cubicBezTo>
                  <a:cubicBezTo>
                    <a:pt x="4646930" y="224790"/>
                    <a:pt x="4478020" y="190500"/>
                    <a:pt x="4404360" y="63500"/>
                  </a:cubicBezTo>
                  <a:lnTo>
                    <a:pt x="1818640" y="63500"/>
                  </a:lnTo>
                  <a:cubicBezTo>
                    <a:pt x="1746250" y="190500"/>
                    <a:pt x="1577340" y="224790"/>
                    <a:pt x="1398270" y="261620"/>
                  </a:cubicBezTo>
                  <a:cubicBezTo>
                    <a:pt x="1131570" y="316230"/>
                    <a:pt x="881380" y="367030"/>
                    <a:pt x="913130" y="707390"/>
                  </a:cubicBezTo>
                  <a:lnTo>
                    <a:pt x="923290" y="816610"/>
                  </a:lnTo>
                  <a:lnTo>
                    <a:pt x="824230" y="769620"/>
                  </a:lnTo>
                  <a:cubicBezTo>
                    <a:pt x="755650" y="737870"/>
                    <a:pt x="685800" y="746760"/>
                    <a:pt x="633730" y="795020"/>
                  </a:cubicBezTo>
                  <a:cubicBezTo>
                    <a:pt x="568960" y="854710"/>
                    <a:pt x="516890" y="989330"/>
                    <a:pt x="584200" y="1168400"/>
                  </a:cubicBezTo>
                  <a:lnTo>
                    <a:pt x="617220" y="1254760"/>
                  </a:lnTo>
                  <a:lnTo>
                    <a:pt x="516890" y="1252220"/>
                  </a:lnTo>
                  <a:cubicBezTo>
                    <a:pt x="266700" y="1252220"/>
                    <a:pt x="78740" y="1502410"/>
                    <a:pt x="62230" y="1668780"/>
                  </a:cubicBezTo>
                  <a:lnTo>
                    <a:pt x="60960" y="3531870"/>
                  </a:lnTo>
                  <a:cubicBezTo>
                    <a:pt x="87630" y="3707130"/>
                    <a:pt x="285750" y="3902710"/>
                    <a:pt x="513080" y="3902710"/>
                  </a:cubicBezTo>
                  <a:lnTo>
                    <a:pt x="613410" y="3900170"/>
                  </a:lnTo>
                  <a:lnTo>
                    <a:pt x="580390" y="3986530"/>
                  </a:lnTo>
                  <a:cubicBezTo>
                    <a:pt x="513080" y="4166870"/>
                    <a:pt x="565150" y="4300220"/>
                    <a:pt x="629920" y="4359910"/>
                  </a:cubicBezTo>
                  <a:cubicBezTo>
                    <a:pt x="681990" y="4408170"/>
                    <a:pt x="751840" y="4418330"/>
                    <a:pt x="820420" y="4385310"/>
                  </a:cubicBezTo>
                  <a:lnTo>
                    <a:pt x="919480" y="4338320"/>
                  </a:lnTo>
                  <a:lnTo>
                    <a:pt x="909320" y="4447540"/>
                  </a:lnTo>
                  <a:cubicBezTo>
                    <a:pt x="877570" y="4786630"/>
                    <a:pt x="1129030" y="4838700"/>
                    <a:pt x="1394460" y="4893310"/>
                  </a:cubicBezTo>
                  <a:cubicBezTo>
                    <a:pt x="1568450" y="4930140"/>
                    <a:pt x="1733550" y="4963160"/>
                    <a:pt x="1809750" y="5082540"/>
                  </a:cubicBezTo>
                  <a:close/>
                </a:path>
              </a:pathLst>
            </a:custGeom>
            <a:solidFill>
              <a:srgbClr val="BAA89D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2084" y="5354283"/>
            <a:ext cx="4431239" cy="1402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79"/>
              </a:lnSpc>
              <a:spcBef>
                <a:spcPct val="0"/>
              </a:spcBef>
            </a:pPr>
            <a:r>
              <a:rPr lang="en-US" sz="2724" u="none" strike="noStrike" spc="84">
                <a:solidFill>
                  <a:srgbClr val="EEEEEE"/>
                </a:solidFill>
                <a:latin typeface="Nourd"/>
                <a:ea typeface="Nourd"/>
                <a:cs typeface="Nourd"/>
                <a:sym typeface="Nourd"/>
              </a:rPr>
              <a:t>  проект  “ЦОИДУЕМ”  </a:t>
            </a:r>
          </a:p>
          <a:p>
            <a:pPr marL="0" lvl="0" indent="0" algn="ctr">
              <a:lnSpc>
                <a:spcPts val="2779"/>
              </a:lnSpc>
              <a:spcBef>
                <a:spcPct val="0"/>
              </a:spcBef>
            </a:pPr>
            <a:r>
              <a:rPr lang="en-US" sz="2724" u="none" strike="noStrike" spc="84">
                <a:solidFill>
                  <a:srgbClr val="EEEEEE"/>
                </a:solidFill>
                <a:latin typeface="Nourd"/>
                <a:ea typeface="Nourd"/>
                <a:cs typeface="Nourd"/>
                <a:sym typeface="Nourd"/>
              </a:rPr>
              <a:t>„Мост между традиции и обичаи“</a:t>
            </a:r>
          </a:p>
          <a:p>
            <a:pPr marL="0" lvl="0" indent="0" algn="ctr">
              <a:lnSpc>
                <a:spcPts val="2779"/>
              </a:lnSpc>
              <a:spcBef>
                <a:spcPct val="0"/>
              </a:spcBef>
            </a:pPr>
            <a:endParaRPr lang="en-US" sz="2724" u="none" strike="noStrike" spc="84">
              <a:solidFill>
                <a:srgbClr val="EEEEEE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424633" y="2834977"/>
            <a:ext cx="4790862" cy="139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79"/>
              </a:lnSpc>
              <a:spcBef>
                <a:spcPct val="0"/>
              </a:spcBef>
            </a:pPr>
            <a:r>
              <a:rPr lang="en-US" sz="2724" u="none" strike="noStrike" spc="84">
                <a:solidFill>
                  <a:srgbClr val="EEEEEE"/>
                </a:solidFill>
                <a:latin typeface="Nourd"/>
                <a:ea typeface="Nourd"/>
                <a:cs typeface="Nourd"/>
                <a:sym typeface="Nourd"/>
              </a:rPr>
              <a:t>Проект Еразъм+ “Зеленият свят на вълшебствата - обучение на открито”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22894" y="5354283"/>
            <a:ext cx="4281070" cy="141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79"/>
              </a:lnSpc>
              <a:spcBef>
                <a:spcPct val="0"/>
              </a:spcBef>
            </a:pPr>
            <a:r>
              <a:rPr lang="en-US" sz="2724" u="none" strike="noStrike" spc="84">
                <a:solidFill>
                  <a:srgbClr val="EEEEEE"/>
                </a:solidFill>
                <a:latin typeface="Nourd"/>
                <a:ea typeface="Nourd"/>
                <a:cs typeface="Nourd"/>
                <a:sym typeface="Nourd"/>
              </a:rPr>
              <a:t>проект  BG05SFPR001-1.004-0004-C01 „Заедно в науката, спорта и изкуствата“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87539" y="2789424"/>
            <a:ext cx="6200461" cy="1068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9"/>
              </a:lnSpc>
              <a:spcBef>
                <a:spcPct val="0"/>
              </a:spcBef>
            </a:pPr>
            <a:r>
              <a:rPr lang="en-US" sz="2724" spc="84">
                <a:solidFill>
                  <a:srgbClr val="EEEEEE"/>
                </a:solidFill>
                <a:latin typeface="Nourd"/>
                <a:ea typeface="Nourd"/>
                <a:cs typeface="Nourd"/>
                <a:sym typeface="Nourd"/>
              </a:rPr>
              <a:t>Проект Еразъм+ “ Заедно в разнообразието -</a:t>
            </a:r>
          </a:p>
          <a:p>
            <a:pPr algn="ctr">
              <a:lnSpc>
                <a:spcPts val="2779"/>
              </a:lnSpc>
              <a:spcBef>
                <a:spcPct val="0"/>
              </a:spcBef>
            </a:pPr>
            <a:r>
              <a:rPr lang="en-US" sz="2724" spc="84">
                <a:solidFill>
                  <a:srgbClr val="EEEEEE"/>
                </a:solidFill>
                <a:latin typeface="Nourd"/>
                <a:ea typeface="Nourd"/>
                <a:cs typeface="Nourd"/>
                <a:sym typeface="Nourd"/>
              </a:rPr>
              <a:t> в подкрепа на различните деца”</a:t>
            </a:r>
            <a:r>
              <a:rPr lang="en-US" sz="2724" spc="84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4549" y="0"/>
            <a:ext cx="13349254" cy="10434220"/>
            <a:chOff x="0" y="0"/>
            <a:chExt cx="5378663" cy="4204142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5465531" cy="4246179"/>
            </a:xfrm>
            <a:custGeom>
              <a:avLst/>
              <a:gdLst/>
              <a:ahLst/>
              <a:cxnLst/>
              <a:rect l="l" t="t" r="r" b="b"/>
              <a:pathLst>
                <a:path w="5465531" h="4246179">
                  <a:moveTo>
                    <a:pt x="5376702" y="4215593"/>
                  </a:moveTo>
                  <a:cubicBezTo>
                    <a:pt x="3631067" y="4223446"/>
                    <a:pt x="1897479" y="4215086"/>
                    <a:pt x="85482" y="4223573"/>
                  </a:cubicBezTo>
                  <a:cubicBezTo>
                    <a:pt x="58593" y="4213059"/>
                    <a:pt x="73758" y="4171004"/>
                    <a:pt x="68595" y="4133888"/>
                  </a:cubicBezTo>
                  <a:cubicBezTo>
                    <a:pt x="55796" y="4086260"/>
                    <a:pt x="0" y="4055985"/>
                    <a:pt x="77630" y="3966807"/>
                  </a:cubicBezTo>
                  <a:cubicBezTo>
                    <a:pt x="93979" y="3920572"/>
                    <a:pt x="107961" y="3866102"/>
                    <a:pt x="120437" y="3822527"/>
                  </a:cubicBezTo>
                  <a:cubicBezTo>
                    <a:pt x="174646" y="3772365"/>
                    <a:pt x="210247" y="3717009"/>
                    <a:pt x="263057" y="3651139"/>
                  </a:cubicBezTo>
                  <a:cubicBezTo>
                    <a:pt x="323826" y="3562975"/>
                    <a:pt x="280588" y="3483551"/>
                    <a:pt x="376743" y="3431235"/>
                  </a:cubicBezTo>
                  <a:cubicBezTo>
                    <a:pt x="363084" y="3395513"/>
                    <a:pt x="399008" y="3360172"/>
                    <a:pt x="381583" y="3314823"/>
                  </a:cubicBezTo>
                  <a:cubicBezTo>
                    <a:pt x="385993" y="3230712"/>
                    <a:pt x="384272" y="3235906"/>
                    <a:pt x="465155" y="3131274"/>
                  </a:cubicBezTo>
                  <a:cubicBezTo>
                    <a:pt x="474189" y="3081618"/>
                    <a:pt x="421702" y="3034496"/>
                    <a:pt x="529903" y="2952285"/>
                  </a:cubicBezTo>
                  <a:cubicBezTo>
                    <a:pt x="540874" y="2887556"/>
                    <a:pt x="558191" y="2860701"/>
                    <a:pt x="613582" y="2809398"/>
                  </a:cubicBezTo>
                  <a:cubicBezTo>
                    <a:pt x="649828" y="2804332"/>
                    <a:pt x="604009" y="2696786"/>
                    <a:pt x="656927" y="2611409"/>
                  </a:cubicBezTo>
                  <a:cubicBezTo>
                    <a:pt x="674244" y="2576700"/>
                    <a:pt x="625736" y="2532492"/>
                    <a:pt x="688548" y="2419753"/>
                  </a:cubicBezTo>
                  <a:cubicBezTo>
                    <a:pt x="707478" y="2372124"/>
                    <a:pt x="705865" y="2335769"/>
                    <a:pt x="709199" y="2270786"/>
                  </a:cubicBezTo>
                  <a:cubicBezTo>
                    <a:pt x="762224" y="2210616"/>
                    <a:pt x="793738" y="2160707"/>
                    <a:pt x="801697" y="2055316"/>
                  </a:cubicBezTo>
                  <a:cubicBezTo>
                    <a:pt x="849130" y="1970825"/>
                    <a:pt x="885914" y="1959171"/>
                    <a:pt x="844827" y="1828571"/>
                  </a:cubicBezTo>
                  <a:cubicBezTo>
                    <a:pt x="894411" y="1742561"/>
                    <a:pt x="917320" y="1578646"/>
                    <a:pt x="965721" y="1480981"/>
                  </a:cubicBezTo>
                  <a:cubicBezTo>
                    <a:pt x="943886" y="1417138"/>
                    <a:pt x="969592" y="1328214"/>
                    <a:pt x="935927" y="1258924"/>
                  </a:cubicBezTo>
                  <a:cubicBezTo>
                    <a:pt x="981746" y="1134405"/>
                    <a:pt x="943349" y="1182414"/>
                    <a:pt x="923558" y="983157"/>
                  </a:cubicBezTo>
                  <a:cubicBezTo>
                    <a:pt x="922590" y="961116"/>
                    <a:pt x="900757" y="936922"/>
                    <a:pt x="874083" y="912601"/>
                  </a:cubicBezTo>
                  <a:cubicBezTo>
                    <a:pt x="885161" y="907534"/>
                    <a:pt x="888818" y="835710"/>
                    <a:pt x="851281" y="822663"/>
                  </a:cubicBezTo>
                  <a:cubicBezTo>
                    <a:pt x="759643" y="773514"/>
                    <a:pt x="767064" y="643548"/>
                    <a:pt x="678976" y="568811"/>
                  </a:cubicBezTo>
                  <a:cubicBezTo>
                    <a:pt x="703929" y="456199"/>
                    <a:pt x="626704" y="388049"/>
                    <a:pt x="589167" y="294311"/>
                  </a:cubicBezTo>
                  <a:cubicBezTo>
                    <a:pt x="565504" y="269990"/>
                    <a:pt x="621541" y="268723"/>
                    <a:pt x="625521" y="248075"/>
                  </a:cubicBezTo>
                  <a:cubicBezTo>
                    <a:pt x="628210" y="240475"/>
                    <a:pt x="647139" y="170298"/>
                    <a:pt x="631759" y="153704"/>
                  </a:cubicBezTo>
                  <a:cubicBezTo>
                    <a:pt x="601643" y="133943"/>
                    <a:pt x="624768" y="110509"/>
                    <a:pt x="632727" y="77574"/>
                  </a:cubicBezTo>
                  <a:cubicBezTo>
                    <a:pt x="639933" y="61486"/>
                    <a:pt x="597233" y="2794"/>
                    <a:pt x="662950" y="25765"/>
                  </a:cubicBezTo>
                  <a:cubicBezTo>
                    <a:pt x="2017296" y="16129"/>
                    <a:pt x="3363683" y="29438"/>
                    <a:pt x="4752877" y="21331"/>
                  </a:cubicBezTo>
                  <a:cubicBezTo>
                    <a:pt x="4964332" y="38559"/>
                    <a:pt x="5202676" y="0"/>
                    <a:pt x="5412195" y="33745"/>
                  </a:cubicBezTo>
                  <a:cubicBezTo>
                    <a:pt x="5412626" y="570331"/>
                    <a:pt x="5413809" y="1167340"/>
                    <a:pt x="5413163" y="1706585"/>
                  </a:cubicBezTo>
                  <a:cubicBezTo>
                    <a:pt x="5414992" y="2478149"/>
                    <a:pt x="5408861" y="3253640"/>
                    <a:pt x="5416605" y="4028117"/>
                  </a:cubicBezTo>
                  <a:cubicBezTo>
                    <a:pt x="5390469" y="4033690"/>
                    <a:pt x="5465531" y="4246179"/>
                    <a:pt x="5376702" y="4215593"/>
                  </a:cubicBezTo>
                  <a:close/>
                </a:path>
              </a:pathLst>
            </a:custGeom>
            <a:blipFill>
              <a:blip r:embed="rId2"/>
              <a:stretch>
                <a:fillRect l="-2117" r="-211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382094" y="8151798"/>
            <a:ext cx="1594787" cy="1594787"/>
          </a:xfrm>
          <a:custGeom>
            <a:avLst/>
            <a:gdLst/>
            <a:ahLst/>
            <a:cxnLst/>
            <a:rect l="l" t="t" r="r" b="b"/>
            <a:pathLst>
              <a:path w="1594787" h="1594787">
                <a:moveTo>
                  <a:pt x="0" y="0"/>
                </a:moveTo>
                <a:lnTo>
                  <a:pt x="1594787" y="0"/>
                </a:lnTo>
                <a:lnTo>
                  <a:pt x="1594787" y="1594787"/>
                </a:lnTo>
                <a:lnTo>
                  <a:pt x="0" y="1594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1362" y="1812105"/>
            <a:ext cx="6818684" cy="164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  <a:spcBef>
                <a:spcPct val="0"/>
              </a:spcBef>
            </a:pPr>
            <a:r>
              <a:rPr lang="en-US" sz="4200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арк-музей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          „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Владислав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Варненчик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“              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град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Варна</a:t>
            </a:r>
            <a:endParaRPr lang="en-US" sz="4200" u="none" strike="noStrike" spc="130" dirty="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208316" y="6167467"/>
            <a:ext cx="6775606" cy="164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Развитие на патриотични чувства, любопитство и уважение към културното наследство на България.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287648"/>
            <a:ext cx="6651464" cy="920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  <a:spcBef>
                <a:spcPct val="0"/>
              </a:spcBef>
            </a:pPr>
            <a:r>
              <a:rPr lang="en-US" sz="3600" b="1" spc="111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Учим и преживяваме заедно!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208316" y="4055129"/>
            <a:ext cx="6651464" cy="246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Проект на ЦОИДУЕМ „Мост между традиции и обичаи“</a:t>
            </a: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Класна стая на открито</a:t>
            </a: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55 деца  на възраст от 4 до 7г.</a:t>
            </a:r>
          </a:p>
          <a:p>
            <a:pPr algn="ctr">
              <a:lnSpc>
                <a:spcPts val="3264"/>
              </a:lnSpc>
              <a:spcBef>
                <a:spcPct val="0"/>
              </a:spcBef>
            </a:pPr>
            <a:endParaRPr lang="en-US" sz="3200" spc="99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41083" y="8640083"/>
            <a:ext cx="618217" cy="618217"/>
            <a:chOff x="0" y="0"/>
            <a:chExt cx="824289" cy="82428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24289" cy="824289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93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1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52379" y="173290"/>
              <a:ext cx="319531" cy="477709"/>
            </a:xfrm>
            <a:custGeom>
              <a:avLst/>
              <a:gdLst/>
              <a:ahLst/>
              <a:cxnLst/>
              <a:rect l="l" t="t" r="r" b="b"/>
              <a:pathLst>
                <a:path w="319531" h="477709">
                  <a:moveTo>
                    <a:pt x="0" y="0"/>
                  </a:moveTo>
                  <a:lnTo>
                    <a:pt x="319531" y="0"/>
                  </a:lnTo>
                  <a:lnTo>
                    <a:pt x="319531" y="477709"/>
                  </a:lnTo>
                  <a:lnTo>
                    <a:pt x="0" y="477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04787" y="142126"/>
            <a:ext cx="6606916" cy="660691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747" r="-16747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2267336" y="142126"/>
            <a:ext cx="5611394" cy="561139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6747" r="-16747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135158" y="0"/>
            <a:ext cx="3730966" cy="373096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16747" b="-16747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7789424" y="4133600"/>
            <a:ext cx="6153400" cy="61534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6747" r="-16747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1785887">
            <a:off x="15370331" y="6769513"/>
            <a:ext cx="2467883" cy="2467883"/>
          </a:xfrm>
          <a:custGeom>
            <a:avLst/>
            <a:gdLst/>
            <a:ahLst/>
            <a:cxnLst/>
            <a:rect l="l" t="t" r="r" b="b"/>
            <a:pathLst>
              <a:path w="2467883" h="2467883">
                <a:moveTo>
                  <a:pt x="0" y="0"/>
                </a:moveTo>
                <a:lnTo>
                  <a:pt x="2467883" y="0"/>
                </a:lnTo>
                <a:lnTo>
                  <a:pt x="2467883" y="2467883"/>
                </a:lnTo>
                <a:lnTo>
                  <a:pt x="0" y="24678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40821" y="6903563"/>
            <a:ext cx="4135312" cy="3383437"/>
          </a:xfrm>
          <a:custGeom>
            <a:avLst/>
            <a:gdLst/>
            <a:ahLst/>
            <a:cxnLst/>
            <a:rect l="l" t="t" r="r" b="b"/>
            <a:pathLst>
              <a:path w="4135312" h="3383437">
                <a:moveTo>
                  <a:pt x="0" y="0"/>
                </a:moveTo>
                <a:lnTo>
                  <a:pt x="4135312" y="0"/>
                </a:lnTo>
                <a:lnTo>
                  <a:pt x="4135312" y="3383437"/>
                </a:lnTo>
                <a:lnTo>
                  <a:pt x="0" y="3383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53220" y="0"/>
            <a:ext cx="13922047" cy="10434220"/>
            <a:chOff x="0" y="0"/>
            <a:chExt cx="5609452" cy="4204142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5696320" cy="4246179"/>
            </a:xfrm>
            <a:custGeom>
              <a:avLst/>
              <a:gdLst/>
              <a:ahLst/>
              <a:cxnLst/>
              <a:rect l="l" t="t" r="r" b="b"/>
              <a:pathLst>
                <a:path w="5696320" h="4246179">
                  <a:moveTo>
                    <a:pt x="5605696" y="4215593"/>
                  </a:moveTo>
                  <a:cubicBezTo>
                    <a:pt x="3785159" y="4223446"/>
                    <a:pt x="1977185" y="4215086"/>
                    <a:pt x="87438" y="4223573"/>
                  </a:cubicBezTo>
                  <a:cubicBezTo>
                    <a:pt x="59396" y="4213059"/>
                    <a:pt x="75212" y="4171004"/>
                    <a:pt x="69828" y="4133888"/>
                  </a:cubicBezTo>
                  <a:cubicBezTo>
                    <a:pt x="56479" y="4086260"/>
                    <a:pt x="0" y="4055985"/>
                    <a:pt x="79250" y="3966807"/>
                  </a:cubicBezTo>
                  <a:cubicBezTo>
                    <a:pt x="96300" y="3920572"/>
                    <a:pt x="110882" y="3866102"/>
                    <a:pt x="123894" y="3822527"/>
                  </a:cubicBezTo>
                  <a:cubicBezTo>
                    <a:pt x="180428" y="3772365"/>
                    <a:pt x="217557" y="3717009"/>
                    <a:pt x="272633" y="3651139"/>
                  </a:cubicBezTo>
                  <a:cubicBezTo>
                    <a:pt x="336010" y="3562975"/>
                    <a:pt x="290917" y="3483551"/>
                    <a:pt x="391198" y="3431235"/>
                  </a:cubicBezTo>
                  <a:cubicBezTo>
                    <a:pt x="376952" y="3395513"/>
                    <a:pt x="414417" y="3360172"/>
                    <a:pt x="396245" y="3314823"/>
                  </a:cubicBezTo>
                  <a:cubicBezTo>
                    <a:pt x="400844" y="3230712"/>
                    <a:pt x="399050" y="3235906"/>
                    <a:pt x="483402" y="3131274"/>
                  </a:cubicBezTo>
                  <a:cubicBezTo>
                    <a:pt x="492825" y="3081618"/>
                    <a:pt x="438085" y="3034496"/>
                    <a:pt x="550929" y="2952285"/>
                  </a:cubicBezTo>
                  <a:cubicBezTo>
                    <a:pt x="562371" y="2887556"/>
                    <a:pt x="580430" y="2860701"/>
                    <a:pt x="638199" y="2809398"/>
                  </a:cubicBezTo>
                  <a:cubicBezTo>
                    <a:pt x="676000" y="2804332"/>
                    <a:pt x="628215" y="2696786"/>
                    <a:pt x="683403" y="2611409"/>
                  </a:cubicBezTo>
                  <a:cubicBezTo>
                    <a:pt x="701463" y="2576700"/>
                    <a:pt x="650874" y="2532492"/>
                    <a:pt x="716382" y="2419753"/>
                  </a:cubicBezTo>
                  <a:cubicBezTo>
                    <a:pt x="736124" y="2372124"/>
                    <a:pt x="734441" y="2335769"/>
                    <a:pt x="737919" y="2270786"/>
                  </a:cubicBezTo>
                  <a:cubicBezTo>
                    <a:pt x="793219" y="2210616"/>
                    <a:pt x="826085" y="2160707"/>
                    <a:pt x="834386" y="2055316"/>
                  </a:cubicBezTo>
                  <a:cubicBezTo>
                    <a:pt x="883853" y="1970825"/>
                    <a:pt x="922216" y="1959171"/>
                    <a:pt x="879366" y="1828571"/>
                  </a:cubicBezTo>
                  <a:cubicBezTo>
                    <a:pt x="931077" y="1742561"/>
                    <a:pt x="954970" y="1578646"/>
                    <a:pt x="1005447" y="1480981"/>
                  </a:cubicBezTo>
                  <a:cubicBezTo>
                    <a:pt x="982676" y="1417138"/>
                    <a:pt x="1009485" y="1328214"/>
                    <a:pt x="974375" y="1258924"/>
                  </a:cubicBezTo>
                  <a:cubicBezTo>
                    <a:pt x="1022160" y="1134405"/>
                    <a:pt x="982115" y="1182414"/>
                    <a:pt x="961476" y="983157"/>
                  </a:cubicBezTo>
                  <a:cubicBezTo>
                    <a:pt x="960466" y="961116"/>
                    <a:pt x="937695" y="936922"/>
                    <a:pt x="909877" y="912601"/>
                  </a:cubicBezTo>
                  <a:cubicBezTo>
                    <a:pt x="921430" y="907534"/>
                    <a:pt x="925244" y="835710"/>
                    <a:pt x="886097" y="822663"/>
                  </a:cubicBezTo>
                  <a:cubicBezTo>
                    <a:pt x="790527" y="773514"/>
                    <a:pt x="798267" y="643548"/>
                    <a:pt x="706399" y="568811"/>
                  </a:cubicBezTo>
                  <a:cubicBezTo>
                    <a:pt x="732422" y="456199"/>
                    <a:pt x="651883" y="388049"/>
                    <a:pt x="612736" y="294311"/>
                  </a:cubicBezTo>
                  <a:cubicBezTo>
                    <a:pt x="588058" y="269990"/>
                    <a:pt x="646499" y="268723"/>
                    <a:pt x="650649" y="248075"/>
                  </a:cubicBezTo>
                  <a:cubicBezTo>
                    <a:pt x="653454" y="240475"/>
                    <a:pt x="673196" y="170298"/>
                    <a:pt x="657155" y="153704"/>
                  </a:cubicBezTo>
                  <a:cubicBezTo>
                    <a:pt x="625748" y="133943"/>
                    <a:pt x="649864" y="110509"/>
                    <a:pt x="658165" y="77574"/>
                  </a:cubicBezTo>
                  <a:cubicBezTo>
                    <a:pt x="665680" y="61486"/>
                    <a:pt x="621149" y="2794"/>
                    <a:pt x="689685" y="25765"/>
                  </a:cubicBezTo>
                  <a:cubicBezTo>
                    <a:pt x="2102144" y="16129"/>
                    <a:pt x="3506301" y="29438"/>
                    <a:pt x="4955104" y="21331"/>
                  </a:cubicBezTo>
                  <a:cubicBezTo>
                    <a:pt x="5175632" y="38559"/>
                    <a:pt x="5424203" y="0"/>
                    <a:pt x="5642712" y="33745"/>
                  </a:cubicBezTo>
                  <a:cubicBezTo>
                    <a:pt x="5643161" y="570331"/>
                    <a:pt x="5644395" y="1167340"/>
                    <a:pt x="5643722" y="1706585"/>
                  </a:cubicBezTo>
                  <a:cubicBezTo>
                    <a:pt x="5645628" y="2478149"/>
                    <a:pt x="5639235" y="3253640"/>
                    <a:pt x="5647311" y="4028117"/>
                  </a:cubicBezTo>
                  <a:cubicBezTo>
                    <a:pt x="5620054" y="4033690"/>
                    <a:pt x="5696320" y="4246179"/>
                    <a:pt x="5605696" y="4215593"/>
                  </a:cubicBezTo>
                  <a:close/>
                </a:path>
              </a:pathLst>
            </a:custGeom>
            <a:blipFill>
              <a:blip r:embed="rId2"/>
              <a:stretch>
                <a:fillRect l="-6270" r="-6270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172215" y="116898"/>
            <a:ext cx="4640508" cy="1225570"/>
          </a:xfrm>
          <a:custGeom>
            <a:avLst/>
            <a:gdLst/>
            <a:ahLst/>
            <a:cxnLst/>
            <a:rect l="l" t="t" r="r" b="b"/>
            <a:pathLst>
              <a:path w="4640508" h="1225570">
                <a:moveTo>
                  <a:pt x="0" y="0"/>
                </a:moveTo>
                <a:lnTo>
                  <a:pt x="4640509" y="0"/>
                </a:lnTo>
                <a:lnTo>
                  <a:pt x="4640509" y="1225570"/>
                </a:lnTo>
                <a:lnTo>
                  <a:pt x="0" y="1225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8911" y="1531034"/>
            <a:ext cx="8267116" cy="2191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  <a:spcBef>
                <a:spcPct val="0"/>
              </a:spcBef>
            </a:pP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Астрономическа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обсерватория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и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планетариум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“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Николай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Коперник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“ </a:t>
            </a:r>
          </a:p>
          <a:p>
            <a:pPr algn="ctr">
              <a:lnSpc>
                <a:spcPts val="4284"/>
              </a:lnSpc>
              <a:spcBef>
                <a:spcPct val="0"/>
              </a:spcBef>
            </a:pP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град</a:t>
            </a:r>
            <a:r>
              <a:rPr lang="en-US" sz="4200" u="none" strike="noStrike" spc="13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4200" u="none" strike="noStrike" spc="130" dirty="0" err="1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Варна</a:t>
            </a:r>
            <a:endParaRPr lang="en-US" sz="4200" u="none" strike="noStrike" spc="130" dirty="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166997" y="4018484"/>
            <a:ext cx="8240390" cy="246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По п</a:t>
            </a:r>
            <a:r>
              <a:rPr lang="en-US" sz="3200" u="none" strike="noStrike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роект BG05SFPR001-1.004-0004-C01 „Заедно в науката, спорта и изкуствата“</a:t>
            </a: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Класна стая на открито</a:t>
            </a: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63 деца  на възраст от 4 до 6 г.</a:t>
            </a:r>
          </a:p>
          <a:p>
            <a:pPr algn="just">
              <a:lnSpc>
                <a:spcPts val="3264"/>
              </a:lnSpc>
              <a:spcBef>
                <a:spcPct val="0"/>
              </a:spcBef>
            </a:pPr>
            <a:endParaRPr lang="en-US" sz="3200" u="none" strike="noStrike" spc="99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166997" y="6252428"/>
            <a:ext cx="7726018" cy="246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Развитие на познавателните умения, ранно научно мислене и интерес към природните науки.</a:t>
            </a:r>
          </a:p>
          <a:p>
            <a:pPr marL="690881" lvl="1" indent="-345440" algn="just">
              <a:lnSpc>
                <a:spcPts val="3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 spc="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Стимулиране на любопитството и   въображението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597262" y="-73610"/>
            <a:ext cx="14656649" cy="10434220"/>
            <a:chOff x="0" y="0"/>
            <a:chExt cx="5905437" cy="4204142"/>
          </a:xfrm>
        </p:grpSpPr>
        <p:sp>
          <p:nvSpPr>
            <p:cNvPr id="9" name="Freeform 9"/>
            <p:cNvSpPr/>
            <p:nvPr/>
          </p:nvSpPr>
          <p:spPr>
            <a:xfrm>
              <a:off x="-39878" y="-19431"/>
              <a:ext cx="5992305" cy="4246179"/>
            </a:xfrm>
            <a:custGeom>
              <a:avLst/>
              <a:gdLst/>
              <a:ahLst/>
              <a:cxnLst/>
              <a:rect l="l" t="t" r="r" b="b"/>
              <a:pathLst>
                <a:path w="5992305" h="4246179">
                  <a:moveTo>
                    <a:pt x="5899378" y="4215593"/>
                  </a:moveTo>
                  <a:cubicBezTo>
                    <a:pt x="3982780" y="4223446"/>
                    <a:pt x="2079408" y="4215086"/>
                    <a:pt x="89948" y="4223573"/>
                  </a:cubicBezTo>
                  <a:cubicBezTo>
                    <a:pt x="60426" y="4213059"/>
                    <a:pt x="77076" y="4171004"/>
                    <a:pt x="71408" y="4133888"/>
                  </a:cubicBezTo>
                  <a:cubicBezTo>
                    <a:pt x="57355" y="4086260"/>
                    <a:pt x="0" y="4055985"/>
                    <a:pt x="81327" y="3966807"/>
                  </a:cubicBezTo>
                  <a:cubicBezTo>
                    <a:pt x="99277" y="3920572"/>
                    <a:pt x="114629" y="3866102"/>
                    <a:pt x="128327" y="3822527"/>
                  </a:cubicBezTo>
                  <a:cubicBezTo>
                    <a:pt x="187844" y="3772365"/>
                    <a:pt x="226932" y="3717009"/>
                    <a:pt x="284914" y="3651139"/>
                  </a:cubicBezTo>
                  <a:cubicBezTo>
                    <a:pt x="351635" y="3562975"/>
                    <a:pt x="304163" y="3483551"/>
                    <a:pt x="409735" y="3431235"/>
                  </a:cubicBezTo>
                  <a:cubicBezTo>
                    <a:pt x="394738" y="3395513"/>
                    <a:pt x="434180" y="3360172"/>
                    <a:pt x="415049" y="3314823"/>
                  </a:cubicBezTo>
                  <a:cubicBezTo>
                    <a:pt x="419891" y="3230712"/>
                    <a:pt x="418002" y="3235906"/>
                    <a:pt x="506805" y="3131274"/>
                  </a:cubicBezTo>
                  <a:cubicBezTo>
                    <a:pt x="516725" y="3081618"/>
                    <a:pt x="459097" y="3034496"/>
                    <a:pt x="577895" y="2952285"/>
                  </a:cubicBezTo>
                  <a:cubicBezTo>
                    <a:pt x="589940" y="2887556"/>
                    <a:pt x="608953" y="2860701"/>
                    <a:pt x="669769" y="2809398"/>
                  </a:cubicBezTo>
                  <a:cubicBezTo>
                    <a:pt x="709565" y="2804332"/>
                    <a:pt x="659259" y="2696786"/>
                    <a:pt x="717359" y="2611409"/>
                  </a:cubicBezTo>
                  <a:cubicBezTo>
                    <a:pt x="736372" y="2576700"/>
                    <a:pt x="683113" y="2532492"/>
                    <a:pt x="752078" y="2419753"/>
                  </a:cubicBezTo>
                  <a:cubicBezTo>
                    <a:pt x="772862" y="2372124"/>
                    <a:pt x="771090" y="2335769"/>
                    <a:pt x="774751" y="2270786"/>
                  </a:cubicBezTo>
                  <a:cubicBezTo>
                    <a:pt x="832969" y="2210616"/>
                    <a:pt x="867570" y="2160707"/>
                    <a:pt x="876308" y="2055316"/>
                  </a:cubicBezTo>
                  <a:cubicBezTo>
                    <a:pt x="928386" y="1970825"/>
                    <a:pt x="968773" y="1959171"/>
                    <a:pt x="923662" y="1828571"/>
                  </a:cubicBezTo>
                  <a:cubicBezTo>
                    <a:pt x="978102" y="1742561"/>
                    <a:pt x="1003255" y="1578646"/>
                    <a:pt x="1056395" y="1480981"/>
                  </a:cubicBezTo>
                  <a:cubicBezTo>
                    <a:pt x="1032423" y="1417138"/>
                    <a:pt x="1060647" y="1328214"/>
                    <a:pt x="1023684" y="1258924"/>
                  </a:cubicBezTo>
                  <a:cubicBezTo>
                    <a:pt x="1073991" y="1134405"/>
                    <a:pt x="1031833" y="1182414"/>
                    <a:pt x="1010104" y="983157"/>
                  </a:cubicBezTo>
                  <a:cubicBezTo>
                    <a:pt x="1009041" y="961116"/>
                    <a:pt x="985069" y="936922"/>
                    <a:pt x="955783" y="912601"/>
                  </a:cubicBezTo>
                  <a:cubicBezTo>
                    <a:pt x="967946" y="907534"/>
                    <a:pt x="971961" y="835710"/>
                    <a:pt x="930748" y="822663"/>
                  </a:cubicBezTo>
                  <a:cubicBezTo>
                    <a:pt x="830135" y="773514"/>
                    <a:pt x="838283" y="643548"/>
                    <a:pt x="741568" y="568811"/>
                  </a:cubicBezTo>
                  <a:cubicBezTo>
                    <a:pt x="768965" y="456199"/>
                    <a:pt x="684176" y="388049"/>
                    <a:pt x="642963" y="294311"/>
                  </a:cubicBezTo>
                  <a:cubicBezTo>
                    <a:pt x="616983" y="269990"/>
                    <a:pt x="678508" y="268723"/>
                    <a:pt x="682877" y="248075"/>
                  </a:cubicBezTo>
                  <a:cubicBezTo>
                    <a:pt x="685829" y="240475"/>
                    <a:pt x="706613" y="170298"/>
                    <a:pt x="689726" y="153704"/>
                  </a:cubicBezTo>
                  <a:cubicBezTo>
                    <a:pt x="656661" y="133943"/>
                    <a:pt x="682050" y="110509"/>
                    <a:pt x="690789" y="77574"/>
                  </a:cubicBezTo>
                  <a:cubicBezTo>
                    <a:pt x="698701" y="61486"/>
                    <a:pt x="651819" y="2794"/>
                    <a:pt x="723972" y="25765"/>
                  </a:cubicBezTo>
                  <a:cubicBezTo>
                    <a:pt x="2210960" y="16129"/>
                    <a:pt x="3689208" y="29438"/>
                    <a:pt x="5214457" y="21331"/>
                  </a:cubicBezTo>
                  <a:cubicBezTo>
                    <a:pt x="5446622" y="38559"/>
                    <a:pt x="5708309" y="0"/>
                    <a:pt x="5938347" y="33745"/>
                  </a:cubicBezTo>
                  <a:cubicBezTo>
                    <a:pt x="5938820" y="570331"/>
                    <a:pt x="5940119" y="1167340"/>
                    <a:pt x="5939411" y="1706585"/>
                  </a:cubicBezTo>
                  <a:cubicBezTo>
                    <a:pt x="5941418" y="2478149"/>
                    <a:pt x="5934687" y="3253640"/>
                    <a:pt x="5943189" y="4028117"/>
                  </a:cubicBezTo>
                  <a:cubicBezTo>
                    <a:pt x="5914493" y="4033690"/>
                    <a:pt x="5992305" y="4246179"/>
                    <a:pt x="5899378" y="4215593"/>
                  </a:cubicBezTo>
                  <a:close/>
                </a:path>
              </a:pathLst>
            </a:custGeom>
            <a:blipFill>
              <a:blip r:embed="rId4"/>
              <a:stretch>
                <a:fillRect l="-3467" r="-3467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663</Words>
  <Application>Microsoft Office PowerPoint</Application>
  <PresentationFormat>По избор</PresentationFormat>
  <Paragraphs>84</Paragraphs>
  <Slides>21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21</vt:i4>
      </vt:variant>
    </vt:vector>
  </HeadingPairs>
  <TitlesOfParts>
    <vt:vector size="29" baseType="lpstr">
      <vt:lpstr>Nourd</vt:lpstr>
      <vt:lpstr>Eastman Grotesque Bold</vt:lpstr>
      <vt:lpstr>Sunday</vt:lpstr>
      <vt:lpstr>Arial</vt:lpstr>
      <vt:lpstr>Bookman Old Style</vt:lpstr>
      <vt:lpstr>Nourd Bold</vt:lpstr>
      <vt:lpstr>Calibri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Countries Presentation Colourful Educational Style</dc:title>
  <cp:lastModifiedBy>Atanas</cp:lastModifiedBy>
  <cp:revision>4</cp:revision>
  <dcterms:created xsi:type="dcterms:W3CDTF">2006-08-16T00:00:00Z</dcterms:created>
  <dcterms:modified xsi:type="dcterms:W3CDTF">2025-07-14T17:20:42Z</dcterms:modified>
  <dc:identifier>DAGseAkdM-s</dc:identifier>
</cp:coreProperties>
</file>