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582"/>
  </p:normalViewPr>
  <p:slideViewPr>
    <p:cSldViewPr snapToGrid="0">
      <p:cViewPr varScale="1">
        <p:scale>
          <a:sx n="120" d="100"/>
          <a:sy n="120" d="100"/>
        </p:scale>
        <p:origin x="1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89A02-6A1C-1131-BE75-7C85EC4A37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B577EC-9EE8-E636-167A-36C238E1FC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9F846-D469-7AB5-5782-0AA3979A2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EE931-DBFF-6A44-B20B-3D64A8BBFFFB}" type="datetimeFigureOut">
              <a:rPr lang="en-BG" smtClean="0"/>
              <a:t>13.04.25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977E1-01D2-388C-EAAD-90D37008C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B96E3-7EDA-5263-A9BA-305940C86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CCC62-328F-7E45-962D-0A99AAE118D7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9516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499B5-614A-EA5B-72B3-016FC540E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22A3CA-9F7C-51B1-AAB8-E0B66B8FDB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98F07-C2D7-D6B9-2AB6-1E4794866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EE931-DBFF-6A44-B20B-3D64A8BBFFFB}" type="datetimeFigureOut">
              <a:rPr lang="en-BG" smtClean="0"/>
              <a:t>13.04.25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6A32F-13ED-DA4D-80D0-2CE99477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9E84F-0565-98E5-6E11-F7113888C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CCC62-328F-7E45-962D-0A99AAE118D7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3713696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DFD58A-719E-CAC3-9D26-44BCCBEDD2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DF33C7-7B69-E1E8-21AF-95A602454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ACD97-DAAB-0176-04D7-4236CD2F5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EE931-DBFF-6A44-B20B-3D64A8BBFFFB}" type="datetimeFigureOut">
              <a:rPr lang="en-BG" smtClean="0"/>
              <a:t>13.04.25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AB106-8472-A520-A185-05972220F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AB77E-8FF8-DDB5-A864-134D1E786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CCC62-328F-7E45-962D-0A99AAE118D7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2529027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D65E4-B25F-28FB-08DC-FB5A01008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383F7-4546-A950-675F-07A9F34FF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43417A-3EDD-DF03-AF41-904D6302A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EE931-DBFF-6A44-B20B-3D64A8BBFFFB}" type="datetimeFigureOut">
              <a:rPr lang="en-BG" smtClean="0"/>
              <a:t>13.04.25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2D2C6-415F-3290-2BAE-4F0EB1760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A31D0-B738-D9A0-3A06-7724A70FB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CCC62-328F-7E45-962D-0A99AAE118D7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1603175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FEE72-78B8-36AD-645B-84700C2CF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EF6939-8558-D9CA-1B17-5339B22C8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6742C-9B25-B650-B280-8CC07E722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EE931-DBFF-6A44-B20B-3D64A8BBFFFB}" type="datetimeFigureOut">
              <a:rPr lang="en-BG" smtClean="0"/>
              <a:t>13.04.25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452F2-71A2-EE36-9727-4DBC9E94F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5778A7-6513-BAE3-89BF-A2DF8F456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CCC62-328F-7E45-962D-0A99AAE118D7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455812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F808-53B3-5BBC-E742-8766F73B1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92E75-B48A-2F55-1EB3-F63BB77431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2D7E49-1065-46A2-E919-4569C53CB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24423-61C6-038C-4BDD-14F3CF3AE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EE931-DBFF-6A44-B20B-3D64A8BBFFFB}" type="datetimeFigureOut">
              <a:rPr lang="en-BG" smtClean="0"/>
              <a:t>13.04.25</a:t>
            </a:fld>
            <a:endParaRPr lang="en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5369E-F071-D76A-7C22-5BBDC8724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4B295C-BA7E-CD86-FA4E-432F08FC2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CCC62-328F-7E45-962D-0A99AAE118D7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3594167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DDF5F-032B-6099-A15F-390D7A0F8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AA549-731E-7720-35A0-95A08EEA9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8DFDE8-43CD-7165-51B4-6945B5CEE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59CAF1-B13A-3B02-A05D-56FA4911FE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90B16F-8089-B85D-625B-7D55101D45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FD75DF-9927-A669-6EF8-F654B98D5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EE931-DBFF-6A44-B20B-3D64A8BBFFFB}" type="datetimeFigureOut">
              <a:rPr lang="en-BG" smtClean="0"/>
              <a:t>13.04.25</a:t>
            </a:fld>
            <a:endParaRPr lang="en-B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70C6D4-A695-DFA2-2A2B-A2DA0F07A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2B71F8-A355-F841-D720-7AE30E13C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CCC62-328F-7E45-962D-0A99AAE118D7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1162830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67758-CA5B-614E-D495-D20137BD8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73B64F-2B8D-F02E-DDB8-48A3A5E8A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EE931-DBFF-6A44-B20B-3D64A8BBFFFB}" type="datetimeFigureOut">
              <a:rPr lang="en-BG" smtClean="0"/>
              <a:t>13.04.25</a:t>
            </a:fld>
            <a:endParaRPr lang="en-B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70253F-3937-B6B9-40EE-00C41B560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C3A854-2919-C87D-6508-D5B9CAFA4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CCC62-328F-7E45-962D-0A99AAE118D7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1556249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957DF5-C156-9691-644A-833EDD266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EE931-DBFF-6A44-B20B-3D64A8BBFFFB}" type="datetimeFigureOut">
              <a:rPr lang="en-BG" smtClean="0"/>
              <a:t>13.04.25</a:t>
            </a:fld>
            <a:endParaRPr lang="en-B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E8D910-1BAD-44A4-AC56-D7C0EC38B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2296E-879A-8114-ADBB-E3F723A66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CCC62-328F-7E45-962D-0A99AAE118D7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939318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96544-2D6D-4DAF-C6AC-62FCCA60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373A1-9F27-2A02-35A7-604C9932B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FA9741-94B8-7AD4-3C29-AF3A8DC88A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0C3466-6780-60FA-819B-AD6AB0DD1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EE931-DBFF-6A44-B20B-3D64A8BBFFFB}" type="datetimeFigureOut">
              <a:rPr lang="en-BG" smtClean="0"/>
              <a:t>13.04.25</a:t>
            </a:fld>
            <a:endParaRPr lang="en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F98A16-774D-B7A4-E623-1E65FBD1A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18467E-D155-3C36-C2AA-926C38A34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CCC62-328F-7E45-962D-0A99AAE118D7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2895617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DF3FD-3CA7-03C0-C1FA-F4D80873E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31CD4D-5DF7-7680-774A-F428DA1151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88A1B5-395A-A548-65CF-3DD302B63F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8421A-5D3E-E2B5-9462-1EA4E026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EE931-DBFF-6A44-B20B-3D64A8BBFFFB}" type="datetimeFigureOut">
              <a:rPr lang="en-BG" smtClean="0"/>
              <a:t>13.04.25</a:t>
            </a:fld>
            <a:endParaRPr lang="en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8402E-4EEB-C46A-80B5-ADE1F7CC4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585CC9-D27E-2FD9-EC2F-218C66FEF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CCC62-328F-7E45-962D-0A99AAE118D7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2057679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FD2345-02AE-674A-8588-05185ECB4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BB245C-2B29-16F2-A953-2E0F64AF0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C54E3-736E-0CDB-B7A8-49122133F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2EE931-DBFF-6A44-B20B-3D64A8BBFFFB}" type="datetimeFigureOut">
              <a:rPr lang="en-BG" smtClean="0"/>
              <a:t>13.04.25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62F46-21F7-B13C-7D6D-492CFC549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A0F06-4A38-E298-2B03-91399C892B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7CCC62-328F-7E45-962D-0A99AAE118D7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1599626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D62EC78-3B1D-A7CC-7A76-BB39000BB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1" y="0"/>
            <a:ext cx="12420601" cy="6986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061087-FCE2-78D5-C5AA-866734726C3B}"/>
              </a:ext>
            </a:extLst>
          </p:cNvPr>
          <p:cNvSpPr txBox="1"/>
          <p:nvPr/>
        </p:nvSpPr>
        <p:spPr>
          <a:xfrm>
            <a:off x="6873616" y="111310"/>
            <a:ext cx="5582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Форум „Градът като учебна площадка. Използване на градската среда за модерно и качествено образование“</a:t>
            </a:r>
            <a:endParaRPr lang="en-BG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D125E8-8BA0-BC31-13D7-F7E9246D958E}"/>
              </a:ext>
            </a:extLst>
          </p:cNvPr>
          <p:cNvSpPr txBox="1"/>
          <p:nvPr/>
        </p:nvSpPr>
        <p:spPr>
          <a:xfrm>
            <a:off x="7421526" y="2573079"/>
            <a:ext cx="44869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„Четем за теб, за нас, за всички“ 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bg-B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или 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bg-B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когато градът се превръща в класна стая</a:t>
            </a:r>
            <a:endParaRPr lang="en-BG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CC3723-ABD7-B4C4-B769-EC0D4A98BB70}"/>
              </a:ext>
            </a:extLst>
          </p:cNvPr>
          <p:cNvSpPr txBox="1"/>
          <p:nvPr/>
        </p:nvSpPr>
        <p:spPr>
          <a:xfrm>
            <a:off x="8521110" y="5473005"/>
            <a:ext cx="37851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sz="1200" dirty="0"/>
              <a:t>Мариела Теодорова Пенова</a:t>
            </a:r>
          </a:p>
          <a:p>
            <a:pPr algn="r"/>
            <a:r>
              <a:rPr lang="bg-BG" sz="1200" dirty="0"/>
              <a:t>Сияна Янакиева Георгиева</a:t>
            </a:r>
            <a:endParaRPr lang="en-US" sz="1200" dirty="0"/>
          </a:p>
          <a:p>
            <a:pPr algn="r"/>
            <a:endParaRPr lang="bg-BG" sz="1200" dirty="0"/>
          </a:p>
          <a:p>
            <a:pPr algn="r"/>
            <a:r>
              <a:rPr lang="bg-BG" sz="1200" dirty="0"/>
              <a:t>Второ основно училище </a:t>
            </a:r>
            <a:endParaRPr lang="en-US" sz="1200" dirty="0"/>
          </a:p>
          <a:p>
            <a:pPr algn="r"/>
            <a:r>
              <a:rPr lang="bg-BG" sz="1200" dirty="0"/>
              <a:t>„Никола Йонков Вапцаров“,</a:t>
            </a:r>
            <a:endParaRPr lang="en-US" sz="1200" dirty="0"/>
          </a:p>
          <a:p>
            <a:pPr algn="r"/>
            <a:r>
              <a:rPr lang="bg-BG" sz="1200" dirty="0"/>
              <a:t>България, </a:t>
            </a:r>
            <a:endParaRPr lang="en-US" sz="1200" dirty="0"/>
          </a:p>
          <a:p>
            <a:pPr algn="r"/>
            <a:r>
              <a:rPr lang="bg-BG" sz="1200" dirty="0"/>
              <a:t>гр. Варна</a:t>
            </a:r>
            <a:endParaRPr lang="en-BG" sz="1200" dirty="0"/>
          </a:p>
        </p:txBody>
      </p:sp>
    </p:spTree>
    <p:extLst>
      <p:ext uri="{BB962C8B-B14F-4D97-AF65-F5344CB8AC3E}">
        <p14:creationId xmlns:p14="http://schemas.microsoft.com/office/powerpoint/2010/main" val="44068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143876</TotalTime>
  <Words>55</Words>
  <Application>Microsoft Macintosh PowerPoint</Application>
  <PresentationFormat>Widescreen</PresentationFormat>
  <Paragraphs>11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Verdana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Mariela Penova</dc:creator>
  <cp:lastModifiedBy>Mariela Penova</cp:lastModifiedBy>
  <cp:revision>2</cp:revision>
  <dcterms:created xsi:type="dcterms:W3CDTF">2025-04-13T10:14:40Z</dcterms:created>
  <dcterms:modified xsi:type="dcterms:W3CDTF">2025-07-22T08:11:26Z</dcterms:modified>
</cp:coreProperties>
</file>