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57" r:id="rId5"/>
    <p:sldId id="259" r:id="rId6"/>
    <p:sldId id="1581" r:id="rId7"/>
    <p:sldId id="1582" r:id="rId8"/>
    <p:sldId id="260" r:id="rId9"/>
    <p:sldId id="1580" r:id="rId10"/>
    <p:sldId id="1583" r:id="rId11"/>
    <p:sldId id="1584" r:id="rId12"/>
    <p:sldId id="1585" r:id="rId13"/>
    <p:sldId id="1536" r:id="rId14"/>
    <p:sldId id="1586" r:id="rId15"/>
    <p:sldId id="267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1BABE"/>
    <a:srgbClr val="64C16F"/>
    <a:srgbClr val="60C0C3"/>
    <a:srgbClr val="304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61" autoAdjust="0"/>
    <p:restoredTop sz="94609" autoAdjust="0"/>
  </p:normalViewPr>
  <p:slideViewPr>
    <p:cSldViewPr snapToGrid="0">
      <p:cViewPr varScale="1">
        <p:scale>
          <a:sx n="103" d="100"/>
          <a:sy n="103" d="100"/>
        </p:scale>
        <p:origin x="1116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286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6/25/2025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756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6584" y="1371600"/>
            <a:ext cx="7498080" cy="2386584"/>
          </a:xfrm>
        </p:spPr>
        <p:txBody>
          <a:bodyPr anchor="b" anchorCtr="0">
            <a:normAutofit/>
          </a:bodyPr>
          <a:lstStyle>
            <a:lvl1pPr algn="ctr"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6584" y="3877056"/>
            <a:ext cx="7498080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9C50A-1E29-A828-83A2-F81A0DEB3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BC196-262D-4F39-8890-3AC3446557F7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91671-9C6D-E750-F7E8-AE44B5154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D322A-78C3-879A-7B37-7CD08CEAA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80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>
            <a:lvl1pPr algn="l">
              <a:defRPr sz="4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56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4981651"/>
            <a:ext cx="3200400" cy="1163117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713232"/>
            <a:ext cx="7141464" cy="5431536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593D0-E26E-9163-7495-E2CF2EB8EAF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B164C5D-9B48-44BA-A344-0073B49D7F88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BE3590-F6F7-478E-7072-9BCB01CD96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D9CD61B-36AB-0D81-D61A-B18FA305D3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016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>
            <a:lvl1pPr algn="l">
              <a:defRPr sz="4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56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653528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FF974-138E-88CF-9001-1A07C67D1DF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707624" y="6318504"/>
            <a:ext cx="859536" cy="365760"/>
          </a:xfrm>
        </p:spPr>
        <p:txBody>
          <a:bodyPr/>
          <a:lstStyle/>
          <a:p>
            <a:fld id="{C139A420-CE3C-4200-8C12-93D1D0592160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0B7E9-D8D3-BC56-A758-6C86B58C0A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247888" y="6318504"/>
            <a:ext cx="2459736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A7CD4-7B92-1CD1-A9F0-94B053972C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03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DC7D9D-1283-6B64-54B5-FD89101615C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F997C6-45BA-9D70-4F2B-18646ED18BF4}"/>
              </a:ext>
            </a:extLst>
          </p:cNvPr>
          <p:cNvGrpSpPr/>
          <p:nvPr userDrawn="1"/>
        </p:nvGrpSpPr>
        <p:grpSpPr>
          <a:xfrm>
            <a:off x="7653528" y="0"/>
            <a:ext cx="4545541" cy="6864720"/>
            <a:chOff x="7760503" y="-18309"/>
            <a:chExt cx="4438566" cy="68830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61B878-507A-54F4-353D-8A4564709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0512" y="-11580"/>
              <a:ext cx="4431490" cy="687630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D6592B-585B-C9BE-BC0A-69D474FE3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7760503" y="1713600"/>
              <a:ext cx="4431496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D94B36-1055-422B-E015-DA352D193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0509" y="-11586"/>
              <a:ext cx="3264743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08E015-EBC5-FF3D-8329-E06867263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6547151" y="1202115"/>
              <a:ext cx="6872341" cy="4431494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2168" y="1371600"/>
            <a:ext cx="3456430" cy="2386584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02167" y="3877056"/>
            <a:ext cx="3456431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653528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5ABF53E-9405-749D-F125-6047BB04130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661902" y="6318504"/>
            <a:ext cx="905257" cy="365760"/>
          </a:xfrm>
        </p:spPr>
        <p:txBody>
          <a:bodyPr/>
          <a:lstStyle/>
          <a:p>
            <a:fld id="{0867F805-6554-4B19-947C-032F0BC7FFEF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6A16C3B-5387-BF4E-27AA-EA2DEBADE9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202167" y="6318504"/>
            <a:ext cx="2459736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2506ED1-C024-3620-1DD8-5C1E151E64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299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713232"/>
            <a:ext cx="4828032" cy="2953512"/>
          </a:xfrm>
        </p:spPr>
        <p:txBody>
          <a:bodyPr anchor="t">
            <a:normAutofit/>
          </a:bodyPr>
          <a:lstStyle>
            <a:lvl1pPr algn="l">
              <a:defRPr sz="44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4656" y="0"/>
            <a:ext cx="4654296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B179717B-F8EC-4BA3-8160-AE4E76EE0CE6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403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anchor="t">
            <a:normAutofit/>
          </a:bodyPr>
          <a:lstStyle>
            <a:lvl1pPr algn="l">
              <a:defRPr sz="54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4656" y="0"/>
            <a:ext cx="4654296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B97CBF45-FAE0-4C53-B04C-7DF1B51449DB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178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71E75-F7A2-7C1F-EF86-C5186E904883}"/>
              </a:ext>
            </a:extLst>
          </p:cNvPr>
          <p:cNvSpPr/>
          <p:nvPr userDrawn="1"/>
        </p:nvSpPr>
        <p:spPr>
          <a:xfrm>
            <a:off x="-4262" y="0"/>
            <a:ext cx="7547339" cy="6858002"/>
          </a:xfrm>
          <a:prstGeom prst="rect">
            <a:avLst/>
          </a:prstGeom>
          <a:gradFill>
            <a:gsLst>
              <a:gs pos="6000">
                <a:schemeClr val="accent5"/>
              </a:gs>
              <a:gs pos="100000">
                <a:schemeClr val="accent2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B4E0A7-C9D3-8408-2EE0-E46AF38E815F}"/>
              </a:ext>
            </a:extLst>
          </p:cNvPr>
          <p:cNvSpPr/>
          <p:nvPr userDrawn="1"/>
        </p:nvSpPr>
        <p:spPr>
          <a:xfrm rot="10800000">
            <a:off x="-4285" y="-3"/>
            <a:ext cx="7547361" cy="6857999"/>
          </a:xfrm>
          <a:prstGeom prst="rect">
            <a:avLst/>
          </a:prstGeom>
          <a:gradFill>
            <a:gsLst>
              <a:gs pos="43000">
                <a:schemeClr val="accent2"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73CB42-010B-9ABE-75EF-F502B4A9F42C}"/>
              </a:ext>
            </a:extLst>
          </p:cNvPr>
          <p:cNvSpPr/>
          <p:nvPr userDrawn="1"/>
        </p:nvSpPr>
        <p:spPr>
          <a:xfrm rot="16200000">
            <a:off x="1156173" y="-1160457"/>
            <a:ext cx="5226425" cy="7547338"/>
          </a:xfrm>
          <a:prstGeom prst="rect">
            <a:avLst/>
          </a:prstGeom>
          <a:gradFill>
            <a:gsLst>
              <a:gs pos="50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713232"/>
            <a:ext cx="4828032" cy="2953512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4656" y="0"/>
            <a:ext cx="4654296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CD5645A2-ECAE-40B8-8DE1-E5D730275A56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067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71E75-F7A2-7C1F-EF86-C5186E904883}"/>
              </a:ext>
            </a:extLst>
          </p:cNvPr>
          <p:cNvSpPr/>
          <p:nvPr userDrawn="1"/>
        </p:nvSpPr>
        <p:spPr>
          <a:xfrm>
            <a:off x="-4262" y="0"/>
            <a:ext cx="7547339" cy="6858002"/>
          </a:xfrm>
          <a:prstGeom prst="rect">
            <a:avLst/>
          </a:prstGeom>
          <a:gradFill>
            <a:gsLst>
              <a:gs pos="6000">
                <a:schemeClr val="accent5"/>
              </a:gs>
              <a:gs pos="100000">
                <a:schemeClr val="accent2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B4E0A7-C9D3-8408-2EE0-E46AF38E815F}"/>
              </a:ext>
            </a:extLst>
          </p:cNvPr>
          <p:cNvSpPr/>
          <p:nvPr userDrawn="1"/>
        </p:nvSpPr>
        <p:spPr>
          <a:xfrm rot="10800000">
            <a:off x="-4285" y="-3"/>
            <a:ext cx="7547361" cy="6857999"/>
          </a:xfrm>
          <a:prstGeom prst="rect">
            <a:avLst/>
          </a:prstGeom>
          <a:gradFill>
            <a:gsLst>
              <a:gs pos="43000">
                <a:schemeClr val="accent2"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73CB42-010B-9ABE-75EF-F502B4A9F42C}"/>
              </a:ext>
            </a:extLst>
          </p:cNvPr>
          <p:cNvSpPr/>
          <p:nvPr userDrawn="1"/>
        </p:nvSpPr>
        <p:spPr>
          <a:xfrm rot="16200000">
            <a:off x="1156173" y="-1160457"/>
            <a:ext cx="5226425" cy="7547338"/>
          </a:xfrm>
          <a:prstGeom prst="rect">
            <a:avLst/>
          </a:prstGeom>
          <a:gradFill>
            <a:gsLst>
              <a:gs pos="50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anchor="t">
            <a:normAutofit/>
          </a:bodyPr>
          <a:lstStyle>
            <a:lvl1pPr algn="l">
              <a:defRPr sz="5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4656" y="0"/>
            <a:ext cx="4654296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3A2C4A0A-74BB-48D3-82E0-B117A022E853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042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69B239-8070-DF64-FE04-ACD9197C1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23" y="-4329"/>
            <a:ext cx="8129869" cy="6858000"/>
            <a:chOff x="5171844" y="-11586"/>
            <a:chExt cx="7020159" cy="68695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4EDEE76-C142-D245-C6A2-18A09A688352}"/>
                </a:ext>
              </a:extLst>
            </p:cNvPr>
            <p:cNvSpPr/>
            <p:nvPr/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2F671C-CDF6-D829-32B5-4D80E6DFBA64}"/>
                </a:ext>
              </a:extLst>
            </p:cNvPr>
            <p:cNvSpPr/>
            <p:nvPr/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5058B4-CE97-648C-8EB8-E7B1A44E1965}"/>
                </a:ext>
              </a:extLst>
            </p:cNvPr>
            <p:cNvSpPr/>
            <p:nvPr/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19DCF0-5715-75D4-82C8-0925E2F5D3DA}"/>
                </a:ext>
              </a:extLst>
            </p:cNvPr>
            <p:cNvSpPr/>
            <p:nvPr/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008" y="1371600"/>
            <a:ext cx="5724144" cy="2386584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3896" y="3877056"/>
            <a:ext cx="5221224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9743" y="0"/>
            <a:ext cx="4062257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8B6DE-6BDC-E548-E682-454500FF390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922575" y="6318504"/>
            <a:ext cx="2429146" cy="365760"/>
          </a:xfrm>
        </p:spPr>
        <p:txBody>
          <a:bodyPr/>
          <a:lstStyle/>
          <a:p>
            <a:fld id="{EBA9E0FA-5E3B-456C-B190-1C5D6B2D3B56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D31AD-85B3-91B6-9D78-2DCF5F950D8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86FA7BF-70D2-F141-E2D9-909CA33B72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26942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698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0067FF-8FC0-5FF9-DC0B-F73EEF801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41200" y="-4329"/>
            <a:ext cx="7750804" cy="6869586"/>
            <a:chOff x="5171844" y="-11586"/>
            <a:chExt cx="7020159" cy="68695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8C4B40F-7B3C-BBFF-36BD-59C859AE7A8E}"/>
                </a:ext>
              </a:extLst>
            </p:cNvPr>
            <p:cNvSpPr/>
            <p:nvPr/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8855EC-485E-B4A6-3323-4A3F78E46444}"/>
                </a:ext>
              </a:extLst>
            </p:cNvPr>
            <p:cNvSpPr/>
            <p:nvPr/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394338-785F-15E7-EFAA-ECEDFC5E2476}"/>
                </a:ext>
              </a:extLst>
            </p:cNvPr>
            <p:cNvSpPr/>
            <p:nvPr/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92A66C2-03D0-73D4-E8EE-985427867816}"/>
                </a:ext>
              </a:extLst>
            </p:cNvPr>
            <p:cNvSpPr/>
            <p:nvPr/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7840" y="1371600"/>
            <a:ext cx="5477256" cy="2386584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5584" y="3877056"/>
            <a:ext cx="5001768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43984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115C9FF-BC61-B8E9-7257-80B103C5BDE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37448F-3F25-4489-8753-7EA5C022F9A2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F86D9F8-6602-271B-FE2D-652EC64047C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800600" y="6318504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D8982DA-3270-78D6-CF26-D0BE324627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14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6A8AF3-9C41-BBE0-28EC-0967476ECFDF}"/>
              </a:ext>
            </a:extLst>
          </p:cNvPr>
          <p:cNvSpPr/>
          <p:nvPr userDrawn="1"/>
        </p:nvSpPr>
        <p:spPr>
          <a:xfrm rot="5400000">
            <a:off x="7143745" y="1809750"/>
            <a:ext cx="6857999" cy="3238502"/>
          </a:xfrm>
          <a:prstGeom prst="rect">
            <a:avLst/>
          </a:prstGeom>
          <a:gradFill>
            <a:gsLst>
              <a:gs pos="13000">
                <a:schemeClr val="accent2"/>
              </a:gs>
              <a:gs pos="89000">
                <a:schemeClr val="accent5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B5494F-44E1-934B-42F4-366544A10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452414" y="3120964"/>
            <a:ext cx="4235570" cy="323850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8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93976"/>
            <a:ext cx="6528816" cy="4178808"/>
          </a:xfrm>
        </p:spPr>
        <p:txBody>
          <a:bodyPr anchor="b">
            <a:normAutofit/>
          </a:bodyPr>
          <a:lstStyle>
            <a:lvl1pPr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557784"/>
            <a:ext cx="6391656" cy="1143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0B7FB-87C0-3079-19C7-6CED62670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8402" y="6318504"/>
            <a:ext cx="2618758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3707AF-9529-47F7-B62D-6915739C4D1C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99D9E-BE0F-5E13-5AB3-CAABD589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498B2-725B-65BA-9E95-1CC3CE00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594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FABB9A-1B5B-9306-B7B9-58E4E5E4EE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155489-796B-CDF9-06C2-583941E589F7}"/>
              </a:ext>
            </a:extLst>
          </p:cNvPr>
          <p:cNvGrpSpPr/>
          <p:nvPr userDrawn="1"/>
        </p:nvGrpSpPr>
        <p:grpSpPr>
          <a:xfrm>
            <a:off x="0" y="0"/>
            <a:ext cx="12192000" cy="6867144"/>
            <a:chOff x="0" y="-7622"/>
            <a:chExt cx="12192000" cy="68949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31A197-F740-DCA2-902E-29B890C31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C02513-E6E5-DFFD-29B1-02BE448BA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E184C5-789F-C980-F425-AF26045C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6801FB-115C-F074-E428-F4A4A588B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88000"/>
                  </a:schemeClr>
                </a:gs>
                <a:gs pos="56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6584" y="1371600"/>
            <a:ext cx="7498080" cy="2386584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6584" y="3877056"/>
            <a:ext cx="7498080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6BEF7-236A-87FA-F0D9-F4515D8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3A549-ED82-4E4F-ADAD-08AACE545DDC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0F5B7-78E6-2702-0F8C-122F4D21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9C8F0-DE20-1DBB-6A42-CBFFAE15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96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93976"/>
            <a:ext cx="6528816" cy="4178808"/>
          </a:xfrm>
        </p:spPr>
        <p:txBody>
          <a:bodyPr anchor="b">
            <a:normAutofit/>
          </a:bodyPr>
          <a:lstStyle>
            <a:lvl1pPr>
              <a:defRPr sz="66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557784"/>
            <a:ext cx="6391656" cy="1143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97286-C615-453F-E284-B5C22987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95D7A-1922-450E-8872-62F5AF426944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F8ECD-BC5C-69B8-45CB-D6C697E8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721B8-1357-D164-0082-D2B50441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56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F65FF0-EE88-E48A-1552-AF2B228EAD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D93006-CD9A-ACB8-4DFF-755585BD51C6}"/>
              </a:ext>
            </a:extLst>
          </p:cNvPr>
          <p:cNvSpPr/>
          <p:nvPr userDrawn="1"/>
        </p:nvSpPr>
        <p:spPr>
          <a:xfrm rot="5400000" flipH="1" flipV="1">
            <a:off x="2662822" y="-2671180"/>
            <a:ext cx="6866356" cy="12192001"/>
          </a:xfrm>
          <a:prstGeom prst="rect">
            <a:avLst/>
          </a:prstGeom>
          <a:gradFill>
            <a:gsLst>
              <a:gs pos="13000">
                <a:schemeClr val="accent2"/>
              </a:gs>
              <a:gs pos="100000">
                <a:schemeClr val="accent5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1B6E1-2B98-87C0-C97D-DC19E754324D}"/>
              </a:ext>
            </a:extLst>
          </p:cNvPr>
          <p:cNvSpPr/>
          <p:nvPr userDrawn="1"/>
        </p:nvSpPr>
        <p:spPr>
          <a:xfrm rot="16200000" flipH="1" flipV="1">
            <a:off x="2144989" y="-2153344"/>
            <a:ext cx="5473326" cy="976330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68000"/>
                </a:schemeClr>
              </a:gs>
              <a:gs pos="45000">
                <a:schemeClr val="accent5">
                  <a:lumMod val="60000"/>
                  <a:lumOff val="40000"/>
                  <a:alpha val="0"/>
                </a:scheme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5B8330-0A40-6340-3205-86A38459537F}"/>
              </a:ext>
            </a:extLst>
          </p:cNvPr>
          <p:cNvSpPr/>
          <p:nvPr userDrawn="1"/>
        </p:nvSpPr>
        <p:spPr>
          <a:xfrm flipV="1">
            <a:off x="1031672" y="2962966"/>
            <a:ext cx="11160328" cy="3895034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42000">
                <a:schemeClr val="accent5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413373-13C5-71D9-C45A-699B0F451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 flipV="1">
            <a:off x="1233479" y="361145"/>
            <a:ext cx="5263375" cy="7730333"/>
          </a:xfrm>
          <a:prstGeom prst="rect">
            <a:avLst/>
          </a:prstGeom>
          <a:gradFill flip="none" rotWithShape="1">
            <a:gsLst>
              <a:gs pos="8000">
                <a:schemeClr val="accent2">
                  <a:lumMod val="75000"/>
                </a:schemeClr>
              </a:gs>
              <a:gs pos="50000">
                <a:schemeClr val="accent2">
                  <a:alpha val="0"/>
                </a:schemeClr>
              </a:gs>
            </a:gsLst>
            <a:lin ang="1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93976"/>
            <a:ext cx="6528816" cy="4178808"/>
          </a:xfrm>
        </p:spPr>
        <p:txBody>
          <a:bodyPr anchor="b">
            <a:normAutofit/>
          </a:bodyPr>
          <a:lstStyle>
            <a:lvl1pPr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557784"/>
            <a:ext cx="6391656" cy="1143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8CEB89B-6066-557A-EBEC-18307AC2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61AD-546C-4AAE-A736-53670D5C542A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3B3753E-6E60-F731-58BF-7C4D0497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2114D5C-BE8D-24C7-4A79-C0C28376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414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B93086-0808-B114-0740-521B359C1A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08038D-9EFE-3356-C148-EC8143338DF0}"/>
              </a:ext>
            </a:extLst>
          </p:cNvPr>
          <p:cNvGrpSpPr/>
          <p:nvPr userDrawn="1"/>
        </p:nvGrpSpPr>
        <p:grpSpPr>
          <a:xfrm>
            <a:off x="0" y="-14248"/>
            <a:ext cx="12192000" cy="6894986"/>
            <a:chOff x="0" y="-7622"/>
            <a:chExt cx="12192000" cy="68949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F9C2B1-B11B-9A2B-67A4-122E2DA327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AA54FE-841B-0347-5AD3-562968E98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25D360-3248-FA35-87B0-2A8DBEDCD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2A1D086-3B99-A3A2-B648-280F1AB4B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84632"/>
            <a:ext cx="10085832" cy="1161288"/>
          </a:xfrm>
        </p:spPr>
        <p:txBody>
          <a:bodyPr anchor="t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3832" y="2432304"/>
            <a:ext cx="6053328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556115-5F08-48BB-9AAD-5F98DFFE9348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356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84632"/>
            <a:ext cx="10085832" cy="1161288"/>
          </a:xfrm>
          <a:noFill/>
        </p:spPr>
        <p:txBody>
          <a:bodyPr anchor="t">
            <a:normAutofit/>
          </a:bodyPr>
          <a:lstStyle>
            <a:lvl1pPr>
              <a:defRPr sz="66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2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3832" y="2432304"/>
            <a:ext cx="6053328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9BDF5DD-FC76-422E-90E7-591B5FA5BB25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14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2404872"/>
            <a:ext cx="4389120" cy="1865376"/>
          </a:xfrm>
          <a:noFill/>
        </p:spPr>
        <p:txBody>
          <a:bodyPr anchor="ctr">
            <a:normAutofit/>
          </a:bodyPr>
          <a:lstStyle>
            <a:lvl1pPr algn="ctr">
              <a:defRPr sz="66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2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7376" y="877824"/>
            <a:ext cx="5129784" cy="5102352"/>
          </a:xfrm>
        </p:spPr>
        <p:txBody>
          <a:bodyPr vert="horz" lIns="91440" tIns="45720" rIns="91440" bIns="45720" rtlCol="0" anchor="ctr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2906DB8-BA34-4A62-87EF-F70F9F53B178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933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F4C684-CDD4-5CA8-12DC-BB0C4BFE2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4329"/>
            <a:ext cx="5056093" cy="6869586"/>
            <a:chOff x="5171844" y="-11586"/>
            <a:chExt cx="7020159" cy="68695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ECDBF0-A1F0-37B6-C87A-8687287F7950}"/>
                </a:ext>
              </a:extLst>
            </p:cNvPr>
            <p:cNvSpPr/>
            <p:nvPr/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0F90E0-14F7-6838-2C0A-149459C1D143}"/>
                </a:ext>
              </a:extLst>
            </p:cNvPr>
            <p:cNvSpPr/>
            <p:nvPr/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78B55F-B3C4-0B70-7EAE-5FBFD3308543}"/>
                </a:ext>
              </a:extLst>
            </p:cNvPr>
            <p:cNvSpPr/>
            <p:nvPr/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FBDE35-AEB9-6AFE-BC7A-79FEFBB51D0A}"/>
                </a:ext>
              </a:extLst>
            </p:cNvPr>
            <p:cNvSpPr/>
            <p:nvPr/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2103120"/>
            <a:ext cx="3666744" cy="2624328"/>
          </a:xfrm>
          <a:noFill/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57702" y="877824"/>
            <a:ext cx="5509458" cy="5102352"/>
          </a:xfrm>
        </p:spPr>
        <p:txBody>
          <a:bodyPr vert="horz" lIns="91440" tIns="45720" rIns="91440" bIns="45720" rtlCol="0" anchor="ctr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1DB633-1864-45A5-BE51-B3688A1CEEA6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153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E564ED-1140-B258-F708-E601B50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13496" y="6428232"/>
            <a:ext cx="3136392" cy="365760"/>
          </a:xfrm>
        </p:spPr>
        <p:txBody>
          <a:bodyPr/>
          <a:lstStyle/>
          <a:p>
            <a:fld id="{8B8EDBE7-C3AC-430B-8587-7F2E5726E52E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CCB5D3-F8A8-B378-C9B4-F29E362A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28232"/>
            <a:ext cx="4096512" cy="365760"/>
          </a:xfr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C639C5-351B-0FC9-E095-59AEDE47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7592" y="6428232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269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7C7208-6A52-7A25-6DD4-1FD469860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13496" y="6428232"/>
            <a:ext cx="3136392" cy="365760"/>
          </a:xfrm>
        </p:spPr>
        <p:txBody>
          <a:bodyPr/>
          <a:lstStyle/>
          <a:p>
            <a:fld id="{351671B4-782F-4447-B688-3F2572BC7CBC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38BE8E-E715-EF15-B47B-2556DB436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28232"/>
            <a:ext cx="4096512" cy="365760"/>
          </a:xfr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AA76D9-9C8C-6ADE-22D5-391B00D01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7592" y="6428232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13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362455"/>
            <a:ext cx="10954512" cy="49560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2C5F7B-97CA-C06C-A155-E4BC307DB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065F-039D-47CE-A441-ACC369394919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EDC843-90AD-36D3-6615-3505603F8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324737-C1DF-CE60-245E-385E02AC2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ACE7F8-A7D9-2E2C-2B0B-0DB8D7168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768309-21D1-59BA-F479-9F846B9A0FB2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D94F90-5391-9976-036B-C34C2C3044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0810853-0A5D-8160-9DA1-63FCF890E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10966704" cy="722375"/>
          </a:xfrm>
        </p:spPr>
        <p:txBody>
          <a:bodyPr anchor="t">
            <a:normAutofit/>
          </a:bodyPr>
          <a:lstStyle>
            <a:lvl1pPr algn="l">
              <a:defRPr sz="3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1203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496" y="2020824"/>
            <a:ext cx="4160520" cy="2825496"/>
          </a:xfrm>
        </p:spPr>
        <p:txBody>
          <a:bodyPr anchor="t">
            <a:normAutofit/>
          </a:bodyPr>
          <a:lstStyle>
            <a:lvl1pPr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7376" y="2020824"/>
            <a:ext cx="3959352" cy="26974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E855AC-5F95-123D-E0A1-CBD75D8FD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A6A854-7BA6-35FC-898F-37F3BC10E5DB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55EF75-521C-7F12-2397-68B6128751E8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6A82C16-EB1A-4294-103B-715F071E5A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503810-521B-4F6A-82F3-8A18F7757300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9CF825-511F-35F8-E0EC-636033ED4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27EA83B-52EA-A0B8-E2E8-C9D1FE273B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4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29768"/>
            <a:ext cx="9336024" cy="3776472"/>
          </a:xfrm>
        </p:spPr>
        <p:txBody>
          <a:bodyPr anchor="t">
            <a:normAutofit/>
          </a:bodyPr>
          <a:lstStyle>
            <a:lvl1pPr algn="l">
              <a:defRPr sz="8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54691-E40E-1B02-C9B2-FD70013E0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3F61-A26C-41D8-B94B-A445EA8C9A20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AE0C5-AA7D-C4A0-BB09-3D328C85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66BF4-6BB2-066C-5243-2D5CF17B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99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27A4A75-9DCC-64BE-C73B-DDE95F1E0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V="1">
            <a:off x="12068340" y="0"/>
            <a:ext cx="123362" cy="6858000"/>
            <a:chOff x="12068638" y="0"/>
            <a:chExt cx="12336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EC4C90-6BC4-5324-A9CC-84F1C52A76E7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7E4CE7-DDE9-B121-006C-B1EA3E457780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496" y="2020824"/>
            <a:ext cx="4160520" cy="2825496"/>
          </a:xfrm>
        </p:spPr>
        <p:txBody>
          <a:bodyPr anchor="ctr">
            <a:normAutofit/>
          </a:bodyPr>
          <a:lstStyle>
            <a:lvl1pPr algn="r"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7376" y="2020824"/>
            <a:ext cx="3959352" cy="26974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6A82C16-EB1A-4294-103B-715F071E5A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27F6DE-0F73-4A00-B281-72521CF83CCF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9CF825-511F-35F8-E0EC-636033ED4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27EA83B-52EA-A0B8-E2E8-C9D1FE273B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035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552" y="2048256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960" y="2048256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1F2EAD-3327-FA60-8B7F-6CBBD02C3F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A512FF-0A37-4AC0-A33C-28A4AE10005D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CB2298-A12A-D380-ED4F-AD870434F2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3D4A7C-9E9E-96BC-68B8-3F92C9B3B4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4537F0-59D7-5CF5-65CE-33DFA62B3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EFD035-FCE9-275A-5EEF-94FC6583E39A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FF3E46-4915-D511-DDA5-9451667C3C8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07564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0675FE4-1839-CB8F-7574-8FBCED970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309010-BB96-4CE9-3A39-43FA59198DD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D5C3E8-4075-EEED-D3DC-B1B0DCD9F940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170432"/>
            <a:ext cx="4251960" cy="322783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96712" y="1170432"/>
            <a:ext cx="5687568" cy="470916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5C79459-C978-FF61-F7FC-DC5D1F1701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5A675E8-8398-4EC3-B1DB-2C04007992A6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A089F15-F7A9-6130-79CF-D853C6B4B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FBCCE1-48C7-7734-891D-F4664CC97B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586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0675FE4-1839-CB8F-7574-8FBCED970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309010-BB96-4CE9-3A39-43FA59198DD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D5C3E8-4075-EEED-D3DC-B1B0DCD9F940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722376"/>
            <a:ext cx="7214616" cy="1280160"/>
          </a:xfrm>
        </p:spPr>
        <p:txBody>
          <a:bodyPr anchor="t">
            <a:normAutofit/>
          </a:bodyPr>
          <a:lstStyle>
            <a:lvl1pPr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 – alternate Medium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22776" y="2240280"/>
            <a:ext cx="7349947" cy="37216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5C79459-C978-FF61-F7FC-DC5D1F1701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9801E1B-EFD3-4163-8A33-67DA8A464112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A089F15-F7A9-6130-79CF-D853C6B4B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FBCCE1-48C7-7734-891D-F4664CC97B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4001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4215384" cy="3136392"/>
          </a:xfrm>
        </p:spPr>
        <p:txBody>
          <a:bodyPr anchor="t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68696" y="640080"/>
            <a:ext cx="5998464" cy="569671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20955A0-7C44-4DF3-B90F-B92A347DEB39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A83600-30C4-2F21-93C5-D07537A39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1F9F49-F979-53D6-3ED8-352816078D4C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745F95-9BA3-B7A5-F004-E2BB1CFFE2F8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33554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604B371-347D-80EC-2C2C-C69CD2EF7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V="1">
            <a:off x="12068340" y="0"/>
            <a:ext cx="123362" cy="6858000"/>
            <a:chOff x="12068638" y="0"/>
            <a:chExt cx="123362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227FEA-4B4B-3484-7267-B7BD65A4E9BF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3530AA-F724-4235-0FDF-84595FCBFBC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621792"/>
            <a:ext cx="10872216" cy="749808"/>
          </a:xfrm>
        </p:spPr>
        <p:txBody>
          <a:bodyPr anchor="ctr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 – alternate Large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1591056"/>
            <a:ext cx="7772400" cy="43891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ED2AC62-5EFE-4C62-A6FD-2F23820B8955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67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05F4066-9F01-B79C-2223-238EF4D5A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3C8600-7288-5643-6828-817DB1C8A609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1145E3-88BC-F91E-B01F-5375FC4A04D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274320"/>
            <a:ext cx="10872216" cy="987552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– alternate Large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1591056"/>
            <a:ext cx="7772400" cy="43891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5E6F8B3-4A05-4179-A0FD-A4EA97011587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52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1155E4-5659-692F-6CDC-095E555AF698}"/>
              </a:ext>
            </a:extLst>
          </p:cNvPr>
          <p:cNvSpPr/>
          <p:nvPr userDrawn="1"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8AFD6F-0EAD-ADCF-CB9A-AB74C59048E1}"/>
              </a:ext>
            </a:extLst>
          </p:cNvPr>
          <p:cNvSpPr/>
          <p:nvPr userDrawn="1"/>
        </p:nvSpPr>
        <p:spPr>
          <a:xfrm rot="16200000">
            <a:off x="6635246" y="-3716556"/>
            <a:ext cx="1855397" cy="9288510"/>
          </a:xfrm>
          <a:prstGeom prst="rect">
            <a:avLst/>
          </a:prstGeom>
          <a:gradFill>
            <a:gsLst>
              <a:gs pos="45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310896"/>
            <a:ext cx="10872216" cy="1225296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– alternate Large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2313432"/>
            <a:ext cx="8732520" cy="389534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B3E219-58D5-409F-9DFA-AB05004BBFB2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3767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2040" y="640081"/>
            <a:ext cx="6675120" cy="55778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C4CAAF-9048-5116-D3C8-15E595C3BC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61D5048-49AF-4650-835F-433CD4364054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B715D2-E75C-A2E6-CE7A-70CE2EFA5E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F8E49B-DD4C-66AF-8D2C-52110DB227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94E45B-1239-5927-7239-231AB33A2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2CCE1C-1D53-2F67-CA11-693E1CA40CC5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77A3C2-9949-B8A0-8486-8228C60D0C3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73639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2293C7-9DD5-C84B-6A44-F0D117C4C94B}"/>
              </a:ext>
            </a:extLst>
          </p:cNvPr>
          <p:cNvSpPr/>
          <p:nvPr userDrawn="1"/>
        </p:nvSpPr>
        <p:spPr>
          <a:xfrm>
            <a:off x="3" y="-4323"/>
            <a:ext cx="4059076" cy="6869579"/>
          </a:xfrm>
          <a:prstGeom prst="rect">
            <a:avLst/>
          </a:prstGeom>
          <a:gradFill>
            <a:gsLst>
              <a:gs pos="7000">
                <a:schemeClr val="accent2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88F0D-A4DE-CAA0-43A6-84E52AD904F3}"/>
              </a:ext>
            </a:extLst>
          </p:cNvPr>
          <p:cNvSpPr/>
          <p:nvPr userDrawn="1"/>
        </p:nvSpPr>
        <p:spPr>
          <a:xfrm rot="10800000">
            <a:off x="-1" y="1061883"/>
            <a:ext cx="4059079" cy="58033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60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CD67E0-1350-1985-A4E1-5215AF902BF2}"/>
              </a:ext>
            </a:extLst>
          </p:cNvPr>
          <p:cNvSpPr/>
          <p:nvPr userDrawn="1"/>
        </p:nvSpPr>
        <p:spPr>
          <a:xfrm rot="16200000">
            <a:off x="-524095" y="1129367"/>
            <a:ext cx="5716870" cy="3449479"/>
          </a:xfrm>
          <a:prstGeom prst="rect">
            <a:avLst/>
          </a:prstGeom>
          <a:gradFill>
            <a:gsLst>
              <a:gs pos="0">
                <a:schemeClr val="accent5">
                  <a:alpha val="86000"/>
                </a:schemeClr>
              </a:gs>
              <a:gs pos="57000">
                <a:schemeClr val="accent2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640080"/>
            <a:ext cx="3081528" cy="401421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 – alternate XL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2040" y="640081"/>
            <a:ext cx="6675120" cy="55778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790CD73-4635-8D46-A7E8-EDF5E35D34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478F8C6-9D95-44E4-AE46-A42E63A9B25E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B6B8768-08ED-B8FE-AB87-3961B13E76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2648" y="6318504"/>
            <a:ext cx="3446431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E7E57EE-CAE7-24C5-9F1D-159F32ADDD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730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FFFB07-15C3-5030-73A7-6D0EBC2FB1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FC67F9-A48C-BB0E-03C5-9C32A6BB8C5D}"/>
              </a:ext>
            </a:extLst>
          </p:cNvPr>
          <p:cNvSpPr/>
          <p:nvPr userDrawn="1"/>
        </p:nvSpPr>
        <p:spPr>
          <a:xfrm rot="16200000" flipH="1">
            <a:off x="2655863" y="-2678137"/>
            <a:ext cx="6857999" cy="12214275"/>
          </a:xfrm>
          <a:prstGeom prst="rect">
            <a:avLst/>
          </a:prstGeom>
          <a:gradFill>
            <a:gsLst>
              <a:gs pos="0">
                <a:schemeClr val="accent2"/>
              </a:gs>
              <a:gs pos="94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2436E8-8599-9171-B0E5-3A3CED0AE2C4}"/>
              </a:ext>
            </a:extLst>
          </p:cNvPr>
          <p:cNvSpPr/>
          <p:nvPr userDrawn="1"/>
        </p:nvSpPr>
        <p:spPr>
          <a:xfrm rot="5400000" flipH="1">
            <a:off x="2704549" y="-1552503"/>
            <a:ext cx="5669226" cy="111392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0000"/>
                </a:schemeClr>
              </a:gs>
              <a:gs pos="39000">
                <a:schemeClr val="accent5">
                  <a:lumMod val="60000"/>
                  <a:lumOff val="40000"/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052CAB-57CB-D9A8-5BBE-F7898C5E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670580" y="636301"/>
            <a:ext cx="6870003" cy="5573396"/>
          </a:xfrm>
          <a:prstGeom prst="rect">
            <a:avLst/>
          </a:prstGeom>
          <a:gradFill flip="none" rotWithShape="1">
            <a:gsLst>
              <a:gs pos="2000">
                <a:schemeClr val="accent2">
                  <a:lumMod val="75000"/>
                </a:schemeClr>
              </a:gs>
              <a:gs pos="37000">
                <a:schemeClr val="accent2">
                  <a:alpha val="0"/>
                </a:schemeClr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29768"/>
            <a:ext cx="9336024" cy="3776472"/>
          </a:xfrm>
        </p:spPr>
        <p:txBody>
          <a:bodyPr anchor="t">
            <a:normAutofit/>
          </a:bodyPr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1B66C1B-A1AD-A2BC-11D8-9AEA5E83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315-78C9-4BBB-B5DF-F3008BC85564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EF90BDF-2A3B-8AD7-6EE4-11ED2866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A384A4A-7C42-E7AC-02FD-B65B61D2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965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272" y="502920"/>
            <a:ext cx="5961888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05272" y="1801367"/>
            <a:ext cx="5961888" cy="4453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5E9B8B-7499-A48C-F314-3620CFFB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9B506F-0FAC-8905-0F05-E889644A7B9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AC1EBA-955D-23C1-CCE1-CF2C6CBFD05B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96EE962-E57A-8EDB-7169-6EB04FA753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6" y="0"/>
            <a:ext cx="4837176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362DD-3333-1184-E97C-2FDF9D599F49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701784" y="6318504"/>
            <a:ext cx="1865376" cy="365760"/>
          </a:xfrm>
        </p:spPr>
        <p:txBody>
          <a:bodyPr/>
          <a:lstStyle/>
          <a:p>
            <a:fld id="{5BD047E1-4E32-4ED1-A1F2-DE594031C39B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1225D-49EF-5752-ACF2-F43EB2B3633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605272" y="6318504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1012C-B1FA-A889-A45D-1DA431A4144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5961888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801368"/>
            <a:ext cx="5961888" cy="4453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5F7A84-F69C-14C3-58A7-A5418DFBA0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33031" y="0"/>
            <a:ext cx="4841934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696C65-8B92-C00D-616E-75F9B87D2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74966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5CF959-7C50-4F74-C2B9-EDB889ABB1C3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E15898-F812-0865-E8EA-0C382138D30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3AD65-12AC-C9F9-BC16-630074C6E9FA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709160" y="6318504"/>
            <a:ext cx="1453896" cy="365760"/>
          </a:xfrm>
        </p:spPr>
        <p:txBody>
          <a:bodyPr/>
          <a:lstStyle/>
          <a:p>
            <a:fld id="{576BD1F6-F705-449A-8396-174F32136DF6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CFFCB-747B-18CE-B1CA-86800F14D41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12B252-0E5E-01F3-B740-90B3CFA9AD5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080760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4047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516" y="502920"/>
            <a:ext cx="6858000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6516" y="1472183"/>
            <a:ext cx="6858000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AF4E90B-EF6F-24B4-C4FE-7FBC72B7E9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7" y="0"/>
            <a:ext cx="3968496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50B082-E806-677A-B150-164003C5B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BF228F-ECC6-8326-8C59-4539BE646E4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9E235C-963A-D79C-5145-5233B1FD5A89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21447D-8AA6-9863-0212-376200A916F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729070" y="6318504"/>
            <a:ext cx="2838090" cy="365760"/>
          </a:xfrm>
        </p:spPr>
        <p:txBody>
          <a:bodyPr/>
          <a:lstStyle/>
          <a:p>
            <a:fld id="{7077AA60-B118-4889-AC4B-277A8B02D27B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FDC5C-46E3-4585-C089-E091BE6E5D3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706516" y="6318504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395A93-90A0-8500-32A5-2011DF9658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171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6858000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472184"/>
            <a:ext cx="6858000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D3616B-B0C6-AB9E-48FA-0509067182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142" y="0"/>
            <a:ext cx="3939493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BBFBAF-5922-A442-5D1A-BC28ADE0D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DBF79C-336C-A5FC-F9A7-F678FEB5C351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3E95C8-0894-01F3-97E4-60803AAA24A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2EABA-2011-B91D-C867-6B03C474330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709160" y="6318504"/>
            <a:ext cx="2350008" cy="365760"/>
          </a:xfrm>
        </p:spPr>
        <p:txBody>
          <a:bodyPr/>
          <a:lstStyle/>
          <a:p>
            <a:fld id="{DB8F12BC-FCDD-4026-B597-144C5072AB24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B44AF-FB05-4BBA-5AC9-C89D1BB5BE6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37E37F5-E579-D12C-536E-A9118707E1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976872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9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040" y="502918"/>
            <a:ext cx="4389120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78040" y="2084832"/>
            <a:ext cx="4389120" cy="41732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266D3CD-E64E-AB28-1EEC-F7CA30D261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6" y="1"/>
            <a:ext cx="6409944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72DDF2-1DCF-ED6E-B46F-C5481B11F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52B8BF-260C-7869-ECC9-65A4737A29DB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7A490F-C5BE-4D6A-6333-24501D912E0A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DFA3A1-170C-9EB0-EF98-9A00E9351AE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545580" y="6318504"/>
            <a:ext cx="1021580" cy="365760"/>
          </a:xfrm>
        </p:spPr>
        <p:txBody>
          <a:bodyPr/>
          <a:lstStyle/>
          <a:p>
            <a:fld id="{4BE214C9-FA61-4E65-BF1A-91864A45277C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8F0C5-C653-A666-2C8B-EF516904B82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78040" y="6318504"/>
            <a:ext cx="336754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43455-3BFC-C480-EE14-CFA983FD8D4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344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389120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084832"/>
            <a:ext cx="4389120" cy="4169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2866F3-0262-FC88-23E2-359D75EA8A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60263" y="0"/>
            <a:ext cx="6408375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76C82F-0CA8-713E-E19A-65D51910A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A0EB22-0640-E9D6-5C90-504668EDC47C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95F219-6751-8C9C-0F4E-1048F537CB6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7AE70-2FE3-1872-0811-BC089F61285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264408" y="6318504"/>
            <a:ext cx="1325880" cy="365760"/>
          </a:xfrm>
        </p:spPr>
        <p:txBody>
          <a:bodyPr/>
          <a:lstStyle/>
          <a:p>
            <a:fld id="{0E1982AC-E354-455B-B3B8-8AE6A3392FBA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97486-A221-C6D1-050D-0B3DB32646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6318504"/>
            <a:ext cx="265176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3EE6EB-FF56-B8A3-1408-5C43C49B25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507992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0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345" y="502920"/>
            <a:ext cx="4623815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9EC769-D182-1983-9C57-352B35F4B5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5" y="0"/>
            <a:ext cx="6172200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40297" y="1472184"/>
            <a:ext cx="4626863" cy="47862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CE12A3-3124-BD77-3CA4-2BA094D5B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512E58-77BD-B01E-2B37-D3C196087B94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EE4717-99E1-2AB6-E8AD-FAF1794B85EE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D225F5-3F39-BCEB-2C78-7154153A5A3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395678" y="6318504"/>
            <a:ext cx="1171481" cy="365760"/>
          </a:xfrm>
        </p:spPr>
        <p:txBody>
          <a:bodyPr/>
          <a:lstStyle/>
          <a:p>
            <a:fld id="{810200EB-FCA0-402A-B7B1-33E21AD59018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BA543-16A6-BD13-2E0E-D91F3215C00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40297" y="6318504"/>
            <a:ext cx="345538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2E6085-40BD-B034-DCA8-184879ABE0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35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AE7BB9-8F3B-888B-7C5F-C693E4B78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A2AA3A-CAA5-475A-C3CD-9ABFCE2B0092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3ED07E-CBE3-22B8-BCE0-4F98BB64C4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573413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472184"/>
            <a:ext cx="4573413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C59C038-AFE7-F1BB-D482-33E1708925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44556" y="0"/>
            <a:ext cx="6224082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A7FF-A77E-82D8-382F-C60F9EB7D40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355847" y="6318504"/>
            <a:ext cx="1418733" cy="365760"/>
          </a:xfrm>
        </p:spPr>
        <p:txBody>
          <a:bodyPr/>
          <a:lstStyle/>
          <a:p>
            <a:fld id="{EB985D21-B2A4-4F38-8ED6-BA694362EEC4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2B6E2F6-1C60-7678-922C-01C4DB211D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6318504"/>
            <a:ext cx="274320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77AED5A-2B3B-6F43-CA78-5BF85217FD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692285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5861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B5D765-4DB1-83CD-C254-A90B6611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9A84EF-6D24-A163-8B58-B5389FD4DDD7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9A50A9-013C-611D-B106-1ED459519F5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592" y="502920"/>
            <a:ext cx="3401568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5592" y="2084832"/>
            <a:ext cx="3401568" cy="41696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8A45037-DD9A-9287-B37A-49CD4CC3CA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6" y="-1"/>
            <a:ext cx="7397496" cy="6857999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2B38A-33A6-F8AC-C9B9-FA400D29071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504406" y="6318504"/>
            <a:ext cx="1062754" cy="365760"/>
          </a:xfrm>
        </p:spPr>
        <p:txBody>
          <a:bodyPr/>
          <a:lstStyle/>
          <a:p>
            <a:fld id="{88BC5615-7E1A-435D-9122-C7D7676966CB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5CC625-CD4F-F9C5-5E5D-05B78AE7CE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65592" y="6318504"/>
            <a:ext cx="233352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B1B358-15B5-2BEF-0B1B-0BC9F05FFA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347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CFD1FA7-C4E8-DE5C-3B9D-DCD115B6C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133272-DC27-4D54-F532-D2039EAA5D95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C8420D-B6AB-D6E7-38A4-FFF30B404590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401568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084832"/>
            <a:ext cx="3401568" cy="41696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A6D87B-55DF-483B-0AF7-E6F2B6041C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2711" y="0"/>
            <a:ext cx="7395927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88150" y="6318504"/>
            <a:ext cx="1014586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965DD02-F7E1-4EF0-B1B3-B510364553F4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648" y="6318504"/>
            <a:ext cx="197550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20440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16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731520"/>
            <a:ext cx="6903720" cy="3044952"/>
          </a:xfrm>
        </p:spPr>
        <p:txBody>
          <a:bodyPr anchor="t">
            <a:normAutofit/>
          </a:bodyPr>
          <a:lstStyle>
            <a:lvl1pPr algn="l">
              <a:defRPr sz="48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21C16C-FC44-5BB1-67FE-2E46B19B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E0A30-FDE0-4FEE-A676-538F683BB14E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69E962-2EE4-E3D1-7786-964F1D80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D68BA6-BE45-49DE-D0A8-EFAA259FD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876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22376"/>
            <a:ext cx="3017520" cy="336499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8356" y="722376"/>
            <a:ext cx="3566160" cy="544068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A6D87B-55DF-483B-0AF7-E6F2B6041C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05656" y="722376"/>
            <a:ext cx="3417212" cy="544068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DDF62D-265F-648C-DEAF-A6B63AFE9A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2D1000B-DD91-46C7-8C5B-72A476E645B7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46F9121-A740-6137-350B-F287FC3F65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B1E5F69-8168-1838-71D3-E395524793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494689-2DF4-F719-B5A3-0E33B5AB9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8C88C8-2ADC-03E1-DA79-C09C9FFCB40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E9281E-3F01-B630-B5DF-17CEE295D67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471650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592" y="1008126"/>
            <a:ext cx="3401567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3A3E8A-C3F5-3D0B-FDE4-68B52DFE71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6" y="0"/>
            <a:ext cx="7397496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5592" y="3099816"/>
            <a:ext cx="3401567" cy="305409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754B6-EAB4-945C-FC4E-F8F7D453B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99CF6F-40DA-4FCF-FBCF-9907CB96FB7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C8A1CA-3094-3344-5C05-30F5E18CD02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BE2343-B677-7565-070B-CEED0B0D546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497312" y="6318504"/>
            <a:ext cx="1069847" cy="365760"/>
          </a:xfrm>
        </p:spPr>
        <p:txBody>
          <a:bodyPr/>
          <a:lstStyle/>
          <a:p>
            <a:fld id="{FCFE13F4-FC18-4490-99DB-C482A2C5E645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C8E1E-13A9-668C-1F5C-BC271E6A05C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65592" y="6318504"/>
            <a:ext cx="233172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4BC881-6669-50F2-64F2-57BD81A93B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94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56312"/>
            <a:ext cx="3647839" cy="1420235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17E7B2-E2F9-D41D-D140-E89E0C3F5B9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5929"/>
            <a:ext cx="12192000" cy="4506283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780D-0AD2-4AF5-BB2C-10475DA517D3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57800" y="4956312"/>
            <a:ext cx="6309360" cy="14202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6CD91D-B3A8-3626-F189-B9F77A315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1"/>
            <a:ext cx="12198096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69147E-E51A-3B94-6CD8-EE629F879704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CD771F-7FFC-BCEC-B388-8883BD9CBC6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49644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093596"/>
            <a:ext cx="2953618" cy="200791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68555" y="4093596"/>
            <a:ext cx="7298605" cy="2289578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FB154D-4A60-735B-FA5C-F17F96D0F7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700807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AA293A1-7F80-90D9-D8FF-27238ADD795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9C35D84-2038-43B8-87E1-39B174B42ED8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BD91724-58CE-FA68-1E24-9CD57621C12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9AC797-2D9B-C7AC-550D-157FEDA3800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9192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2953618" cy="201168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70248" y="502920"/>
            <a:ext cx="7296912" cy="228600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E959C07-1179-7036-2FC4-CF6EC66C9F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172968"/>
            <a:ext cx="12192000" cy="3685032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F655A3-ED64-0178-B367-0F46DD9A691F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430768" y="2788920"/>
            <a:ext cx="3136392" cy="365760"/>
          </a:xfrm>
        </p:spPr>
        <p:txBody>
          <a:bodyPr/>
          <a:lstStyle/>
          <a:p>
            <a:fld id="{12A145EB-BC83-4D9F-99CE-1AFD1B145031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11A9B6-300C-45F6-9919-5519020002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2788920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D10F7-2EB6-A853-1981-9DAA6DF7FC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84864" y="2788920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810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33CDCF-1D03-5851-5ADE-6C229D9C9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6CADBC-4985-70E0-56BE-1C8385BBCBD0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1B3299-F1D4-88B7-5B22-7D623606691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7978"/>
            <a:ext cx="10954512" cy="969264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C3B04B-96C8-DA90-9593-3508CE34B4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648" y="1801367"/>
            <a:ext cx="5243709" cy="4489704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37960" y="1801367"/>
            <a:ext cx="5029200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303468-1991-7CCF-2C67-0B5A3850BA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152DAEF-BA02-40D7-96C4-22CF81808603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2B3BF-7794-675C-7382-345519B43B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AF75D71-C32E-4EF6-2C8E-B5F29DBF4D1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679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6287667-A4F8-6B7A-7C1E-415768F3B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0F260A-40A1-ED4C-F5A8-F915D3BDB7F5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9CD2C2-2541-1223-03B1-97955C134718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669536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02919"/>
            <a:ext cx="5471160" cy="581558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7BF66-FFF1-E318-9AFE-331E011D59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648" y="2293938"/>
            <a:ext cx="4669536" cy="4024566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D2F68ED-5552-E109-B7F4-671217CABF2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C5C0C1B-4F26-49DF-B317-F70F5A4AA37F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3134235-8D6E-735A-EBA0-BA533F60F02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73B9B49-4584-CFEF-738F-BE68D009CEA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3944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 Photo 16.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3C02DA-0C9D-12C9-42BB-CC4820B41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680A20-A590-D755-5AA0-BAF1B1402907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CA06CF-7B14-32D2-2412-3434710512E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645980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12227" y="502919"/>
            <a:ext cx="6354933" cy="58155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7BF66-FFF1-E318-9AFE-331E011D59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648" y="2293938"/>
            <a:ext cx="3645980" cy="4024565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772B0-B493-B608-E389-35329DEF201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77B5705-417F-4994-A4DE-84AF5BBCD649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BFB2EA8-AADE-E8CD-890F-EA9F9968B25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54D38F-A697-A216-CCCB-0C1A9DCBD2F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4068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5A7C06-2D6E-7095-8C8D-8ED3F95CE0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E50F9B-5D48-EA9A-24F5-7337B3C771DE}"/>
              </a:ext>
            </a:extLst>
          </p:cNvPr>
          <p:cNvGrpSpPr/>
          <p:nvPr userDrawn="1"/>
        </p:nvGrpSpPr>
        <p:grpSpPr>
          <a:xfrm>
            <a:off x="-22275" y="-6922"/>
            <a:ext cx="12214275" cy="6888025"/>
            <a:chOff x="-22275" y="-6922"/>
            <a:chExt cx="12214275" cy="688802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7FE29A-8CCB-52F3-F8A7-3FD20F625F9C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C6E483-3AE3-37FF-B5E7-2040AC685FDD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1823A5-1321-85C2-A7F8-A83D39ED013F}"/>
                </a:ext>
              </a:extLst>
            </p:cNvPr>
            <p:cNvSpPr/>
            <p:nvPr/>
          </p:nvSpPr>
          <p:spPr>
            <a:xfrm flipH="1">
              <a:off x="-9524" y="-6922"/>
              <a:ext cx="3836566" cy="6888025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D03B5C2-7838-0462-0E76-57838EC83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304" y="977770"/>
            <a:ext cx="11137392" cy="4114800"/>
          </a:xfrm>
        </p:spPr>
        <p:txBody>
          <a:bodyPr>
            <a:normAutofit/>
          </a:bodyPr>
          <a:lstStyle>
            <a:lvl1pPr algn="ctr">
              <a:defRPr sz="27800" b="1"/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39562" y="4924130"/>
            <a:ext cx="9912876" cy="1545336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228600" indent="0" algn="ctr">
              <a:buNone/>
              <a:defRPr sz="24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1800"/>
            </a:lvl4pPr>
            <a:lvl5pPr marL="9144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4716D1-3506-ECF7-D8AF-2844E09CF6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DD8751-3715-4661-9D6B-A4A34F6E67A3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3A6B13-B641-2F2B-F9C1-400A4BFC84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0FA4FD-05D7-E445-800B-43A7FE44B3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083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052" y="581104"/>
            <a:ext cx="11155680" cy="4334256"/>
          </a:xfrm>
        </p:spPr>
        <p:txBody>
          <a:bodyPr>
            <a:normAutofit/>
          </a:bodyPr>
          <a:lstStyle>
            <a:lvl1pPr algn="l">
              <a:defRPr sz="278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4718304"/>
            <a:ext cx="6281928" cy="135331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03007-CB96-38C0-FA78-CDF806B8404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ED1BEC6-30D1-486C-86EF-0985FD7A0A5D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FA283-8B69-8448-DC7D-6DE3F0476B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AC523-8535-BC3B-EFC6-1044D3F7EB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438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FFFB07-15C3-5030-73A7-6D0EBC2FB1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FC67F9-A48C-BB0E-03C5-9C32A6BB8C5D}"/>
              </a:ext>
            </a:extLst>
          </p:cNvPr>
          <p:cNvSpPr/>
          <p:nvPr userDrawn="1"/>
        </p:nvSpPr>
        <p:spPr>
          <a:xfrm rot="16200000" flipH="1">
            <a:off x="2655863" y="-2678137"/>
            <a:ext cx="6857999" cy="12214275"/>
          </a:xfrm>
          <a:prstGeom prst="rect">
            <a:avLst/>
          </a:prstGeom>
          <a:gradFill>
            <a:gsLst>
              <a:gs pos="0">
                <a:schemeClr val="accent2"/>
              </a:gs>
              <a:gs pos="94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2436E8-8599-9171-B0E5-3A3CED0AE2C4}"/>
              </a:ext>
            </a:extLst>
          </p:cNvPr>
          <p:cNvSpPr/>
          <p:nvPr userDrawn="1"/>
        </p:nvSpPr>
        <p:spPr>
          <a:xfrm rot="5400000" flipH="1">
            <a:off x="2704549" y="-1552503"/>
            <a:ext cx="5669226" cy="111392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0000"/>
                </a:schemeClr>
              </a:gs>
              <a:gs pos="39000">
                <a:schemeClr val="accent5">
                  <a:lumMod val="60000"/>
                  <a:lumOff val="40000"/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052CAB-57CB-D9A8-5BBE-F7898C5E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670580" y="636301"/>
            <a:ext cx="6870003" cy="5573396"/>
          </a:xfrm>
          <a:prstGeom prst="rect">
            <a:avLst/>
          </a:prstGeom>
          <a:gradFill flip="none" rotWithShape="1">
            <a:gsLst>
              <a:gs pos="2000">
                <a:schemeClr val="accent2">
                  <a:lumMod val="75000"/>
                </a:schemeClr>
              </a:gs>
              <a:gs pos="37000">
                <a:schemeClr val="accent2">
                  <a:alpha val="0"/>
                </a:schemeClr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731520"/>
            <a:ext cx="6903720" cy="3044952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1B66C1B-A1AD-A2BC-11D8-9AEA5E83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5C21-A53D-4BFE-ABB4-B3854BA3473E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EF90BDF-2A3B-8AD7-6EE4-11ED2866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A384A4A-7C42-E7AC-02FD-B65B61D2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5534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260" y="182880"/>
            <a:ext cx="11247120" cy="4977455"/>
          </a:xfrm>
        </p:spPr>
        <p:txBody>
          <a:bodyPr anchor="t">
            <a:noAutofit/>
          </a:bodyPr>
          <a:lstStyle>
            <a:lvl1pPr algn="l">
              <a:defRPr sz="325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4983480"/>
            <a:ext cx="6281928" cy="1353312"/>
          </a:xfrm>
        </p:spPr>
        <p:txBody>
          <a:bodyPr anchor="b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ADE8C0-7863-A0F4-9EFB-60B2F8DD221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51A22BB-54D5-4FC8-B555-F8BC3BC81403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20381-0150-ABDF-3C66-3E77DA79EE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AD7FDD-1157-5BB4-4A9F-3F35CE7FF4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601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1C0A04-3BC7-B88E-3974-2A73D0A107E7}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7991EE-474F-899B-8FEF-F82B3E5BDF10}"/>
              </a:ext>
            </a:extLst>
          </p:cNvPr>
          <p:cNvGrpSpPr/>
          <p:nvPr userDrawn="1"/>
        </p:nvGrpSpPr>
        <p:grpSpPr>
          <a:xfrm>
            <a:off x="-7285" y="-6922"/>
            <a:ext cx="12199285" cy="6869101"/>
            <a:chOff x="-22275" y="-6922"/>
            <a:chExt cx="12214275" cy="68691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D5B255-8277-F118-03CD-8BAE19E8D68B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8FF695-246F-077D-F2C8-36B38501750D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B72F2E-896E-2C27-7B7B-07C3BA02B78E}"/>
                </a:ext>
              </a:extLst>
            </p:cNvPr>
            <p:cNvSpPr/>
            <p:nvPr/>
          </p:nvSpPr>
          <p:spPr>
            <a:xfrm flipH="1">
              <a:off x="-14981" y="-6922"/>
              <a:ext cx="3836566" cy="685291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22BC71-28C2-81D8-FB44-31BC493BB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7680960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600" b="1"/>
            </a:lvl1pPr>
            <a:lvl2pPr marL="228600" indent="0">
              <a:lnSpc>
                <a:spcPct val="100000"/>
              </a:lnSpc>
              <a:buNone/>
              <a:defRPr sz="5600" b="1"/>
            </a:lvl2pPr>
            <a:lvl3pPr marL="457200" indent="0">
              <a:lnSpc>
                <a:spcPct val="100000"/>
              </a:lnSpc>
              <a:buNone/>
              <a:defRPr sz="5600" b="1"/>
            </a:lvl3pPr>
            <a:lvl4pPr marL="685800" indent="0">
              <a:lnSpc>
                <a:spcPct val="100000"/>
              </a:lnSpc>
              <a:buNone/>
              <a:defRPr sz="5600" b="1"/>
            </a:lvl4pPr>
            <a:lvl5pPr marL="914400" indent="0">
              <a:lnSpc>
                <a:spcPct val="100000"/>
              </a:lnSpc>
              <a:buNone/>
              <a:defRPr sz="56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CA33720-A04E-18B6-251B-16C80085F2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8B89EC9-748F-467F-911A-3E9A17390215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2871A2-A450-61EB-7368-98B251F154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245A2E-4B49-CED7-ADDF-6624BCC88D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681088-8C72-D3AA-E951-F32AA4318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188952" cy="123363"/>
            <a:chOff x="-5025" y="6737718"/>
            <a:chExt cx="12207200" cy="123363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3FCCF6-A9CE-8C06-A018-3526E4B210A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41A033-DCF1-2B2E-7479-E074B140FA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F83B6E-95ED-1D70-2F6E-8299525C0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  <a:solidFill>
            <a:schemeClr val="tx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F59BE4-AC2E-2AB9-FE80-40CAF77CA79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1C2DAC-E593-02EE-C7E4-01B9BAA443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09749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1C0A04-3BC7-B88E-3974-2A73D0A107E7}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7991EE-474F-899B-8FEF-F82B3E5BDF10}"/>
              </a:ext>
            </a:extLst>
          </p:cNvPr>
          <p:cNvGrpSpPr/>
          <p:nvPr userDrawn="1"/>
        </p:nvGrpSpPr>
        <p:grpSpPr>
          <a:xfrm>
            <a:off x="-7285" y="-6922"/>
            <a:ext cx="12199285" cy="6869101"/>
            <a:chOff x="-22275" y="-6922"/>
            <a:chExt cx="12214275" cy="68691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D5B255-8277-F118-03CD-8BAE19E8D68B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8FF695-246F-077D-F2C8-36B38501750D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B72F2E-896E-2C27-7B7B-07C3BA02B78E}"/>
                </a:ext>
              </a:extLst>
            </p:cNvPr>
            <p:cNvSpPr/>
            <p:nvPr/>
          </p:nvSpPr>
          <p:spPr>
            <a:xfrm flipH="1">
              <a:off x="-14981" y="-6922"/>
              <a:ext cx="3836566" cy="685291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22BC71-28C2-81D8-FB44-31BC493BB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7" y="548640"/>
            <a:ext cx="7935607" cy="478093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600" b="1"/>
            </a:lvl1pPr>
            <a:lvl2pPr marL="228600" indent="0">
              <a:lnSpc>
                <a:spcPct val="100000"/>
              </a:lnSpc>
              <a:buNone/>
              <a:defRPr sz="5600" b="1"/>
            </a:lvl2pPr>
            <a:lvl3pPr marL="457200" indent="0">
              <a:lnSpc>
                <a:spcPct val="100000"/>
              </a:lnSpc>
              <a:buNone/>
              <a:defRPr sz="5600" b="1"/>
            </a:lvl3pPr>
            <a:lvl4pPr marL="685800" indent="0">
              <a:lnSpc>
                <a:spcPct val="100000"/>
              </a:lnSpc>
              <a:buNone/>
              <a:defRPr sz="5600" b="1"/>
            </a:lvl4pPr>
            <a:lvl5pPr marL="914400" indent="0">
              <a:lnSpc>
                <a:spcPct val="100000"/>
              </a:lnSpc>
              <a:buNone/>
              <a:defRPr sz="56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681088-8C72-D3AA-E951-F32AA4318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-10332" y="6388874"/>
            <a:ext cx="12199284" cy="477513"/>
            <a:chOff x="-5025" y="6737718"/>
            <a:chExt cx="12207200" cy="123363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3FCCF6-A9CE-8C06-A018-3526E4B210A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41A033-DCF1-2B2E-7479-E074B140FA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F83B6E-95ED-1D70-2F6E-8299525C0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719157" y="0"/>
            <a:ext cx="472843" cy="6858000"/>
            <a:chOff x="12068638" y="0"/>
            <a:chExt cx="123362" cy="6858000"/>
          </a:xfrm>
          <a:solidFill>
            <a:schemeClr val="tx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F59BE4-AC2E-2AB9-FE80-40CAF77CA79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1C2DAC-E593-02EE-C7E4-01B9BAA443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B1CDE9-5530-27AD-F371-845225CBAE0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430768" y="6386132"/>
            <a:ext cx="313639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E237E5-2C05-430C-94A2-61DB8B3EAA7B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BD0FB-DF25-A357-E7A1-DE73856D8C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2648" y="6386132"/>
            <a:ext cx="409651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A7A1A-40D3-94ED-3398-E5F9BADBC5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84864" y="6386132"/>
            <a:ext cx="49377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144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882175" y="751366"/>
            <a:ext cx="8353433" cy="5402545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1pPr>
            <a:lvl2pPr marL="2286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2pPr>
            <a:lvl3pPr marL="4572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3pPr>
            <a:lvl4pPr marL="6858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4pPr>
            <a:lvl5pPr marL="9144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CA33720-A04E-18B6-251B-16C80085F2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6999E5-D287-420B-976A-C27FA1ACB8DB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2871A2-A450-61EB-7368-98B251F154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245A2E-4B49-CED7-ADDF-6624BCC88D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23AF82-B640-17D0-AC4B-55F4EDF5C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A5C8EA-7A6C-8AC0-78D1-F538329B41B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2FAD3C-DB75-D855-489D-B09F992EA0E9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287CE5-00A5-FA1D-EB2D-E5CFD2742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34636"/>
            <a:ext cx="12188952" cy="123363"/>
            <a:chOff x="-5025" y="6737718"/>
            <a:chExt cx="12207200" cy="12336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2C43EBD-E088-A3CD-FCDE-E6ED8F87D148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88F00F-9D01-378E-377E-26B543D2FA77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18012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1823376"/>
            <a:ext cx="9198864" cy="2875175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3934-FF5E-40BD-A7EF-BE94B0ACBBC1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5202865"/>
            <a:ext cx="9198864" cy="559982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1pPr>
            <a:lvl2pPr marL="228600" indent="0">
              <a:buNone/>
              <a:defRPr sz="24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2pPr>
            <a:lvl3pPr marL="457200" indent="0">
              <a:buNone/>
              <a:defRPr sz="20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3pPr>
            <a:lvl4pPr marL="685800" indent="0">
              <a:buNone/>
              <a:defRPr sz="1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4pPr>
            <a:lvl5pPr marL="914400" indent="0">
              <a:buNone/>
              <a:defRPr sz="16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5pPr>
          </a:lstStyle>
          <a:p>
            <a:pPr lvl="0"/>
            <a:r>
              <a:rPr lang="en-US" dirty="0"/>
              <a:t>Quote Author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9805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8CFE4-4AC8-17F9-C6E2-22D96CF810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771DE8-E061-3895-510A-61CBC2443569}"/>
              </a:ext>
            </a:extLst>
          </p:cNvPr>
          <p:cNvGrpSpPr/>
          <p:nvPr userDrawn="1"/>
        </p:nvGrpSpPr>
        <p:grpSpPr>
          <a:xfrm>
            <a:off x="807326" y="778051"/>
            <a:ext cx="10577346" cy="5314435"/>
            <a:chOff x="807326" y="778051"/>
            <a:chExt cx="10577346" cy="53144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2E260E-763F-A06B-2808-39975829F205}"/>
                </a:ext>
              </a:extLst>
            </p:cNvPr>
            <p:cNvSpPr/>
            <p:nvPr/>
          </p:nvSpPr>
          <p:spPr>
            <a:xfrm rot="5400000" flipH="1">
              <a:off x="3438786" y="-1853401"/>
              <a:ext cx="5314432" cy="10577340"/>
            </a:xfrm>
            <a:prstGeom prst="rect">
              <a:avLst/>
            </a:prstGeom>
            <a:gradFill>
              <a:gsLst>
                <a:gs pos="0">
                  <a:schemeClr val="accent2">
                    <a:alpha val="78000"/>
                  </a:schemeClr>
                </a:gs>
                <a:gs pos="93000">
                  <a:schemeClr val="accent5">
                    <a:alpha val="85000"/>
                  </a:scheme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82642F-D94D-7313-EB9D-48E3CBEDD19C}"/>
                </a:ext>
              </a:extLst>
            </p:cNvPr>
            <p:cNvSpPr/>
            <p:nvPr/>
          </p:nvSpPr>
          <p:spPr>
            <a:xfrm rot="16200000" flipH="1">
              <a:off x="3445177" y="-1846407"/>
              <a:ext cx="5314435" cy="10563352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alpha val="79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21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F07BFD-B9D2-EC0A-E652-91B14A953CD7}"/>
                </a:ext>
              </a:extLst>
            </p:cNvPr>
            <p:cNvSpPr/>
            <p:nvPr/>
          </p:nvSpPr>
          <p:spPr>
            <a:xfrm rot="10800000">
              <a:off x="807326" y="778051"/>
              <a:ext cx="3333441" cy="530836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4CA2AB-CF12-B4C5-473B-8012BA7C6F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 flipH="1">
              <a:off x="4205050" y="-1083744"/>
              <a:ext cx="4078718" cy="10273742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26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2092751"/>
            <a:ext cx="8695944" cy="212810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FE3343-9C91-4096-99FF-ECBDF38E6A84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5120640"/>
            <a:ext cx="8695944" cy="6217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dirty="0"/>
            </a:lvl1pPr>
            <a:lvl2pPr marL="228600" indent="0">
              <a:buNone/>
              <a:defRPr lang="en-US" b="1" dirty="0"/>
            </a:lvl2pPr>
            <a:lvl3pPr marL="457200" indent="0">
              <a:buNone/>
              <a:defRPr lang="en-US" b="1" dirty="0"/>
            </a:lvl3pPr>
            <a:lvl4pPr marL="685800" indent="0">
              <a:buNone/>
              <a:defRPr lang="en-US" b="1" dirty="0"/>
            </a:lvl4pPr>
            <a:lvl5pPr marL="914400" indent="0">
              <a:buNone/>
              <a:defRPr lang="en-US" b="1" dirty="0"/>
            </a:lvl5pPr>
          </a:lstStyle>
          <a:p>
            <a:pPr lvl="0"/>
            <a:r>
              <a:rPr lang="en-US" dirty="0"/>
              <a:t>Quote Author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2859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-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8CFE4-4AC8-17F9-C6E2-22D96CF810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DE4581-CCFE-13FF-B53C-592638067FCF}"/>
              </a:ext>
            </a:extLst>
          </p:cNvPr>
          <p:cNvGrpSpPr/>
          <p:nvPr userDrawn="1"/>
        </p:nvGrpSpPr>
        <p:grpSpPr>
          <a:xfrm>
            <a:off x="-22275" y="-6922"/>
            <a:ext cx="12214275" cy="6888025"/>
            <a:chOff x="-22275" y="-6922"/>
            <a:chExt cx="12214275" cy="688802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60AF8B-1447-F11B-317A-2B62BF427200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607FDD-F605-68F1-7AA0-8C46B55839F8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7C2197-4AA5-2448-A5C9-5616910115AD}"/>
                </a:ext>
              </a:extLst>
            </p:cNvPr>
            <p:cNvSpPr/>
            <p:nvPr/>
          </p:nvSpPr>
          <p:spPr>
            <a:xfrm flipH="1">
              <a:off x="-9524" y="-6922"/>
              <a:ext cx="3836566" cy="6888025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61D807-E465-A2B1-482D-442EF66B9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6778F49-4B68-120E-A1F3-0E4E0A1907FA}"/>
              </a:ext>
            </a:extLst>
          </p:cNvPr>
          <p:cNvSpPr/>
          <p:nvPr userDrawn="1"/>
        </p:nvSpPr>
        <p:spPr>
          <a:xfrm>
            <a:off x="803940" y="778051"/>
            <a:ext cx="10577340" cy="53083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2092751"/>
            <a:ext cx="8695944" cy="212810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80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5120640"/>
            <a:ext cx="8695944" cy="6217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1pPr>
            <a:lvl2pPr marL="22860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2pPr>
            <a:lvl3pPr marL="45720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3pPr>
            <a:lvl4pPr marL="68580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4pPr>
            <a:lvl5pPr marL="91440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US" dirty="0"/>
              <a:t>Quote Author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209B1C-CE9D-4940-AB37-92194140AE23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588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48" y="438912"/>
            <a:ext cx="9619488" cy="452628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 b="1">
                <a:gradFill>
                  <a:gsLst>
                    <a:gs pos="0">
                      <a:schemeClr val="accent2"/>
                    </a:gs>
                    <a:gs pos="90000">
                      <a:schemeClr val="accent5"/>
                    </a:gs>
                  </a:gsLst>
                  <a:lin ang="9600000" scaled="0"/>
                </a:gra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A7374B-034F-DC15-AAE6-F4EEF684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C328D3-B18B-24BD-03FA-227757B1BD0C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D7C039-2BFE-AA4E-98FF-0FB05C26829B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7DC2A72-E563-CD29-C82F-E6F44278A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BA0D5-708A-43AB-A631-CC05967A9D60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9EBEAB-D6C7-76FD-D09E-300CFDFFB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EFD7D0D-5253-7FBF-942F-E305F490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75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EE128E1-0CDA-47A1-D35D-9C25479EF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19BAD8-E856-5A54-5FB5-85E6CAC4E304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FCF455-BD54-50B4-8076-41DC7D47954B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753856-64E9-57B8-BA9A-9192CD4E9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1"/>
            <a:ext cx="12188952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BB5D38-3664-8477-8F8A-91B17B1EE508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4A8525-6EB9-D4F1-AB1C-1F0B1952FC3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48" y="1292984"/>
            <a:ext cx="9317736" cy="378561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5078600"/>
            <a:ext cx="5431536" cy="128930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5FDC78-0A9E-49C8-8A38-9E53DCF02CCC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04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020825"/>
            <a:ext cx="5166360" cy="42976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15341"/>
            <a:ext cx="5166360" cy="4303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F6C83-0707-1E19-34F9-FDA8120FE3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A9959E-7598-40EA-A31B-5530B1413770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CDB76-28FD-D889-FD29-B75FE2B5FE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D04B2-E95F-4EE6-17BF-F49CBC9673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083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732" y="4965192"/>
            <a:ext cx="11146536" cy="786384"/>
          </a:xfrm>
        </p:spPr>
        <p:txBody>
          <a:bodyPr anchor="b">
            <a:normAutofit/>
          </a:bodyPr>
          <a:lstStyle>
            <a:lvl1pPr algn="ctr">
              <a:defRPr sz="4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806440"/>
            <a:ext cx="9902952" cy="57607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608576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5ACC4-E893-074F-A086-F3C5EE6DB8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7AAEDD-33D5-4C71-A2A9-BD0BD02A990D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3744C-74E1-2578-CFE3-9607A1E8E7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DF715-EAAA-F343-7DF0-B2A06F3682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8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B646A9-91B4-D2CF-8B72-68E668219C00}"/>
              </a:ext>
            </a:extLst>
          </p:cNvPr>
          <p:cNvSpPr/>
          <p:nvPr userDrawn="1"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133600"/>
            <a:ext cx="5166360" cy="41849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128115"/>
            <a:ext cx="5166360" cy="41903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2184DE-1D38-B3AE-D560-557B3726B5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E5E196D-7162-46EF-9232-0FDF280FAB25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A082C-5D4A-4A20-87E3-9906B5F3BAF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66BE47-AC20-1061-07AD-89A41D02F4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452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1682496"/>
            <a:ext cx="5166360" cy="82296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615609"/>
            <a:ext cx="5166360" cy="37028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038" y="2615608"/>
            <a:ext cx="5166360" cy="37028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1682496"/>
            <a:ext cx="5166360" cy="82296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0645D-C128-9FF0-2E8B-D2E3E34687D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74F6644-90F3-4C1F-B26D-101843FBA04D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69AB3-1083-59C6-B9F8-A35C0D4066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C6DDA88-C058-DDD5-F19B-8B5E7B86C6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581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704A21-3725-4536-B210-EAED58DE1544}"/>
              </a:ext>
            </a:extLst>
          </p:cNvPr>
          <p:cNvSpPr/>
          <p:nvPr userDrawn="1"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3750" cy="11978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128111"/>
            <a:ext cx="5166360" cy="484632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722893"/>
            <a:ext cx="5166360" cy="35956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038" y="2722893"/>
            <a:ext cx="5166360" cy="35956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2128109"/>
            <a:ext cx="5166360" cy="484633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0645D-C128-9FF0-2E8B-D2E3E34687D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356AF25-AACD-457E-A9BE-05FA456CFEAE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69AB3-1083-59C6-B9F8-A35C0D4066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C6DDA88-C058-DDD5-F19B-8B5E7B86C6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764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6AF9-366E-42AA-B98F-986F29AA39A9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691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3869-340B-41DF-9C65-735FB09356D1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6330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542D-74EF-452C-A9C9-E0B5C96C7E4C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745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6BE0305-2234-39DE-EC35-B6881018E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BF17BE-BA15-771A-79F4-91B4C5C752FB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9ADE0D-3A86-F364-6B2A-F373A75E29AE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595634" cy="180820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299" y="502920"/>
            <a:ext cx="6283861" cy="580326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2B39-F9DE-4E2E-B0B1-92016F274818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990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713996" cy="2247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CCD178F-4127-FE67-2F5D-0F1CE78843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3978" y="342016"/>
            <a:ext cx="6413182" cy="59764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2923E9-478C-95DE-C678-A683A36F5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DD8A0F-EB40-1201-2A23-685958AC5DF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912E4F-3FBB-39E4-2EA2-BA0D8858A74D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8ACB14E1-4D3B-B55C-4791-64F774AC36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81DDDC8-40D5-4DAD-BF29-757577A849D9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861F92C4-9651-789C-0B22-E6343EE25C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55DAD34-8521-F119-F985-ABFBDD3400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0216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AE463B-60C7-F01E-97F6-1486FB41D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94E48A-D751-8593-5D71-0683866A2404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5092F9-8C9B-4865-CB0E-EFD550A28ED3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10890373" cy="1463040"/>
          </a:xfrm>
        </p:spPr>
        <p:txBody>
          <a:bodyPr anchor="t">
            <a:normAutofit/>
          </a:bodyPr>
          <a:lstStyle>
            <a:lvl1pPr>
              <a:defRPr sz="6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483864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2CF0D-DCF6-2401-8AD6-ED12BCF0D0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F2AFD6D-B377-424B-9CD3-33053FB354ED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F5585-231E-4B46-143C-086AE5C56D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8D9E-59BD-DBC5-F43C-8A6A21AE2F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62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9025BC-4BFA-E0C2-FF97-41BAA095276F}"/>
              </a:ext>
            </a:extLst>
          </p:cNvPr>
          <p:cNvGrpSpPr/>
          <p:nvPr userDrawn="1"/>
        </p:nvGrpSpPr>
        <p:grpSpPr>
          <a:xfrm>
            <a:off x="-22275" y="-6922"/>
            <a:ext cx="12214275" cy="6888025"/>
            <a:chOff x="-22275" y="-6922"/>
            <a:chExt cx="12214275" cy="68880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EA83D6-9F10-BAFA-4A0E-2C7D635E16F5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725F78-FBE8-D2B2-5D49-CBD7134499FE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AFBDE7-0927-9426-0191-A5F53955EFFB}"/>
                </a:ext>
              </a:extLst>
            </p:cNvPr>
            <p:cNvSpPr/>
            <p:nvPr/>
          </p:nvSpPr>
          <p:spPr>
            <a:xfrm flipH="1">
              <a:off x="-9524" y="-6922"/>
              <a:ext cx="3836566" cy="6888025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9F2B59-0408-6542-E295-DDB107F0E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51ED59C-915C-FE0F-DB39-433B53F9766C}"/>
              </a:ext>
            </a:extLst>
          </p:cNvPr>
          <p:cNvSpPr/>
          <p:nvPr userDrawn="1"/>
        </p:nvSpPr>
        <p:spPr>
          <a:xfrm>
            <a:off x="-22275" y="2791691"/>
            <a:ext cx="12214275" cy="4082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10890373" cy="1463040"/>
          </a:xfrm>
        </p:spPr>
        <p:txBody>
          <a:bodyPr anchor="t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575304"/>
            <a:ext cx="10890374" cy="274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2CF0D-DCF6-2401-8AD6-ED12BCF0D0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B464BDC-3DB9-496B-9DFB-E48CB1D37871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F5585-231E-4B46-143C-086AE5C56D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8D9E-59BD-DBC5-F43C-8A6A21AE2F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438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D5ECA3-0963-E730-D099-22F05C4A3E76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154881-2AE9-22B6-8673-15787178E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605681"/>
            <a:ext cx="12202174" cy="2265904"/>
            <a:chOff x="0" y="-29768"/>
            <a:chExt cx="12202174" cy="15193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3CAE982-93F7-4C74-3CC9-33ED95851716}"/>
                </a:ext>
              </a:extLst>
            </p:cNvPr>
            <p:cNvSpPr/>
            <p:nvPr/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D71F9F-0A24-17CB-A4C2-7A44C07BB69F}"/>
                </a:ext>
              </a:extLst>
            </p:cNvPr>
            <p:cNvSpPr/>
            <p:nvPr/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0FD491-2EF0-BCB3-DD1C-76D61F1835A1}"/>
                </a:ext>
              </a:extLst>
            </p:cNvPr>
            <p:cNvSpPr/>
            <p:nvPr/>
          </p:nvSpPr>
          <p:spPr>
            <a:xfrm rot="5400000">
              <a:off x="4981251" y="-5011019"/>
              <a:ext cx="1519356" cy="11481857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732" y="4965192"/>
            <a:ext cx="11146536" cy="786384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806440"/>
            <a:ext cx="9902952" cy="57607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608576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37280E2-EACC-6630-399E-3A403A181A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3AC11FC-F97A-4B81-A1A4-C0675DB25670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536050-8DD0-5D54-681B-A3810EFA0A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31BF9AC-6D93-2C62-4DCA-DBD48765BA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878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DD8D24-88B3-D4D5-4D33-225698C54E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D35055-6D74-A348-4718-905599970CC5}"/>
              </a:ext>
            </a:extLst>
          </p:cNvPr>
          <p:cNvGrpSpPr/>
          <p:nvPr userDrawn="1"/>
        </p:nvGrpSpPr>
        <p:grpSpPr>
          <a:xfrm>
            <a:off x="-22275" y="-6922"/>
            <a:ext cx="12214275" cy="6888025"/>
            <a:chOff x="-22275" y="-6922"/>
            <a:chExt cx="12214275" cy="68880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6C4D1BF-2265-9B4D-FEAA-1FD4A17B249F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D69BAF-14B6-1A1F-BBF0-F95A0950A281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664D15-0667-8496-3D7B-C849F4439E7C}"/>
                </a:ext>
              </a:extLst>
            </p:cNvPr>
            <p:cNvSpPr/>
            <p:nvPr/>
          </p:nvSpPr>
          <p:spPr>
            <a:xfrm flipH="1">
              <a:off x="-9524" y="-6922"/>
              <a:ext cx="3836566" cy="6888025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DC6ADF-036F-62C6-3833-2B70F669F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10890373" cy="1463040"/>
          </a:xfrm>
        </p:spPr>
        <p:txBody>
          <a:bodyPr anchor="t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483864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56EAF4F-BB04-837F-1279-216965ED79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328A920-EAE5-43D0-A025-2D3173FC8677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F7E0F60-3E19-4B79-DA8B-83F675116A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4173F19-7D89-B9D2-9328-AA60462B18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3622673"/>
            <a:ext cx="8430768" cy="160934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 dirty="0"/>
            </a:lvl1pPr>
            <a:lvl2pPr marL="228600" indent="0">
              <a:buNone/>
              <a:defRPr lang="en-US" sz="1800" dirty="0"/>
            </a:lvl2pPr>
            <a:lvl3pPr marL="457200" indent="0">
              <a:buNone/>
              <a:defRPr lang="en-US" sz="16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ECC89-C65D-CAD6-3F7F-24F67D81DCF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9FB9CE5-82CB-4BBC-9F10-5FF8E4795D9F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4FAF8-D2CD-617D-EEE4-AFE7E97998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B779D-8A81-935C-F850-6C0DCAD5E6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70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 2">
    <p:bg>
      <p:bgPr>
        <a:gradFill flip="none" rotWithShape="1">
          <a:gsLst>
            <a:gs pos="0">
              <a:schemeClr val="accent5"/>
            </a:gs>
            <a:gs pos="100000">
              <a:schemeClr val="accent2"/>
            </a:gs>
          </a:gsLst>
          <a:lin ang="14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FBC045-0373-ACEC-D701-C29531DB3B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8000">
                <a:schemeClr val="accent5">
                  <a:alpha val="0"/>
                </a:scheme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661E70-41DE-F244-2F5E-1D22BCE828CF}"/>
              </a:ext>
            </a:extLst>
          </p:cNvPr>
          <p:cNvSpPr/>
          <p:nvPr/>
        </p:nvSpPr>
        <p:spPr>
          <a:xfrm>
            <a:off x="7693892" y="0"/>
            <a:ext cx="4498108" cy="685800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48000">
                <a:schemeClr val="accent5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18C905-89DD-DA9A-6CC9-8B2F0FD5CF6F}"/>
              </a:ext>
            </a:extLst>
          </p:cNvPr>
          <p:cNvSpPr/>
          <p:nvPr/>
        </p:nvSpPr>
        <p:spPr>
          <a:xfrm>
            <a:off x="0" y="0"/>
            <a:ext cx="5057929" cy="6017255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52000"/>
                </a:schemeClr>
              </a:gs>
              <a:gs pos="32000">
                <a:schemeClr val="accent2">
                  <a:alpha val="0"/>
                </a:schemeClr>
              </a:gs>
            </a:gsLst>
            <a:lin ang="1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1264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 userDrawn="1">
            <p:ph sz="quarter" idx="14"/>
          </p:nvPr>
        </p:nvSpPr>
        <p:spPr>
          <a:xfrm>
            <a:off x="612648" y="3622673"/>
            <a:ext cx="8430768" cy="160934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 dirty="0"/>
            </a:lvl1pPr>
            <a:lvl2pPr marL="228600" indent="0">
              <a:buNone/>
              <a:defRPr lang="en-US" sz="1800" dirty="0"/>
            </a:lvl2pPr>
            <a:lvl3pPr marL="457200" indent="0">
              <a:buNone/>
              <a:defRPr lang="en-US" sz="16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ECC89-C65D-CAD6-3F7F-24F67D81DCF1}"/>
              </a:ext>
            </a:extLst>
          </p:cNvPr>
          <p:cNvSpPr>
            <a:spLocks noGrp="1"/>
          </p:cNvSpPr>
          <p:nvPr userDrawn="1">
            <p:ph type="dt" sz="half" idx="15"/>
          </p:nvPr>
        </p:nvSpPr>
        <p:spPr/>
        <p:txBody>
          <a:bodyPr/>
          <a:lstStyle/>
          <a:p>
            <a:fld id="{CD86A983-584A-47C0-8D55-107F27E09F85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4FAF8-D2CD-617D-EEE4-AFE7E979984A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B779D-8A81-935C-F850-6C0DCAD5E6D1}"/>
              </a:ext>
            </a:extLst>
          </p:cNvPr>
          <p:cNvSpPr>
            <a:spLocks noGrp="1"/>
          </p:cNvSpPr>
          <p:nvPr userDrawn="1"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04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212790" y="6318504"/>
            <a:ext cx="1985546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B6283-106E-5562-53FE-7B43B21FA33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198336" y="6318504"/>
            <a:ext cx="922246" cy="365760"/>
          </a:xfrm>
        </p:spPr>
        <p:txBody>
          <a:bodyPr/>
          <a:lstStyle/>
          <a:p>
            <a:fld id="{CD86A983-584A-47C0-8D55-107F27E09F85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0635BD84-CFC6-A3AD-28D1-51E5895535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20582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3603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318504"/>
            <a:ext cx="3337584" cy="365125"/>
          </a:xfrm>
        </p:spPr>
        <p:txBody>
          <a:bodyPr/>
          <a:lstStyle/>
          <a:p>
            <a:fld id="{08352BE3-0FCF-4C63-8E35-7BD4F57072CE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84864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507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732" y="4965192"/>
            <a:ext cx="11146536" cy="786384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806440"/>
            <a:ext cx="9902952" cy="57607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492679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AB82C7-4740-BEAB-85E9-C816E1CD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4492680"/>
            <a:ext cx="12207200" cy="123363"/>
            <a:chOff x="-5025" y="6737718"/>
            <a:chExt cx="12207200" cy="12336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7E10D0-EE9E-6432-2C4D-0324DE19518E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3B4BE8-5DA5-6F2B-0DB6-7901D4547F64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001462-21CF-5988-0554-7DB1C494B0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1D94DF0-746F-4885-8BFF-A9539AD6B79F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72D5EE-6935-237E-C4A2-C61261249F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81CEA4D-A8A1-D4D2-8F28-C834693724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471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1801368"/>
            <a:ext cx="10954512" cy="448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0768" y="6318504"/>
            <a:ext cx="313639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6B35BF3F-16B5-4455-9940-525560AFDC68}" type="datetime1">
              <a:rPr lang="en-US" smtClean="0"/>
              <a:t>6/25/2025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318504"/>
            <a:ext cx="409651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864" y="6318504"/>
            <a:ext cx="49377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8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677" r:id="rId2"/>
    <p:sldLayoutId id="2147483782" r:id="rId3"/>
    <p:sldLayoutId id="2147483783" r:id="rId4"/>
    <p:sldLayoutId id="2147483784" r:id="rId5"/>
    <p:sldLayoutId id="2147483785" r:id="rId6"/>
    <p:sldLayoutId id="2147483712" r:id="rId7"/>
    <p:sldLayoutId id="2147483792" r:id="rId8"/>
    <p:sldLayoutId id="2147483791" r:id="rId9"/>
    <p:sldLayoutId id="2147483793" r:id="rId10"/>
    <p:sldLayoutId id="2147483794" r:id="rId11"/>
    <p:sldLayoutId id="2147483795" r:id="rId12"/>
    <p:sldLayoutId id="2147483796" r:id="rId13"/>
    <p:sldLayoutId id="2147483817" r:id="rId14"/>
    <p:sldLayoutId id="2147483797" r:id="rId15"/>
    <p:sldLayoutId id="2147483818" r:id="rId16"/>
    <p:sldLayoutId id="2147483798" r:id="rId17"/>
    <p:sldLayoutId id="2147483799" r:id="rId18"/>
    <p:sldLayoutId id="2147483729" r:id="rId19"/>
    <p:sldLayoutId id="2147483786" r:id="rId20"/>
    <p:sldLayoutId id="2147483787" r:id="rId21"/>
    <p:sldLayoutId id="2147483716" r:id="rId22"/>
    <p:sldLayoutId id="2147483788" r:id="rId23"/>
    <p:sldLayoutId id="2147483789" r:id="rId24"/>
    <p:sldLayoutId id="2147483790" r:id="rId25"/>
    <p:sldLayoutId id="2147483713" r:id="rId26"/>
    <p:sldLayoutId id="2147483732" r:id="rId27"/>
    <p:sldLayoutId id="2147483662" r:id="rId28"/>
    <p:sldLayoutId id="2147483679" r:id="rId29"/>
    <p:sldLayoutId id="2147483800" r:id="rId30"/>
    <p:sldLayoutId id="2147483680" r:id="rId31"/>
    <p:sldLayoutId id="2147483681" r:id="rId32"/>
    <p:sldLayoutId id="2147483801" r:id="rId33"/>
    <p:sldLayoutId id="2147483778" r:id="rId34"/>
    <p:sldLayoutId id="2147483803" r:id="rId35"/>
    <p:sldLayoutId id="2147483819" r:id="rId36"/>
    <p:sldLayoutId id="2147483804" r:id="rId37"/>
    <p:sldLayoutId id="2147483777" r:id="rId38"/>
    <p:sldLayoutId id="2147483805" r:id="rId39"/>
    <p:sldLayoutId id="2147483689" r:id="rId40"/>
    <p:sldLayoutId id="2147483690" r:id="rId41"/>
    <p:sldLayoutId id="2147483707" r:id="rId42"/>
    <p:sldLayoutId id="2147483708" r:id="rId43"/>
    <p:sldLayoutId id="2147483692" r:id="rId44"/>
    <p:sldLayoutId id="2147483691" r:id="rId45"/>
    <p:sldLayoutId id="2147483743" r:id="rId46"/>
    <p:sldLayoutId id="2147483744" r:id="rId47"/>
    <p:sldLayoutId id="2147483694" r:id="rId48"/>
    <p:sldLayoutId id="2147483770" r:id="rId49"/>
    <p:sldLayoutId id="2147483821" r:id="rId50"/>
    <p:sldLayoutId id="2147483769" r:id="rId51"/>
    <p:sldLayoutId id="2147483771" r:id="rId52"/>
    <p:sldLayoutId id="2147483693" r:id="rId53"/>
    <p:sldLayoutId id="2147483711" r:id="rId54"/>
    <p:sldLayoutId id="2147483672" r:id="rId55"/>
    <p:sldLayoutId id="2147483809" r:id="rId56"/>
    <p:sldLayoutId id="2147483810" r:id="rId57"/>
    <p:sldLayoutId id="2147483740" r:id="rId58"/>
    <p:sldLayoutId id="2147483779" r:id="rId59"/>
    <p:sldLayoutId id="2147483811" r:id="rId60"/>
    <p:sldLayoutId id="2147483776" r:id="rId61"/>
    <p:sldLayoutId id="2147483823" r:id="rId62"/>
    <p:sldLayoutId id="2147483816" r:id="rId63"/>
    <p:sldLayoutId id="2147483757" r:id="rId64"/>
    <p:sldLayoutId id="2147483762" r:id="rId65"/>
    <p:sldLayoutId id="2147483820" r:id="rId66"/>
    <p:sldLayoutId id="2147483764" r:id="rId67"/>
    <p:sldLayoutId id="2147483767" r:id="rId68"/>
    <p:sldLayoutId id="2147483664" r:id="rId69"/>
    <p:sldLayoutId id="2147483812" r:id="rId70"/>
    <p:sldLayoutId id="2147483665" r:id="rId71"/>
    <p:sldLayoutId id="2147483814" r:id="rId72"/>
    <p:sldLayoutId id="2147483666" r:id="rId73"/>
    <p:sldLayoutId id="2147483815" r:id="rId74"/>
    <p:sldLayoutId id="2147483667" r:id="rId75"/>
    <p:sldLayoutId id="2147483668" r:id="rId76"/>
    <p:sldLayoutId id="2147483669" r:id="rId77"/>
    <p:sldLayoutId id="2147483685" r:id="rId78"/>
    <p:sldLayoutId id="2147483822" r:id="rId79"/>
    <p:sldLayoutId id="2147483807" r:id="rId80"/>
    <p:sldLayoutId id="2147483730" r:id="rId81"/>
    <p:sldLayoutId id="2147483806" r:id="rId82"/>
    <p:sldLayoutId id="2147483824" r:id="rId83"/>
    <p:sldLayoutId id="2147483825" r:id="rId8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uwI7KpcPK-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авоъгълник 15">
            <a:extLst>
              <a:ext uri="{FF2B5EF4-FFF2-40B4-BE49-F238E27FC236}">
                <a16:creationId xmlns:a16="http://schemas.microsoft.com/office/drawing/2014/main" id="{79C55982-070A-4143-8050-A9FFD55F4A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 useBgFill="1">
        <p:nvSpPr>
          <p:cNvPr id="15" name="Свободна форма: фигура 14">
            <a:extLst>
              <a:ext uri="{FF2B5EF4-FFF2-40B4-BE49-F238E27FC236}">
                <a16:creationId xmlns:a16="http://schemas.microsoft.com/office/drawing/2014/main" id="{5BAEBE12-A65F-4456-BDD8-F110E1406286}"/>
              </a:ext>
            </a:extLst>
          </p:cNvPr>
          <p:cNvSpPr/>
          <p:nvPr/>
        </p:nvSpPr>
        <p:spPr>
          <a:xfrm>
            <a:off x="213049" y="360399"/>
            <a:ext cx="11765902" cy="3838378"/>
          </a:xfrm>
          <a:custGeom>
            <a:avLst/>
            <a:gdLst/>
            <a:ahLst/>
            <a:cxnLst/>
            <a:rect l="l" t="t" r="r" b="b"/>
            <a:pathLst>
              <a:path w="1585820" h="491877">
                <a:moveTo>
                  <a:pt x="1029407" y="379252"/>
                </a:moveTo>
                <a:lnTo>
                  <a:pt x="1029407" y="429816"/>
                </a:lnTo>
                <a:cubicBezTo>
                  <a:pt x="1036030" y="429593"/>
                  <a:pt x="1040253" y="428551"/>
                  <a:pt x="1042076" y="426691"/>
                </a:cubicBezTo>
                <a:cubicBezTo>
                  <a:pt x="1043899" y="424830"/>
                  <a:pt x="1044811" y="420254"/>
                  <a:pt x="1044811" y="412961"/>
                </a:cubicBezTo>
                <a:lnTo>
                  <a:pt x="1044811" y="396106"/>
                </a:lnTo>
                <a:cubicBezTo>
                  <a:pt x="1044811" y="388367"/>
                  <a:pt x="1043992" y="383679"/>
                  <a:pt x="1042355" y="382042"/>
                </a:cubicBezTo>
                <a:cubicBezTo>
                  <a:pt x="1040718" y="380405"/>
                  <a:pt x="1036402" y="379475"/>
                  <a:pt x="1029407" y="379252"/>
                </a:cubicBezTo>
                <a:close/>
                <a:moveTo>
                  <a:pt x="917284" y="320316"/>
                </a:moveTo>
                <a:cubicBezTo>
                  <a:pt x="912497" y="354919"/>
                  <a:pt x="909491" y="380220"/>
                  <a:pt x="908265" y="396218"/>
                </a:cubicBezTo>
                <a:lnTo>
                  <a:pt x="924441" y="396218"/>
                </a:lnTo>
                <a:cubicBezTo>
                  <a:pt x="922064" y="375750"/>
                  <a:pt x="919678" y="350449"/>
                  <a:pt x="917284" y="320316"/>
                </a:cubicBezTo>
                <a:close/>
                <a:moveTo>
                  <a:pt x="550851" y="315628"/>
                </a:moveTo>
                <a:lnTo>
                  <a:pt x="550851" y="316967"/>
                </a:lnTo>
                <a:cubicBezTo>
                  <a:pt x="550851" y="351570"/>
                  <a:pt x="547130" y="386842"/>
                  <a:pt x="539688" y="422784"/>
                </a:cubicBezTo>
                <a:lnTo>
                  <a:pt x="564803" y="422784"/>
                </a:lnTo>
                <a:lnTo>
                  <a:pt x="564803" y="315628"/>
                </a:lnTo>
                <a:close/>
                <a:moveTo>
                  <a:pt x="1029407" y="310940"/>
                </a:moveTo>
                <a:lnTo>
                  <a:pt x="1029407" y="351123"/>
                </a:lnTo>
                <a:cubicBezTo>
                  <a:pt x="1031416" y="351049"/>
                  <a:pt x="1032979" y="351012"/>
                  <a:pt x="1034095" y="351012"/>
                </a:cubicBezTo>
                <a:cubicBezTo>
                  <a:pt x="1038709" y="351012"/>
                  <a:pt x="1041648" y="349877"/>
                  <a:pt x="1042913" y="347607"/>
                </a:cubicBezTo>
                <a:cubicBezTo>
                  <a:pt x="1044178" y="345337"/>
                  <a:pt x="1044811" y="338845"/>
                  <a:pt x="1044811" y="328129"/>
                </a:cubicBezTo>
                <a:cubicBezTo>
                  <a:pt x="1044811" y="322474"/>
                  <a:pt x="1044290" y="318511"/>
                  <a:pt x="1043248" y="316242"/>
                </a:cubicBezTo>
                <a:cubicBezTo>
                  <a:pt x="1042206" y="313972"/>
                  <a:pt x="1040848" y="312539"/>
                  <a:pt x="1039174" y="311944"/>
                </a:cubicBezTo>
                <a:cubicBezTo>
                  <a:pt x="1037500" y="311349"/>
                  <a:pt x="1034244" y="311014"/>
                  <a:pt x="1029407" y="310940"/>
                </a:cubicBezTo>
                <a:close/>
                <a:moveTo>
                  <a:pt x="982415" y="280021"/>
                </a:moveTo>
                <a:lnTo>
                  <a:pt x="1029296" y="280021"/>
                </a:lnTo>
                <a:cubicBezTo>
                  <a:pt x="1044104" y="280021"/>
                  <a:pt x="1055322" y="281173"/>
                  <a:pt x="1062949" y="283478"/>
                </a:cubicBezTo>
                <a:cubicBezTo>
                  <a:pt x="1070577" y="285783"/>
                  <a:pt x="1076734" y="290450"/>
                  <a:pt x="1081423" y="297477"/>
                </a:cubicBezTo>
                <a:cubicBezTo>
                  <a:pt x="1086111" y="304504"/>
                  <a:pt x="1088455" y="315826"/>
                  <a:pt x="1088455" y="331443"/>
                </a:cubicBezTo>
                <a:cubicBezTo>
                  <a:pt x="1088455" y="342003"/>
                  <a:pt x="1086799" y="349365"/>
                  <a:pt x="1083488" y="353529"/>
                </a:cubicBezTo>
                <a:cubicBezTo>
                  <a:pt x="1080176" y="357693"/>
                  <a:pt x="1073646" y="360891"/>
                  <a:pt x="1063898" y="363122"/>
                </a:cubicBezTo>
                <a:cubicBezTo>
                  <a:pt x="1074763" y="365579"/>
                  <a:pt x="1082130" y="369656"/>
                  <a:pt x="1085999" y="375352"/>
                </a:cubicBezTo>
                <a:cubicBezTo>
                  <a:pt x="1089869" y="381048"/>
                  <a:pt x="1091803" y="389778"/>
                  <a:pt x="1091803" y="401543"/>
                </a:cubicBezTo>
                <a:lnTo>
                  <a:pt x="1091803" y="418295"/>
                </a:lnTo>
                <a:cubicBezTo>
                  <a:pt x="1091803" y="430506"/>
                  <a:pt x="1090408" y="439552"/>
                  <a:pt x="1087618" y="445434"/>
                </a:cubicBezTo>
                <a:cubicBezTo>
                  <a:pt x="1084827" y="451316"/>
                  <a:pt x="1080381" y="455337"/>
                  <a:pt x="1074279" y="457496"/>
                </a:cubicBezTo>
                <a:cubicBezTo>
                  <a:pt x="1068177" y="459656"/>
                  <a:pt x="1055675" y="460735"/>
                  <a:pt x="1036774" y="460735"/>
                </a:cubicBezTo>
                <a:lnTo>
                  <a:pt x="982415" y="460735"/>
                </a:lnTo>
                <a:close/>
                <a:moveTo>
                  <a:pt x="881425" y="280021"/>
                </a:moveTo>
                <a:lnTo>
                  <a:pt x="949347" y="280021"/>
                </a:lnTo>
                <a:lnTo>
                  <a:pt x="976220" y="460735"/>
                </a:lnTo>
                <a:lnTo>
                  <a:pt x="928195" y="460735"/>
                </a:lnTo>
                <a:lnTo>
                  <a:pt x="925673" y="428253"/>
                </a:lnTo>
                <a:lnTo>
                  <a:pt x="908863" y="428253"/>
                </a:lnTo>
                <a:lnTo>
                  <a:pt x="906038" y="460735"/>
                </a:lnTo>
                <a:lnTo>
                  <a:pt x="857455" y="460735"/>
                </a:lnTo>
                <a:close/>
                <a:moveTo>
                  <a:pt x="744290" y="280021"/>
                </a:moveTo>
                <a:lnTo>
                  <a:pt x="791282" y="280021"/>
                </a:lnTo>
                <a:lnTo>
                  <a:pt x="791282" y="344649"/>
                </a:lnTo>
                <a:lnTo>
                  <a:pt x="805346" y="344649"/>
                </a:lnTo>
                <a:lnTo>
                  <a:pt x="805346" y="280021"/>
                </a:lnTo>
                <a:lnTo>
                  <a:pt x="852339" y="280021"/>
                </a:lnTo>
                <a:lnTo>
                  <a:pt x="852339" y="460735"/>
                </a:lnTo>
                <a:lnTo>
                  <a:pt x="805346" y="460735"/>
                </a:lnTo>
                <a:lnTo>
                  <a:pt x="805346" y="384833"/>
                </a:lnTo>
                <a:lnTo>
                  <a:pt x="791282" y="384833"/>
                </a:lnTo>
                <a:lnTo>
                  <a:pt x="791282" y="460735"/>
                </a:lnTo>
                <a:lnTo>
                  <a:pt x="744290" y="460735"/>
                </a:lnTo>
                <a:close/>
                <a:moveTo>
                  <a:pt x="628799" y="279909"/>
                </a:moveTo>
                <a:lnTo>
                  <a:pt x="669624" y="279909"/>
                </a:lnTo>
                <a:lnTo>
                  <a:pt x="684554" y="392535"/>
                </a:lnTo>
                <a:lnTo>
                  <a:pt x="691782" y="279909"/>
                </a:lnTo>
                <a:lnTo>
                  <a:pt x="732579" y="279909"/>
                </a:lnTo>
                <a:lnTo>
                  <a:pt x="719779" y="399680"/>
                </a:lnTo>
                <a:cubicBezTo>
                  <a:pt x="717758" y="418580"/>
                  <a:pt x="715595" y="431844"/>
                  <a:pt x="713288" y="439471"/>
                </a:cubicBezTo>
                <a:cubicBezTo>
                  <a:pt x="710981" y="447099"/>
                  <a:pt x="706517" y="452550"/>
                  <a:pt x="699895" y="455824"/>
                </a:cubicBezTo>
                <a:cubicBezTo>
                  <a:pt x="693273" y="459098"/>
                  <a:pt x="682373" y="460735"/>
                  <a:pt x="667193" y="460735"/>
                </a:cubicBezTo>
                <a:lnTo>
                  <a:pt x="639738" y="460735"/>
                </a:lnTo>
                <a:lnTo>
                  <a:pt x="639738" y="437406"/>
                </a:lnTo>
                <a:lnTo>
                  <a:pt x="642534" y="437406"/>
                </a:lnTo>
                <a:cubicBezTo>
                  <a:pt x="648720" y="437406"/>
                  <a:pt x="652541" y="436904"/>
                  <a:pt x="653994" y="435899"/>
                </a:cubicBezTo>
                <a:cubicBezTo>
                  <a:pt x="655447" y="434895"/>
                  <a:pt x="656174" y="433351"/>
                  <a:pt x="656174" y="431267"/>
                </a:cubicBezTo>
                <a:cubicBezTo>
                  <a:pt x="656174" y="431118"/>
                  <a:pt x="655280" y="426021"/>
                  <a:pt x="653492" y="415975"/>
                </a:cubicBezTo>
                <a:close/>
                <a:moveTo>
                  <a:pt x="507653" y="279909"/>
                </a:moveTo>
                <a:lnTo>
                  <a:pt x="611907" y="279909"/>
                </a:lnTo>
                <a:lnTo>
                  <a:pt x="611907" y="422784"/>
                </a:lnTo>
                <a:lnTo>
                  <a:pt x="621507" y="422784"/>
                </a:lnTo>
                <a:lnTo>
                  <a:pt x="621507" y="491877"/>
                </a:lnTo>
                <a:lnTo>
                  <a:pt x="589025" y="491877"/>
                </a:lnTo>
                <a:lnTo>
                  <a:pt x="589025" y="460735"/>
                </a:lnTo>
                <a:lnTo>
                  <a:pt x="513123" y="460735"/>
                </a:lnTo>
                <a:lnTo>
                  <a:pt x="513123" y="491877"/>
                </a:lnTo>
                <a:lnTo>
                  <a:pt x="480753" y="491877"/>
                </a:lnTo>
                <a:lnTo>
                  <a:pt x="480753" y="423007"/>
                </a:lnTo>
                <a:lnTo>
                  <a:pt x="490352" y="423007"/>
                </a:lnTo>
                <a:cubicBezTo>
                  <a:pt x="495412" y="408199"/>
                  <a:pt x="499561" y="388721"/>
                  <a:pt x="502798" y="364573"/>
                </a:cubicBezTo>
                <a:cubicBezTo>
                  <a:pt x="506035" y="340426"/>
                  <a:pt x="507653" y="314028"/>
                  <a:pt x="507653" y="285378"/>
                </a:cubicBezTo>
                <a:close/>
                <a:moveTo>
                  <a:pt x="1526884" y="44091"/>
                </a:moveTo>
                <a:cubicBezTo>
                  <a:pt x="1522097" y="78694"/>
                  <a:pt x="1519091" y="103995"/>
                  <a:pt x="1517865" y="119993"/>
                </a:cubicBezTo>
                <a:lnTo>
                  <a:pt x="1534042" y="119993"/>
                </a:lnTo>
                <a:cubicBezTo>
                  <a:pt x="1531664" y="99525"/>
                  <a:pt x="1529278" y="74224"/>
                  <a:pt x="1526884" y="44091"/>
                </a:cubicBezTo>
                <a:close/>
                <a:moveTo>
                  <a:pt x="745834" y="44091"/>
                </a:moveTo>
                <a:cubicBezTo>
                  <a:pt x="741047" y="78694"/>
                  <a:pt x="738041" y="103995"/>
                  <a:pt x="736815" y="119993"/>
                </a:cubicBezTo>
                <a:lnTo>
                  <a:pt x="752991" y="119993"/>
                </a:lnTo>
                <a:cubicBezTo>
                  <a:pt x="750614" y="99525"/>
                  <a:pt x="748228" y="74224"/>
                  <a:pt x="745834" y="44091"/>
                </a:cubicBezTo>
                <a:close/>
                <a:moveTo>
                  <a:pt x="484175" y="39403"/>
                </a:moveTo>
                <a:lnTo>
                  <a:pt x="484175" y="40742"/>
                </a:lnTo>
                <a:cubicBezTo>
                  <a:pt x="484175" y="75345"/>
                  <a:pt x="480455" y="110617"/>
                  <a:pt x="473013" y="146559"/>
                </a:cubicBezTo>
                <a:lnTo>
                  <a:pt x="498128" y="146559"/>
                </a:lnTo>
                <a:lnTo>
                  <a:pt x="498128" y="39403"/>
                </a:lnTo>
                <a:close/>
                <a:moveTo>
                  <a:pt x="1191332" y="34715"/>
                </a:moveTo>
                <a:lnTo>
                  <a:pt x="1191332" y="80702"/>
                </a:lnTo>
                <a:cubicBezTo>
                  <a:pt x="1192672" y="80777"/>
                  <a:pt x="1193825" y="80814"/>
                  <a:pt x="1194792" y="80814"/>
                </a:cubicBezTo>
                <a:cubicBezTo>
                  <a:pt x="1199109" y="80814"/>
                  <a:pt x="1202104" y="79754"/>
                  <a:pt x="1203778" y="77633"/>
                </a:cubicBezTo>
                <a:cubicBezTo>
                  <a:pt x="1205452" y="75512"/>
                  <a:pt x="1206290" y="71103"/>
                  <a:pt x="1206290" y="64406"/>
                </a:cubicBezTo>
                <a:lnTo>
                  <a:pt x="1206290" y="49560"/>
                </a:lnTo>
                <a:cubicBezTo>
                  <a:pt x="1206290" y="43384"/>
                  <a:pt x="1205322" y="39365"/>
                  <a:pt x="1203387" y="37505"/>
                </a:cubicBezTo>
                <a:cubicBezTo>
                  <a:pt x="1201453" y="35645"/>
                  <a:pt x="1197434" y="34715"/>
                  <a:pt x="1191332" y="34715"/>
                </a:cubicBezTo>
                <a:close/>
                <a:moveTo>
                  <a:pt x="1026133" y="30585"/>
                </a:moveTo>
                <a:cubicBezTo>
                  <a:pt x="1023677" y="30585"/>
                  <a:pt x="1021798" y="31533"/>
                  <a:pt x="1020496" y="33431"/>
                </a:cubicBezTo>
                <a:cubicBezTo>
                  <a:pt x="1019194" y="35328"/>
                  <a:pt x="1018543" y="40928"/>
                  <a:pt x="1018543" y="50230"/>
                </a:cubicBezTo>
                <a:lnTo>
                  <a:pt x="1018543" y="134615"/>
                </a:lnTo>
                <a:cubicBezTo>
                  <a:pt x="1018543" y="145108"/>
                  <a:pt x="1018971" y="151582"/>
                  <a:pt x="1019826" y="154037"/>
                </a:cubicBezTo>
                <a:cubicBezTo>
                  <a:pt x="1020682" y="156493"/>
                  <a:pt x="1022673" y="157721"/>
                  <a:pt x="1025798" y="157721"/>
                </a:cubicBezTo>
                <a:cubicBezTo>
                  <a:pt x="1028998" y="157721"/>
                  <a:pt x="1031044" y="156307"/>
                  <a:pt x="1031937" y="153479"/>
                </a:cubicBezTo>
                <a:cubicBezTo>
                  <a:pt x="1032830" y="150652"/>
                  <a:pt x="1033277" y="143917"/>
                  <a:pt x="1033277" y="133276"/>
                </a:cubicBezTo>
                <a:lnTo>
                  <a:pt x="1033277" y="50230"/>
                </a:lnTo>
                <a:cubicBezTo>
                  <a:pt x="1033277" y="41821"/>
                  <a:pt x="1032812" y="36445"/>
                  <a:pt x="1031881" y="34101"/>
                </a:cubicBezTo>
                <a:cubicBezTo>
                  <a:pt x="1030951" y="31757"/>
                  <a:pt x="1029035" y="30585"/>
                  <a:pt x="1026133" y="30585"/>
                </a:cubicBezTo>
                <a:close/>
                <a:moveTo>
                  <a:pt x="349858" y="30585"/>
                </a:moveTo>
                <a:cubicBezTo>
                  <a:pt x="347402" y="30585"/>
                  <a:pt x="345523" y="31533"/>
                  <a:pt x="344221" y="33431"/>
                </a:cubicBezTo>
                <a:cubicBezTo>
                  <a:pt x="342919" y="35328"/>
                  <a:pt x="342268" y="40928"/>
                  <a:pt x="342268" y="50230"/>
                </a:cubicBezTo>
                <a:lnTo>
                  <a:pt x="342268" y="134615"/>
                </a:lnTo>
                <a:cubicBezTo>
                  <a:pt x="342268" y="145108"/>
                  <a:pt x="342696" y="151582"/>
                  <a:pt x="343551" y="154037"/>
                </a:cubicBezTo>
                <a:cubicBezTo>
                  <a:pt x="344407" y="156493"/>
                  <a:pt x="346398" y="157721"/>
                  <a:pt x="349523" y="157721"/>
                </a:cubicBezTo>
                <a:cubicBezTo>
                  <a:pt x="352723" y="157721"/>
                  <a:pt x="354769" y="156307"/>
                  <a:pt x="355662" y="153479"/>
                </a:cubicBezTo>
                <a:cubicBezTo>
                  <a:pt x="356555" y="150652"/>
                  <a:pt x="357002" y="143917"/>
                  <a:pt x="357002" y="133276"/>
                </a:cubicBezTo>
                <a:lnTo>
                  <a:pt x="357002" y="50230"/>
                </a:lnTo>
                <a:cubicBezTo>
                  <a:pt x="357002" y="41821"/>
                  <a:pt x="356537" y="36445"/>
                  <a:pt x="355606" y="34101"/>
                </a:cubicBezTo>
                <a:cubicBezTo>
                  <a:pt x="354676" y="31757"/>
                  <a:pt x="352760" y="30585"/>
                  <a:pt x="349858" y="30585"/>
                </a:cubicBezTo>
                <a:close/>
                <a:moveTo>
                  <a:pt x="1491026" y="3795"/>
                </a:moveTo>
                <a:lnTo>
                  <a:pt x="1558947" y="3795"/>
                </a:lnTo>
                <a:lnTo>
                  <a:pt x="1585820" y="184510"/>
                </a:lnTo>
                <a:lnTo>
                  <a:pt x="1537795" y="184510"/>
                </a:lnTo>
                <a:lnTo>
                  <a:pt x="1535273" y="152028"/>
                </a:lnTo>
                <a:lnTo>
                  <a:pt x="1518463" y="152028"/>
                </a:lnTo>
                <a:lnTo>
                  <a:pt x="1515638" y="184510"/>
                </a:lnTo>
                <a:lnTo>
                  <a:pt x="1467055" y="184510"/>
                </a:lnTo>
                <a:close/>
                <a:moveTo>
                  <a:pt x="1258640" y="3795"/>
                </a:moveTo>
                <a:lnTo>
                  <a:pt x="1336998" y="3795"/>
                </a:lnTo>
                <a:lnTo>
                  <a:pt x="1336998" y="39961"/>
                </a:lnTo>
                <a:lnTo>
                  <a:pt x="1305632" y="39961"/>
                </a:lnTo>
                <a:lnTo>
                  <a:pt x="1305632" y="74228"/>
                </a:lnTo>
                <a:lnTo>
                  <a:pt x="1334988" y="74228"/>
                </a:lnTo>
                <a:lnTo>
                  <a:pt x="1334988" y="108608"/>
                </a:lnTo>
                <a:lnTo>
                  <a:pt x="1305632" y="108608"/>
                </a:lnTo>
                <a:lnTo>
                  <a:pt x="1305632" y="148345"/>
                </a:lnTo>
                <a:lnTo>
                  <a:pt x="1340123" y="148345"/>
                </a:lnTo>
                <a:lnTo>
                  <a:pt x="1340123" y="184510"/>
                </a:lnTo>
                <a:lnTo>
                  <a:pt x="1258640" y="184510"/>
                </a:lnTo>
                <a:close/>
                <a:moveTo>
                  <a:pt x="1144340" y="3795"/>
                </a:moveTo>
                <a:lnTo>
                  <a:pt x="1191667" y="3795"/>
                </a:lnTo>
                <a:cubicBezTo>
                  <a:pt x="1204467" y="3795"/>
                  <a:pt x="1214308" y="4800"/>
                  <a:pt x="1221191" y="6809"/>
                </a:cubicBezTo>
                <a:cubicBezTo>
                  <a:pt x="1228074" y="8818"/>
                  <a:pt x="1233246" y="11721"/>
                  <a:pt x="1236706" y="15516"/>
                </a:cubicBezTo>
                <a:cubicBezTo>
                  <a:pt x="1240167" y="19311"/>
                  <a:pt x="1242510" y="23906"/>
                  <a:pt x="1243739" y="29301"/>
                </a:cubicBezTo>
                <a:cubicBezTo>
                  <a:pt x="1244966" y="34696"/>
                  <a:pt x="1245580" y="43049"/>
                  <a:pt x="1245580" y="54360"/>
                </a:cubicBezTo>
                <a:lnTo>
                  <a:pt x="1245580" y="70098"/>
                </a:lnTo>
                <a:cubicBezTo>
                  <a:pt x="1245580" y="81633"/>
                  <a:pt x="1244390" y="90041"/>
                  <a:pt x="1242008" y="95325"/>
                </a:cubicBezTo>
                <a:cubicBezTo>
                  <a:pt x="1239627" y="100608"/>
                  <a:pt x="1235255" y="104664"/>
                  <a:pt x="1228893" y="107491"/>
                </a:cubicBezTo>
                <a:cubicBezTo>
                  <a:pt x="1222531" y="110319"/>
                  <a:pt x="1214214" y="111733"/>
                  <a:pt x="1203945" y="111733"/>
                </a:cubicBezTo>
                <a:lnTo>
                  <a:pt x="1191332" y="111733"/>
                </a:lnTo>
                <a:lnTo>
                  <a:pt x="1191332" y="184510"/>
                </a:lnTo>
                <a:lnTo>
                  <a:pt x="1144340" y="184510"/>
                </a:lnTo>
                <a:close/>
                <a:moveTo>
                  <a:pt x="709975" y="3795"/>
                </a:moveTo>
                <a:lnTo>
                  <a:pt x="777897" y="3795"/>
                </a:lnTo>
                <a:lnTo>
                  <a:pt x="804770" y="184510"/>
                </a:lnTo>
                <a:lnTo>
                  <a:pt x="756745" y="184510"/>
                </a:lnTo>
                <a:lnTo>
                  <a:pt x="754223" y="152028"/>
                </a:lnTo>
                <a:lnTo>
                  <a:pt x="737413" y="152028"/>
                </a:lnTo>
                <a:lnTo>
                  <a:pt x="734588" y="184510"/>
                </a:lnTo>
                <a:lnTo>
                  <a:pt x="686005" y="184510"/>
                </a:lnTo>
                <a:close/>
                <a:moveTo>
                  <a:pt x="1353890" y="3684"/>
                </a:moveTo>
                <a:lnTo>
                  <a:pt x="1400994" y="3684"/>
                </a:lnTo>
                <a:lnTo>
                  <a:pt x="1401217" y="80033"/>
                </a:lnTo>
                <a:cubicBezTo>
                  <a:pt x="1410072" y="79809"/>
                  <a:pt x="1414649" y="74898"/>
                  <a:pt x="1414946" y="65299"/>
                </a:cubicBezTo>
                <a:lnTo>
                  <a:pt x="1415839" y="30026"/>
                </a:lnTo>
                <a:cubicBezTo>
                  <a:pt x="1416137" y="17004"/>
                  <a:pt x="1418667" y="8223"/>
                  <a:pt x="1423430" y="3684"/>
                </a:cubicBezTo>
                <a:lnTo>
                  <a:pt x="1466850" y="3684"/>
                </a:lnTo>
                <a:cubicBezTo>
                  <a:pt x="1462609" y="8074"/>
                  <a:pt x="1460525" y="17153"/>
                  <a:pt x="1460600" y="30919"/>
                </a:cubicBezTo>
                <a:lnTo>
                  <a:pt x="1460823" y="61950"/>
                </a:lnTo>
                <a:cubicBezTo>
                  <a:pt x="1460972" y="80702"/>
                  <a:pt x="1450405" y="91381"/>
                  <a:pt x="1429122" y="93985"/>
                </a:cubicBezTo>
                <a:cubicBezTo>
                  <a:pt x="1450405" y="96590"/>
                  <a:pt x="1460972" y="107417"/>
                  <a:pt x="1460823" y="126467"/>
                </a:cubicBezTo>
                <a:lnTo>
                  <a:pt x="1460600" y="155265"/>
                </a:lnTo>
                <a:cubicBezTo>
                  <a:pt x="1460525" y="168957"/>
                  <a:pt x="1462609" y="178706"/>
                  <a:pt x="1466850" y="184510"/>
                </a:cubicBezTo>
                <a:lnTo>
                  <a:pt x="1423430" y="184510"/>
                </a:lnTo>
                <a:cubicBezTo>
                  <a:pt x="1418369" y="179971"/>
                  <a:pt x="1415839" y="171190"/>
                  <a:pt x="1415839" y="158167"/>
                </a:cubicBezTo>
                <a:lnTo>
                  <a:pt x="1415839" y="122895"/>
                </a:lnTo>
                <a:cubicBezTo>
                  <a:pt x="1415839" y="118430"/>
                  <a:pt x="1414481" y="114840"/>
                  <a:pt x="1411765" y="112124"/>
                </a:cubicBezTo>
                <a:cubicBezTo>
                  <a:pt x="1409049" y="109408"/>
                  <a:pt x="1405533" y="108012"/>
                  <a:pt x="1401217" y="107938"/>
                </a:cubicBezTo>
                <a:lnTo>
                  <a:pt x="1400994" y="184510"/>
                </a:lnTo>
                <a:lnTo>
                  <a:pt x="1353890" y="184510"/>
                </a:lnTo>
                <a:close/>
                <a:moveTo>
                  <a:pt x="849065" y="3684"/>
                </a:moveTo>
                <a:lnTo>
                  <a:pt x="957225" y="3684"/>
                </a:lnTo>
                <a:lnTo>
                  <a:pt x="957225" y="184510"/>
                </a:lnTo>
                <a:lnTo>
                  <a:pt x="910121" y="184510"/>
                </a:lnTo>
                <a:lnTo>
                  <a:pt x="910121" y="39849"/>
                </a:lnTo>
                <a:lnTo>
                  <a:pt x="896169" y="39849"/>
                </a:lnTo>
                <a:lnTo>
                  <a:pt x="896169" y="184510"/>
                </a:lnTo>
                <a:lnTo>
                  <a:pt x="849065" y="184510"/>
                </a:lnTo>
                <a:close/>
                <a:moveTo>
                  <a:pt x="572840" y="3684"/>
                </a:moveTo>
                <a:lnTo>
                  <a:pt x="619944" y="3684"/>
                </a:lnTo>
                <a:lnTo>
                  <a:pt x="620167" y="80033"/>
                </a:lnTo>
                <a:cubicBezTo>
                  <a:pt x="629022" y="79809"/>
                  <a:pt x="633599" y="74898"/>
                  <a:pt x="633896" y="65299"/>
                </a:cubicBezTo>
                <a:lnTo>
                  <a:pt x="634789" y="30026"/>
                </a:lnTo>
                <a:cubicBezTo>
                  <a:pt x="635087" y="17004"/>
                  <a:pt x="637617" y="8223"/>
                  <a:pt x="642380" y="3684"/>
                </a:cubicBezTo>
                <a:lnTo>
                  <a:pt x="685800" y="3684"/>
                </a:lnTo>
                <a:cubicBezTo>
                  <a:pt x="681559" y="8074"/>
                  <a:pt x="679475" y="17153"/>
                  <a:pt x="679549" y="30919"/>
                </a:cubicBezTo>
                <a:lnTo>
                  <a:pt x="679773" y="61950"/>
                </a:lnTo>
                <a:cubicBezTo>
                  <a:pt x="679921" y="80702"/>
                  <a:pt x="669355" y="91381"/>
                  <a:pt x="648072" y="93985"/>
                </a:cubicBezTo>
                <a:cubicBezTo>
                  <a:pt x="669355" y="96590"/>
                  <a:pt x="679921" y="107417"/>
                  <a:pt x="679773" y="126467"/>
                </a:cubicBezTo>
                <a:lnTo>
                  <a:pt x="679549" y="155265"/>
                </a:lnTo>
                <a:cubicBezTo>
                  <a:pt x="679475" y="168957"/>
                  <a:pt x="681559" y="178706"/>
                  <a:pt x="685800" y="184510"/>
                </a:cubicBezTo>
                <a:lnTo>
                  <a:pt x="642380" y="184510"/>
                </a:lnTo>
                <a:cubicBezTo>
                  <a:pt x="637319" y="179971"/>
                  <a:pt x="634789" y="171190"/>
                  <a:pt x="634789" y="158167"/>
                </a:cubicBezTo>
                <a:lnTo>
                  <a:pt x="634789" y="122895"/>
                </a:lnTo>
                <a:cubicBezTo>
                  <a:pt x="634789" y="118430"/>
                  <a:pt x="633431" y="114840"/>
                  <a:pt x="630715" y="112124"/>
                </a:cubicBezTo>
                <a:cubicBezTo>
                  <a:pt x="627999" y="109408"/>
                  <a:pt x="624483" y="108012"/>
                  <a:pt x="620167" y="107938"/>
                </a:cubicBezTo>
                <a:lnTo>
                  <a:pt x="619944" y="184510"/>
                </a:lnTo>
                <a:lnTo>
                  <a:pt x="572840" y="184510"/>
                </a:lnTo>
                <a:close/>
                <a:moveTo>
                  <a:pt x="440978" y="3684"/>
                </a:moveTo>
                <a:lnTo>
                  <a:pt x="545232" y="3684"/>
                </a:lnTo>
                <a:lnTo>
                  <a:pt x="545232" y="146559"/>
                </a:lnTo>
                <a:lnTo>
                  <a:pt x="554831" y="146559"/>
                </a:lnTo>
                <a:lnTo>
                  <a:pt x="554831" y="215652"/>
                </a:lnTo>
                <a:lnTo>
                  <a:pt x="522350" y="215652"/>
                </a:lnTo>
                <a:lnTo>
                  <a:pt x="522350" y="184510"/>
                </a:lnTo>
                <a:lnTo>
                  <a:pt x="446447" y="184510"/>
                </a:lnTo>
                <a:lnTo>
                  <a:pt x="446447" y="215652"/>
                </a:lnTo>
                <a:lnTo>
                  <a:pt x="414077" y="215652"/>
                </a:lnTo>
                <a:lnTo>
                  <a:pt x="414077" y="146782"/>
                </a:lnTo>
                <a:lnTo>
                  <a:pt x="423677" y="146782"/>
                </a:lnTo>
                <a:cubicBezTo>
                  <a:pt x="428737" y="131974"/>
                  <a:pt x="432885" y="112496"/>
                  <a:pt x="436122" y="88348"/>
                </a:cubicBezTo>
                <a:cubicBezTo>
                  <a:pt x="439359" y="64201"/>
                  <a:pt x="440978" y="37803"/>
                  <a:pt x="440978" y="9153"/>
                </a:cubicBezTo>
                <a:close/>
                <a:moveTo>
                  <a:pt x="170074" y="3684"/>
                </a:moveTo>
                <a:lnTo>
                  <a:pt x="278011" y="3684"/>
                </a:lnTo>
                <a:lnTo>
                  <a:pt x="278011" y="184510"/>
                </a:lnTo>
                <a:lnTo>
                  <a:pt x="230907" y="184510"/>
                </a:lnTo>
                <a:lnTo>
                  <a:pt x="230907" y="39849"/>
                </a:lnTo>
                <a:lnTo>
                  <a:pt x="217178" y="39849"/>
                </a:lnTo>
                <a:lnTo>
                  <a:pt x="217178" y="142206"/>
                </a:lnTo>
                <a:cubicBezTo>
                  <a:pt x="217178" y="155675"/>
                  <a:pt x="215441" y="165348"/>
                  <a:pt x="211968" y="171227"/>
                </a:cubicBezTo>
                <a:cubicBezTo>
                  <a:pt x="208495" y="177106"/>
                  <a:pt x="203227" y="180789"/>
                  <a:pt x="196163" y="182278"/>
                </a:cubicBezTo>
                <a:cubicBezTo>
                  <a:pt x="189099" y="183766"/>
                  <a:pt x="177833" y="184510"/>
                  <a:pt x="162367" y="184510"/>
                </a:cubicBezTo>
                <a:lnTo>
                  <a:pt x="155005" y="184510"/>
                </a:lnTo>
                <a:lnTo>
                  <a:pt x="155005" y="153368"/>
                </a:lnTo>
                <a:cubicBezTo>
                  <a:pt x="160735" y="153368"/>
                  <a:pt x="164679" y="152661"/>
                  <a:pt x="166837" y="151247"/>
                </a:cubicBezTo>
                <a:cubicBezTo>
                  <a:pt x="168995" y="149833"/>
                  <a:pt x="170074" y="144996"/>
                  <a:pt x="170074" y="136736"/>
                </a:cubicBezTo>
                <a:close/>
                <a:moveTo>
                  <a:pt x="1025910" y="0"/>
                </a:moveTo>
                <a:cubicBezTo>
                  <a:pt x="1035584" y="0"/>
                  <a:pt x="1044271" y="1582"/>
                  <a:pt x="1051973" y="4744"/>
                </a:cubicBezTo>
                <a:cubicBezTo>
                  <a:pt x="1059675" y="7907"/>
                  <a:pt x="1065870" y="12651"/>
                  <a:pt x="1070558" y="18976"/>
                </a:cubicBezTo>
                <a:cubicBezTo>
                  <a:pt x="1075246" y="25301"/>
                  <a:pt x="1078037" y="32184"/>
                  <a:pt x="1078930" y="39626"/>
                </a:cubicBezTo>
                <a:cubicBezTo>
                  <a:pt x="1079823" y="47067"/>
                  <a:pt x="1080269" y="60090"/>
                  <a:pt x="1080269" y="78693"/>
                </a:cubicBezTo>
                <a:lnTo>
                  <a:pt x="1080269" y="109612"/>
                </a:lnTo>
                <a:cubicBezTo>
                  <a:pt x="1080269" y="127769"/>
                  <a:pt x="1079841" y="140624"/>
                  <a:pt x="1078986" y="148177"/>
                </a:cubicBezTo>
                <a:cubicBezTo>
                  <a:pt x="1078130" y="155730"/>
                  <a:pt x="1075451" y="162632"/>
                  <a:pt x="1070949" y="168883"/>
                </a:cubicBezTo>
                <a:cubicBezTo>
                  <a:pt x="1066447" y="175134"/>
                  <a:pt x="1060363" y="179934"/>
                  <a:pt x="1052699" y="183282"/>
                </a:cubicBezTo>
                <a:cubicBezTo>
                  <a:pt x="1045034" y="186631"/>
                  <a:pt x="1036104" y="188305"/>
                  <a:pt x="1025910" y="188305"/>
                </a:cubicBezTo>
                <a:cubicBezTo>
                  <a:pt x="1016236" y="188305"/>
                  <a:pt x="1007548" y="186724"/>
                  <a:pt x="999846" y="183561"/>
                </a:cubicBezTo>
                <a:cubicBezTo>
                  <a:pt x="992144" y="180399"/>
                  <a:pt x="985949" y="175655"/>
                  <a:pt x="981261" y="169330"/>
                </a:cubicBezTo>
                <a:cubicBezTo>
                  <a:pt x="976573" y="163004"/>
                  <a:pt x="973783" y="156121"/>
                  <a:pt x="972890" y="148680"/>
                </a:cubicBezTo>
                <a:cubicBezTo>
                  <a:pt x="971997" y="141238"/>
                  <a:pt x="971550" y="128216"/>
                  <a:pt x="971550" y="109612"/>
                </a:cubicBezTo>
                <a:lnTo>
                  <a:pt x="971550" y="78693"/>
                </a:lnTo>
                <a:cubicBezTo>
                  <a:pt x="971550" y="60536"/>
                  <a:pt x="971978" y="47681"/>
                  <a:pt x="972834" y="40128"/>
                </a:cubicBezTo>
                <a:cubicBezTo>
                  <a:pt x="973690" y="32575"/>
                  <a:pt x="976369" y="25673"/>
                  <a:pt x="980871" y="19422"/>
                </a:cubicBezTo>
                <a:cubicBezTo>
                  <a:pt x="985373" y="13172"/>
                  <a:pt x="991456" y="8372"/>
                  <a:pt x="999121" y="5023"/>
                </a:cubicBezTo>
                <a:cubicBezTo>
                  <a:pt x="1006785" y="1675"/>
                  <a:pt x="1015715" y="0"/>
                  <a:pt x="1025910" y="0"/>
                </a:cubicBezTo>
                <a:close/>
                <a:moveTo>
                  <a:pt x="349635" y="0"/>
                </a:moveTo>
                <a:cubicBezTo>
                  <a:pt x="359309" y="0"/>
                  <a:pt x="367996" y="1582"/>
                  <a:pt x="375698" y="4744"/>
                </a:cubicBezTo>
                <a:cubicBezTo>
                  <a:pt x="383400" y="7907"/>
                  <a:pt x="389595" y="12651"/>
                  <a:pt x="394283" y="18976"/>
                </a:cubicBezTo>
                <a:cubicBezTo>
                  <a:pt x="398971" y="25301"/>
                  <a:pt x="401762" y="32184"/>
                  <a:pt x="402655" y="39626"/>
                </a:cubicBezTo>
                <a:cubicBezTo>
                  <a:pt x="403548" y="47067"/>
                  <a:pt x="403994" y="60090"/>
                  <a:pt x="403994" y="78693"/>
                </a:cubicBezTo>
                <a:lnTo>
                  <a:pt x="403994" y="109612"/>
                </a:lnTo>
                <a:cubicBezTo>
                  <a:pt x="403994" y="127769"/>
                  <a:pt x="403566" y="140624"/>
                  <a:pt x="402711" y="148177"/>
                </a:cubicBezTo>
                <a:cubicBezTo>
                  <a:pt x="401855" y="155730"/>
                  <a:pt x="399176" y="162632"/>
                  <a:pt x="394674" y="168883"/>
                </a:cubicBezTo>
                <a:cubicBezTo>
                  <a:pt x="390172" y="175134"/>
                  <a:pt x="384088" y="179934"/>
                  <a:pt x="376424" y="183282"/>
                </a:cubicBezTo>
                <a:cubicBezTo>
                  <a:pt x="368759" y="186631"/>
                  <a:pt x="359829" y="188305"/>
                  <a:pt x="349635" y="188305"/>
                </a:cubicBezTo>
                <a:cubicBezTo>
                  <a:pt x="339961" y="188305"/>
                  <a:pt x="331273" y="186724"/>
                  <a:pt x="323571" y="183561"/>
                </a:cubicBezTo>
                <a:cubicBezTo>
                  <a:pt x="315869" y="180399"/>
                  <a:pt x="309674" y="175655"/>
                  <a:pt x="304986" y="169330"/>
                </a:cubicBezTo>
                <a:cubicBezTo>
                  <a:pt x="300298" y="163004"/>
                  <a:pt x="297508" y="156121"/>
                  <a:pt x="296615" y="148680"/>
                </a:cubicBezTo>
                <a:cubicBezTo>
                  <a:pt x="295722" y="141238"/>
                  <a:pt x="295275" y="128216"/>
                  <a:pt x="295275" y="109612"/>
                </a:cubicBezTo>
                <a:lnTo>
                  <a:pt x="295275" y="78693"/>
                </a:lnTo>
                <a:cubicBezTo>
                  <a:pt x="295275" y="60536"/>
                  <a:pt x="295703" y="47681"/>
                  <a:pt x="296559" y="40128"/>
                </a:cubicBezTo>
                <a:cubicBezTo>
                  <a:pt x="297415" y="32575"/>
                  <a:pt x="300094" y="25673"/>
                  <a:pt x="304596" y="19422"/>
                </a:cubicBezTo>
                <a:cubicBezTo>
                  <a:pt x="309098" y="13172"/>
                  <a:pt x="315181" y="8372"/>
                  <a:pt x="322846" y="5023"/>
                </a:cubicBezTo>
                <a:cubicBezTo>
                  <a:pt x="330510" y="1675"/>
                  <a:pt x="339440" y="0"/>
                  <a:pt x="349635" y="0"/>
                </a:cubicBezTo>
                <a:close/>
                <a:moveTo>
                  <a:pt x="54806" y="0"/>
                </a:moveTo>
                <a:cubicBezTo>
                  <a:pt x="68647" y="0"/>
                  <a:pt x="80070" y="2676"/>
                  <a:pt x="89074" y="8027"/>
                </a:cubicBezTo>
                <a:cubicBezTo>
                  <a:pt x="98078" y="13377"/>
                  <a:pt x="103994" y="20047"/>
                  <a:pt x="106822" y="28036"/>
                </a:cubicBezTo>
                <a:cubicBezTo>
                  <a:pt x="109650" y="36024"/>
                  <a:pt x="111063" y="48453"/>
                  <a:pt x="111063" y="65321"/>
                </a:cubicBezTo>
                <a:lnTo>
                  <a:pt x="111063" y="82488"/>
                </a:lnTo>
                <a:lnTo>
                  <a:pt x="64071" y="82488"/>
                </a:lnTo>
                <a:lnTo>
                  <a:pt x="64071" y="51079"/>
                </a:lnTo>
                <a:cubicBezTo>
                  <a:pt x="64071" y="41946"/>
                  <a:pt x="63568" y="36247"/>
                  <a:pt x="62564" y="33982"/>
                </a:cubicBezTo>
                <a:cubicBezTo>
                  <a:pt x="61560" y="31717"/>
                  <a:pt x="59346" y="30585"/>
                  <a:pt x="55923" y="30585"/>
                </a:cubicBezTo>
                <a:cubicBezTo>
                  <a:pt x="52053" y="30585"/>
                  <a:pt x="49597" y="31961"/>
                  <a:pt x="48556" y="34715"/>
                </a:cubicBezTo>
                <a:cubicBezTo>
                  <a:pt x="47514" y="37468"/>
                  <a:pt x="46993" y="43421"/>
                  <a:pt x="46993" y="52574"/>
                </a:cubicBezTo>
                <a:lnTo>
                  <a:pt x="46993" y="136513"/>
                </a:lnTo>
                <a:cubicBezTo>
                  <a:pt x="46993" y="145294"/>
                  <a:pt x="47514" y="151024"/>
                  <a:pt x="48556" y="153703"/>
                </a:cubicBezTo>
                <a:cubicBezTo>
                  <a:pt x="49597" y="156382"/>
                  <a:pt x="51942" y="157721"/>
                  <a:pt x="55588" y="157721"/>
                </a:cubicBezTo>
                <a:cubicBezTo>
                  <a:pt x="59085" y="157721"/>
                  <a:pt x="61373" y="156378"/>
                  <a:pt x="62452" y="153693"/>
                </a:cubicBezTo>
                <a:cubicBezTo>
                  <a:pt x="63531" y="151008"/>
                  <a:pt x="64071" y="144704"/>
                  <a:pt x="64071" y="134783"/>
                </a:cubicBezTo>
                <a:lnTo>
                  <a:pt x="64071" y="112068"/>
                </a:lnTo>
                <a:lnTo>
                  <a:pt x="111063" y="112068"/>
                </a:lnTo>
                <a:lnTo>
                  <a:pt x="111063" y="119111"/>
                </a:lnTo>
                <a:cubicBezTo>
                  <a:pt x="111063" y="137815"/>
                  <a:pt x="109743" y="151080"/>
                  <a:pt x="107101" y="158905"/>
                </a:cubicBezTo>
                <a:cubicBezTo>
                  <a:pt x="104459" y="166730"/>
                  <a:pt x="98618" y="173587"/>
                  <a:pt x="89576" y="179474"/>
                </a:cubicBezTo>
                <a:cubicBezTo>
                  <a:pt x="80535" y="185361"/>
                  <a:pt x="69392" y="188305"/>
                  <a:pt x="56146" y="188305"/>
                </a:cubicBezTo>
                <a:cubicBezTo>
                  <a:pt x="42379" y="188305"/>
                  <a:pt x="31031" y="185812"/>
                  <a:pt x="22101" y="180827"/>
                </a:cubicBezTo>
                <a:cubicBezTo>
                  <a:pt x="13172" y="175841"/>
                  <a:pt x="7256" y="168939"/>
                  <a:pt x="4354" y="160121"/>
                </a:cubicBezTo>
                <a:cubicBezTo>
                  <a:pt x="1452" y="151303"/>
                  <a:pt x="0" y="138038"/>
                  <a:pt x="0" y="120328"/>
                </a:cubicBezTo>
                <a:lnTo>
                  <a:pt x="0" y="67531"/>
                </a:lnTo>
                <a:cubicBezTo>
                  <a:pt x="0" y="54509"/>
                  <a:pt x="447" y="44742"/>
                  <a:pt x="1340" y="38231"/>
                </a:cubicBezTo>
                <a:cubicBezTo>
                  <a:pt x="2233" y="31719"/>
                  <a:pt x="4893" y="25450"/>
                  <a:pt x="9321" y="19422"/>
                </a:cubicBezTo>
                <a:cubicBezTo>
                  <a:pt x="13748" y="13395"/>
                  <a:pt x="19888" y="8651"/>
                  <a:pt x="27738" y="5191"/>
                </a:cubicBezTo>
                <a:cubicBezTo>
                  <a:pt x="35589" y="1730"/>
                  <a:pt x="44612" y="0"/>
                  <a:pt x="5480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bg-BG"/>
          </a:p>
        </p:txBody>
      </p:sp>
      <p:sp>
        <p:nvSpPr>
          <p:cNvPr id="17" name="Текстово поле 16">
            <a:extLst>
              <a:ext uri="{FF2B5EF4-FFF2-40B4-BE49-F238E27FC236}">
                <a16:creationId xmlns:a16="http://schemas.microsoft.com/office/drawing/2014/main" id="{1BC5C049-52E0-450E-9680-FC1C6ED1B133}"/>
              </a:ext>
            </a:extLst>
          </p:cNvPr>
          <p:cNvSpPr txBox="1"/>
          <p:nvPr/>
        </p:nvSpPr>
        <p:spPr>
          <a:xfrm>
            <a:off x="2528597" y="4641895"/>
            <a:ext cx="676469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ПЕТИ МЕЖДУНАРОДЕН ОБРАЗОВАТЕЛЕН ФОРУМ „ГРАДЪТ КАТО УЧЕБНА ПЛОЩАДКА. ИЗПОЛЗВАНЕ НА ГРАДСКАТА СРЕДА ЗА МОДЕРНО И КАЧЕСТВЕНО ОБРАЗОВАНИЕ“</a:t>
            </a:r>
            <a:endParaRPr lang="en-US" sz="1600" b="1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just"/>
            <a:endParaRPr lang="bg-BG" b="1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just"/>
            <a:r>
              <a:rPr lang="bg-BG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ИЗГОТВИЛИ: Елеонора Георгиева                   УЧИТЕЛИ В </a:t>
            </a:r>
          </a:p>
          <a:p>
            <a:pPr algn="just"/>
            <a:r>
              <a:rPr lang="bg-BG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                                   Миланова                     ОУ „ВАСИЛ АПРИЛОВ“</a:t>
            </a:r>
          </a:p>
          <a:p>
            <a:pPr algn="just"/>
            <a:r>
              <a:rPr lang="bg-BG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                             Денислав Живков                              РУСЕ</a:t>
            </a:r>
            <a:endParaRPr lang="en-US" sz="1600" b="1" dirty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just"/>
            <a:r>
              <a:rPr lang="en-US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                                      </a:t>
            </a:r>
            <a:r>
              <a:rPr lang="bg-BG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Джуров</a:t>
            </a:r>
            <a:r>
              <a:rPr lang="en-US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                                    </a:t>
            </a:r>
            <a:r>
              <a:rPr lang="bg-BG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БЪЛГАРИЯ</a:t>
            </a:r>
          </a:p>
        </p:txBody>
      </p:sp>
      <p:cxnSp>
        <p:nvCxnSpPr>
          <p:cNvPr id="19" name="Право съединение 18">
            <a:extLst>
              <a:ext uri="{FF2B5EF4-FFF2-40B4-BE49-F238E27FC236}">
                <a16:creationId xmlns:a16="http://schemas.microsoft.com/office/drawing/2014/main" id="{054812C1-1F83-4E31-B5C3-70FC50D924E9}"/>
              </a:ext>
            </a:extLst>
          </p:cNvPr>
          <p:cNvCxnSpPr>
            <a:cxnSpLocks/>
          </p:cNvCxnSpPr>
          <p:nvPr/>
        </p:nvCxnSpPr>
        <p:spPr>
          <a:xfrm>
            <a:off x="6127102" y="5682626"/>
            <a:ext cx="0" cy="105215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1 minute relaxing video with nature - A minute with natureFlowing River">
            <a:hlinkClick r:id="" action="ppaction://media"/>
            <a:extLst>
              <a:ext uri="{FF2B5EF4-FFF2-40B4-BE49-F238E27FC236}">
                <a16:creationId xmlns:a16="http://schemas.microsoft.com/office/drawing/2014/main" id="{629DA25A-5E68-4B52-BFB1-383E341E6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13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 animBg="1"/>
      <p:bldP spid="15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9B74B-D1AA-E93C-107F-DE891234E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ово поле 17">
            <a:extLst>
              <a:ext uri="{FF2B5EF4-FFF2-40B4-BE49-F238E27FC236}">
                <a16:creationId xmlns:a16="http://schemas.microsoft.com/office/drawing/2014/main" id="{53F325A7-00D8-426F-AB52-47D23E6CE815}"/>
              </a:ext>
            </a:extLst>
          </p:cNvPr>
          <p:cNvSpPr txBox="1"/>
          <p:nvPr/>
        </p:nvSpPr>
        <p:spPr>
          <a:xfrm>
            <a:off x="417545" y="351844"/>
            <a:ext cx="60975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4400" b="1" dirty="0"/>
              <a:t>Финални моменти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08D7476-48BD-4DE7-912D-1250FA2FE874}"/>
              </a:ext>
            </a:extLst>
          </p:cNvPr>
          <p:cNvSpPr txBox="1">
            <a:spLocks/>
          </p:cNvSpPr>
          <p:nvPr/>
        </p:nvSpPr>
        <p:spPr>
          <a:xfrm>
            <a:off x="230092" y="1415266"/>
            <a:ext cx="11961908" cy="485490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20000"/>
              </a:lnSpc>
              <a:buNone/>
            </a:pPr>
            <a:r>
              <a:rPr lang="en-US" sz="11200" b="1" dirty="0">
                <a:solidFill>
                  <a:srgbClr val="FFFFFF"/>
                </a:solidFill>
              </a:rPr>
              <a:t>-</a:t>
            </a:r>
            <a:r>
              <a:rPr lang="bg-BG" sz="11200" b="1" dirty="0">
                <a:solidFill>
                  <a:srgbClr val="FFFFFF"/>
                </a:solidFill>
              </a:rPr>
              <a:t> Ф</a:t>
            </a:r>
            <a:r>
              <a:rPr lang="ru-RU" sz="11200" b="1" dirty="0" err="1">
                <a:solidFill>
                  <a:srgbClr val="FFFFFF"/>
                </a:solidFill>
              </a:rPr>
              <a:t>оторазказ</a:t>
            </a:r>
            <a:r>
              <a:rPr lang="ru-RU" sz="11200" b="1" dirty="0">
                <a:solidFill>
                  <a:srgbClr val="FFFFFF"/>
                </a:solidFill>
              </a:rPr>
              <a:t> </a:t>
            </a:r>
            <a:r>
              <a:rPr lang="ru-RU" sz="11200" b="1" dirty="0" err="1">
                <a:solidFill>
                  <a:srgbClr val="FFFFFF"/>
                </a:solidFill>
              </a:rPr>
              <a:t>със</a:t>
            </a:r>
            <a:r>
              <a:rPr lang="ru-RU" sz="11200" b="1" dirty="0">
                <a:solidFill>
                  <a:srgbClr val="FFFFFF"/>
                </a:solidFill>
              </a:rPr>
              <a:t> снимки от:</a:t>
            </a:r>
          </a:p>
          <a:p>
            <a:pPr marL="0" indent="0" algn="just">
              <a:lnSpc>
                <a:spcPct val="220000"/>
              </a:lnSpc>
              <a:buNone/>
            </a:pPr>
            <a:r>
              <a:rPr lang="en-US" sz="11200" b="1" dirty="0">
                <a:solidFill>
                  <a:srgbClr val="FFFFFF"/>
                </a:solidFill>
              </a:rPr>
              <a:t>                  </a:t>
            </a:r>
            <a:r>
              <a:rPr lang="ru-RU" sz="11200" b="1" dirty="0">
                <a:solidFill>
                  <a:srgbClr val="FFFFFF"/>
                </a:solidFill>
              </a:rPr>
              <a:t>- </a:t>
            </a:r>
            <a:r>
              <a:rPr lang="ru-RU" sz="11200" b="1" dirty="0" err="1">
                <a:solidFill>
                  <a:srgbClr val="FFFFFF"/>
                </a:solidFill>
              </a:rPr>
              <a:t>Разходки</a:t>
            </a:r>
            <a:r>
              <a:rPr lang="ru-RU" sz="11200" b="1" dirty="0">
                <a:solidFill>
                  <a:srgbClr val="FFFFFF"/>
                </a:solidFill>
              </a:rPr>
              <a:t> и наблюдения по </a:t>
            </a:r>
            <a:r>
              <a:rPr lang="ru-RU" sz="11200" b="1" dirty="0" err="1">
                <a:solidFill>
                  <a:srgbClr val="FFFFFF"/>
                </a:solidFill>
              </a:rPr>
              <a:t>Дунав</a:t>
            </a:r>
            <a:endParaRPr lang="en-US" sz="11200" b="1" dirty="0">
              <a:solidFill>
                <a:srgbClr val="FFFFFF"/>
              </a:solidFill>
            </a:endParaRPr>
          </a:p>
          <a:p>
            <a:pPr marL="0" indent="0" algn="just">
              <a:lnSpc>
                <a:spcPct val="220000"/>
              </a:lnSpc>
              <a:buNone/>
            </a:pPr>
            <a:r>
              <a:rPr lang="en-US" sz="11200" b="1" dirty="0">
                <a:solidFill>
                  <a:srgbClr val="FFFFFF"/>
                </a:solidFill>
              </a:rPr>
              <a:t>                           -</a:t>
            </a:r>
            <a:r>
              <a:rPr lang="ru-RU" sz="11200" b="1" dirty="0">
                <a:solidFill>
                  <a:srgbClr val="FFFFFF"/>
                </a:solidFill>
              </a:rPr>
              <a:t> Посещения на </a:t>
            </a:r>
            <a:r>
              <a:rPr lang="ru-RU" sz="11200" b="1" dirty="0" err="1">
                <a:solidFill>
                  <a:srgbClr val="FFFFFF"/>
                </a:solidFill>
              </a:rPr>
              <a:t>културни</a:t>
            </a:r>
            <a:r>
              <a:rPr lang="ru-RU" sz="11200" b="1" dirty="0">
                <a:solidFill>
                  <a:srgbClr val="FFFFFF"/>
                </a:solidFill>
              </a:rPr>
              <a:t> и </a:t>
            </a:r>
            <a:r>
              <a:rPr lang="ru-RU" sz="11200" b="1" dirty="0" err="1">
                <a:solidFill>
                  <a:srgbClr val="FFFFFF"/>
                </a:solidFill>
              </a:rPr>
              <a:t>прир</a:t>
            </a:r>
            <a:r>
              <a:rPr lang="ru-RU" sz="11200" b="1" dirty="0" err="1">
                <a:solidFill>
                  <a:schemeClr val="accent5">
                    <a:lumMod val="75000"/>
                  </a:schemeClr>
                </a:solidFill>
              </a:rPr>
              <a:t>одни</a:t>
            </a:r>
            <a:r>
              <a:rPr lang="ru-RU" sz="11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1200" b="1" dirty="0" err="1">
                <a:solidFill>
                  <a:schemeClr val="accent5">
                    <a:lumMod val="75000"/>
                  </a:schemeClr>
                </a:solidFill>
              </a:rPr>
              <a:t>обекти</a:t>
            </a:r>
            <a:endParaRPr lang="ru-RU" sz="112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just">
              <a:lnSpc>
                <a:spcPct val="220000"/>
              </a:lnSpc>
              <a:buNone/>
            </a:pPr>
            <a:r>
              <a:rPr lang="en-US" sz="11200" b="1" dirty="0">
                <a:solidFill>
                  <a:srgbClr val="FFFFFF"/>
                </a:solidFill>
              </a:rPr>
              <a:t>                                                                                    </a:t>
            </a:r>
            <a:r>
              <a:rPr lang="ru-RU" sz="11200" b="1" dirty="0">
                <a:solidFill>
                  <a:srgbClr val="FFFFFF"/>
                </a:solidFill>
              </a:rPr>
              <a:t>- Р</a:t>
            </a:r>
            <a:r>
              <a:rPr lang="ru-RU" sz="11200" b="1" dirty="0">
                <a:solidFill>
                  <a:schemeClr val="accent5">
                    <a:lumMod val="75000"/>
                  </a:schemeClr>
                </a:solidFill>
              </a:rPr>
              <a:t>абота по </a:t>
            </a:r>
            <a:r>
              <a:rPr lang="ru-RU" sz="11200" b="1" dirty="0" err="1">
                <a:solidFill>
                  <a:schemeClr val="accent5">
                    <a:lumMod val="75000"/>
                  </a:schemeClr>
                </a:solidFill>
              </a:rPr>
              <a:t>проекти</a:t>
            </a:r>
            <a:endParaRPr lang="ru-RU" sz="112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just">
              <a:lnSpc>
                <a:spcPct val="220000"/>
              </a:lnSpc>
              <a:buNone/>
            </a:pPr>
            <a:r>
              <a:rPr lang="en-US" sz="11200" b="1" dirty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                    </a:t>
            </a:r>
            <a:r>
              <a:rPr lang="ru-RU" sz="11200" b="1" dirty="0">
                <a:solidFill>
                  <a:schemeClr val="accent5">
                    <a:lumMod val="75000"/>
                  </a:schemeClr>
                </a:solidFill>
              </a:rPr>
              <a:t>- Презентации и </a:t>
            </a:r>
            <a:r>
              <a:rPr lang="ru-RU" sz="11200" b="1" dirty="0" err="1">
                <a:solidFill>
                  <a:schemeClr val="accent5">
                    <a:lumMod val="75000"/>
                  </a:schemeClr>
                </a:solidFill>
              </a:rPr>
              <a:t>изложби</a:t>
            </a:r>
            <a:endParaRPr lang="ru-RU" sz="112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                                 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21BD0EE3-7D49-4B06-B650-B3461847D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212" y="195943"/>
            <a:ext cx="2979966" cy="2979966"/>
          </a:xfrm>
          <a:prstGeom prst="rect">
            <a:avLst/>
          </a:prstGeom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E9FB4F1E-23BA-42D2-8AA5-894A32ED2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92" y="4292083"/>
            <a:ext cx="4273864" cy="240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35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67ACC007-0ED1-4EC6-9A07-5404A8DA66BB}"/>
              </a:ext>
            </a:extLst>
          </p:cNvPr>
          <p:cNvSpPr txBox="1"/>
          <p:nvPr/>
        </p:nvSpPr>
        <p:spPr>
          <a:xfrm>
            <a:off x="197887" y="-191027"/>
            <a:ext cx="11796226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8800" b="1" dirty="0">
                <a:solidFill>
                  <a:srgbClr val="FFFFFF"/>
                </a:solidFill>
              </a:rPr>
              <a:t>Ф</a:t>
            </a:r>
            <a:r>
              <a:rPr lang="ru-RU" sz="8800" b="1" dirty="0" err="1">
                <a:solidFill>
                  <a:srgbClr val="FFFFFF"/>
                </a:solidFill>
              </a:rPr>
              <a:t>оторазказ</a:t>
            </a:r>
            <a:r>
              <a:rPr lang="ru-RU" sz="8800" b="1" dirty="0">
                <a:solidFill>
                  <a:srgbClr val="FFFFFF"/>
                </a:solidFill>
              </a:rPr>
              <a:t> </a:t>
            </a:r>
            <a:r>
              <a:rPr lang="ru-RU" sz="8800" b="1" dirty="0" err="1">
                <a:solidFill>
                  <a:srgbClr val="FFFFFF"/>
                </a:solidFill>
              </a:rPr>
              <a:t>със</a:t>
            </a:r>
            <a:r>
              <a:rPr lang="ru-RU" sz="8800" b="1" dirty="0">
                <a:solidFill>
                  <a:srgbClr val="FFFFFF"/>
                </a:solidFill>
              </a:rPr>
              <a:t> снимки </a:t>
            </a:r>
          </a:p>
          <a:p>
            <a:r>
              <a:rPr lang="ru-RU" sz="8800" b="1" dirty="0">
                <a:solidFill>
                  <a:srgbClr val="FFFFFF"/>
                </a:solidFill>
              </a:rPr>
              <a:t>от </a:t>
            </a:r>
            <a:r>
              <a:rPr lang="en-US" sz="8800" b="1" dirty="0">
                <a:solidFill>
                  <a:srgbClr val="FFFFFF"/>
                </a:solidFill>
              </a:rPr>
              <a:t>STREAM </a:t>
            </a:r>
            <a:r>
              <a:rPr lang="bg-BG" sz="8800" b="1" dirty="0">
                <a:solidFill>
                  <a:srgbClr val="FFFFFF"/>
                </a:solidFill>
              </a:rPr>
              <a:t>урока</a:t>
            </a:r>
          </a:p>
          <a:p>
            <a:pPr algn="ctr"/>
            <a:r>
              <a:rPr lang="bg-BG" sz="8800" b="1" dirty="0">
                <a:solidFill>
                  <a:srgbClr val="FFFFFF"/>
                </a:solidFill>
              </a:rPr>
              <a:t>„С лодка по река Дунав“ </a:t>
            </a:r>
          </a:p>
          <a:p>
            <a:endParaRPr lang="bg-BG" sz="1600" dirty="0"/>
          </a:p>
        </p:txBody>
      </p:sp>
      <p:sp>
        <p:nvSpPr>
          <p:cNvPr id="9" name="Правоъгълник: със заоблени ъгли 8">
            <a:extLst>
              <a:ext uri="{FF2B5EF4-FFF2-40B4-BE49-F238E27FC236}">
                <a16:creationId xmlns:a16="http://schemas.microsoft.com/office/drawing/2014/main" id="{E50E5780-F72D-4DBB-8F30-3AE27E951FE3}"/>
              </a:ext>
            </a:extLst>
          </p:cNvPr>
          <p:cNvSpPr/>
          <p:nvPr/>
        </p:nvSpPr>
        <p:spPr>
          <a:xfrm>
            <a:off x="3153747" y="5439747"/>
            <a:ext cx="5570375" cy="119431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3200" b="1" dirty="0"/>
              <a:t>НАТИСНЕТЕ</a:t>
            </a:r>
            <a:r>
              <a:rPr lang="bg-BG" sz="4800" b="1" dirty="0">
                <a:solidFill>
                  <a:schemeClr val="tx1"/>
                </a:solidFill>
              </a:rPr>
              <a:t> </a:t>
            </a:r>
            <a:r>
              <a:rPr lang="bg-BG" sz="4800" b="1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ТУК</a:t>
            </a:r>
            <a:endParaRPr lang="bg-BG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63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09B1-CECE-7466-7044-9D73619E5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732" y="4713265"/>
            <a:ext cx="11146536" cy="1790171"/>
          </a:xfrm>
        </p:spPr>
        <p:txBody>
          <a:bodyPr>
            <a:noAutofit/>
          </a:bodyPr>
          <a:lstStyle/>
          <a:p>
            <a:r>
              <a:rPr lang="bg-BG" sz="9600" dirty="0"/>
              <a:t>ВЪПРОСИ</a:t>
            </a:r>
            <a:r>
              <a:rPr lang="en-US" sz="9600" dirty="0"/>
              <a:t>?</a:t>
            </a:r>
          </a:p>
        </p:txBody>
      </p:sp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1011B45E-8030-45AD-9114-1A34E4DCA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86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7E922-AE57-EC70-406A-77ED03351F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8723" y="1808272"/>
            <a:ext cx="11274553" cy="5605272"/>
          </a:xfrm>
        </p:spPr>
        <p:txBody>
          <a:bodyPr/>
          <a:lstStyle/>
          <a:p>
            <a:pPr algn="ctr"/>
            <a:r>
              <a:rPr lang="bg-BG" sz="8800" dirty="0"/>
              <a:t>БЛАГОДАРИМ ВИ </a:t>
            </a:r>
          </a:p>
          <a:p>
            <a:pPr algn="ctr"/>
            <a:r>
              <a:rPr lang="bg-BG" sz="8800" dirty="0"/>
              <a:t>ЗА ВНИМАНИЕТО</a:t>
            </a:r>
            <a:endParaRPr lang="en-US" sz="8800" dirty="0"/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9046755A-8E27-4341-BE9E-833292F76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707" y="5345707"/>
            <a:ext cx="3768139" cy="90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52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авоъгълник 11">
            <a:extLst>
              <a:ext uri="{FF2B5EF4-FFF2-40B4-BE49-F238E27FC236}">
                <a16:creationId xmlns:a16="http://schemas.microsoft.com/office/drawing/2014/main" id="{241DF983-2C81-48EF-831F-E6DAEF56F3A5}"/>
              </a:ext>
            </a:extLst>
          </p:cNvPr>
          <p:cNvSpPr/>
          <p:nvPr/>
        </p:nvSpPr>
        <p:spPr>
          <a:xfrm>
            <a:off x="6096000" y="111967"/>
            <a:ext cx="5991225" cy="1164383"/>
          </a:xfrm>
          <a:prstGeom prst="rect">
            <a:avLst/>
          </a:prstGeom>
          <a:gradFill flip="none" rotWithShape="1">
            <a:gsLst>
              <a:gs pos="0">
                <a:srgbClr val="51BABE">
                  <a:shade val="30000"/>
                  <a:satMod val="115000"/>
                </a:srgbClr>
              </a:gs>
              <a:gs pos="50000">
                <a:srgbClr val="51BABE">
                  <a:shade val="67500"/>
                  <a:satMod val="115000"/>
                </a:srgbClr>
              </a:gs>
              <a:gs pos="100000">
                <a:srgbClr val="51BABE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В ST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M урока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учениците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от 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IV </a:t>
            </a:r>
            <a:r>
              <a:rPr lang="bg-BG" sz="1200" b="1" dirty="0">
                <a:latin typeface="Verdana" panose="020B0604030504040204" pitchFamily="34" charset="0"/>
                <a:ea typeface="Verdana" panose="020B0604030504040204" pitchFamily="34" charset="0"/>
              </a:rPr>
              <a:t>клас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превърнаха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града и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крайдунавските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райони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в своя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класна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стая.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Посетиха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значими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места в Русе и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околните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населени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места,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където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на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терен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изследваха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природното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културното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значение на река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Дунав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. Чрез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преживяване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, наблюдение и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практическа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работа те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усвоиха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знания,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които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свързаха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с технологии, </a:t>
            </a:r>
            <a:r>
              <a:rPr lang="ru-RU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изкуство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и наука</a:t>
            </a:r>
            <a:endParaRPr lang="bg-BG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Картина 12">
            <a:extLst>
              <a:ext uri="{FF2B5EF4-FFF2-40B4-BE49-F238E27FC236}">
                <a16:creationId xmlns:a16="http://schemas.microsoft.com/office/drawing/2014/main" id="{69669E26-F76C-49AD-8A82-11B5347F8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04" b="93126" l="5946" r="93649">
                        <a14:foregroundMark x1="7297" y1="26164" x2="7297" y2="26164"/>
                        <a14:foregroundMark x1="6351" y1="23725" x2="6351" y2="23725"/>
                        <a14:foregroundMark x1="7838" y1="18625" x2="7838" y2="18625"/>
                        <a14:foregroundMark x1="10676" y1="8204" x2="10676" y2="8204"/>
                        <a14:foregroundMark x1="93649" y1="55432" x2="93649" y2="55432"/>
                        <a14:foregroundMark x1="80946" y1="93126" x2="80946" y2="931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68" y="2195513"/>
            <a:ext cx="945891" cy="57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35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34 0.02014 L 0.02734 0.02014 C 0.03099 0.01342 0.03359 0.00671 0.03802 0.00231 C 0.03893 0.00139 0.03997 0.00069 0.04101 -0.00023 C 0.04583 -0.01297 0.04088 -0.00232 0.05937 -0.00718 C 0.0608 -0.00741 0.06198 -0.00903 0.06328 -0.00996 C 0.06757 -0.01991 0.06341 -0.01204 0.07239 -0.02084 C 0.07356 -0.02176 0.07435 -0.02385 0.07552 -0.02477 C 0.07669 -0.0257 0.07812 -0.02547 0.07929 -0.02616 C 0.0806 -0.02685 0.0819 -0.02801 0.0832 -0.02894 C 0.08828 -0.03195 0.09427 -0.03102 0.09922 -0.03172 C 0.10052 -0.03241 0.10182 -0.0331 0.10299 -0.03426 C 0.10794 -0.03935 0.09987 -0.03519 0.10768 -0.03982 C 0.10911 -0.04074 0.11588 -0.04236 0.11679 -0.0426 C 0.12382 -0.04375 0.13385 -0.04468 0.14049 -0.04514 C 0.14101 -0.04607 0.14153 -0.04723 0.14205 -0.04792 C 0.14283 -0.04908 0.14375 -0.04954 0.1444 -0.0507 C 0.14505 -0.05185 0.14544 -0.05348 0.14596 -0.05463 C 0.15078 -0.05255 0.15599 -0.05185 0.16041 -0.04792 C 0.16145 -0.04699 0.1625 -0.0463 0.16354 -0.04514 C 0.16797 -0.04005 0.16601 -0.04074 0.16966 -0.03704 C 0.17317 -0.03357 0.17356 -0.03403 0.17799 -0.03172 C 0.17929 -0.02986 0.1806 -0.02801 0.1819 -0.02616 C 0.18255 -0.02523 0.18437 -0.02176 0.18411 -0.02338 C 0.18372 -0.02662 0.17942 -0.03056 0.18112 -0.03172 C 0.18476 -0.03403 0.1888 -0.02986 0.19257 -0.02894 C 0.19531 -0.0257 0.19583 -0.02523 0.19869 -0.02084 C 0.19948 -0.01945 0.20039 -0.01829 0.20104 -0.01667 C 0.20195 -0.01459 0.20234 -0.01181 0.20325 -0.00996 C 0.20481 -0.00672 0.20664 -0.00672 0.20872 -0.00579 C 0.2164 -0.00185 0.20442 -0.00741 0.21406 -0.00301 C 0.22148 0.00578 0.21562 -0.00023 0.22474 0.00648 C 0.22578 0.00717 0.22669 0.00879 0.22786 0.00926 C 0.24283 0.01458 0.23112 0.00393 0.25234 0.01458 C 0.25963 0.01828 0.25586 0.0169 0.2638 0.01875 C 0.26601 0.01828 0.26836 0.01805 0.2707 0.01736 C 0.27174 0.01713 0.27291 0.01713 0.27369 0.01597 C 0.275 0.01435 0.27552 0.01088 0.27682 0.00926 C 0.27864 0.00648 0.28632 0.00416 0.2875 0.0037 C 0.29101 0.00416 0.29466 0.0044 0.29817 0.00509 C 0.29895 0.00532 0.29974 0.00625 0.30052 0.00648 C 0.30312 0.0074 0.31211 0.00879 0.31432 0.00926 C 0.31562 0.01018 0.31705 0.01041 0.3181 0.01203 C 0.31992 0.01412 0.3207 0.01898 0.32265 0.02014 C 0.32747 0.02291 0.32265 0.02037 0.33033 0.02291 C 0.33138 0.02315 0.33242 0.02407 0.33346 0.02407 C 0.34153 0.02546 0.34974 0.02592 0.35794 0.02685 C 0.36093 0.03217 0.35781 0.02754 0.36172 0.03102 C 0.3625 0.03171 0.36328 0.03264 0.36406 0.03379 C 0.36536 0.03541 0.3664 0.03773 0.36783 0.03912 C 0.36901 0.04027 0.37044 0.04004 0.37174 0.04051 C 0.37265 0.04097 0.37369 0.04143 0.37474 0.0419 C 0.37604 0.04375 0.37708 0.04606 0.37851 0.04722 C 0.37994 0.04838 0.38164 0.04815 0.3832 0.04861 C 0.38502 0.0493 0.38672 0.05046 0.38854 0.05139 C 0.39388 0.05092 0.39922 0.05092 0.40455 0.05 C 0.42148 0.04745 0.40794 0.04606 0.42226 0.04861 C 0.42487 0.0699 0.42422 0.05972 0.42291 0.09213 C 0.42278 0.09537 0.422 0.10231 0.42148 0.10578 C 0.42096 0.10856 0.42044 0.11134 0.41992 0.11389 L 0.41914 0.11805 C 0.4194 0.12523 0.41927 0.13264 0.41992 0.13981 C 0.42005 0.14143 0.42109 0.14236 0.42148 0.14398 C 0.42187 0.14652 0.422 0.1493 0.42226 0.15208 C 0.42187 0.15833 0.4207 0.17546 0.4207 0.18055 C 0.4207 0.19328 0.42083 0.20602 0.42148 0.21875 C 0.42161 0.22106 0.42239 0.22338 0.42291 0.22546 C 0.42317 0.22639 0.42539 0.23402 0.42682 0.23518 C 0.42903 0.2368 0.43138 0.23796 0.43372 0.23912 C 0.43724 0.24097 0.44088 0.24213 0.4444 0.24467 C 0.44765 0.24676 0.45143 0.24791 0.45429 0.25139 C 0.45507 0.25231 0.45573 0.2537 0.45664 0.25416 C 0.46093 0.25555 0.46536 0.25602 0.46966 0.25694 C 0.47851 0.26203 0.47044 0.25648 0.47734 0.26365 C 0.49127 0.27847 0.47135 0.25509 0.48724 0.27315 C 0.48828 0.2743 0.48919 0.27615 0.49036 0.27731 C 0.49375 0.28032 0.49778 0.28148 0.50104 0.28541 C 0.50338 0.28819 0.5052 0.29259 0.50794 0.29352 C 0.52903 0.30185 0.50273 0.2912 0.52018 0.29907 C 0.52239 0.3 0.52474 0.30069 0.52708 0.30185 C 0.52812 0.30208 0.52903 0.30254 0.53007 0.30301 C 0.53033 0.30139 0.53112 0.2956 0.53164 0.29352 C 0.53203 0.29213 0.53242 0.29051 0.5332 0.28958 C 0.53411 0.28819 0.53515 0.2875 0.53619 0.2868 C 0.54075 0.28333 0.54075 0.28379 0.54622 0.28125 C 0.54869 0.28171 0.5513 0.28171 0.5539 0.28264 C 0.55703 0.28402 0.55547 0.28634 0.55768 0.28958 C 0.5595 0.29213 0.56158 0.29467 0.5638 0.29629 C 0.56679 0.29861 0.57018 0.29977 0.57291 0.30301 C 0.57369 0.30393 0.57448 0.30532 0.57526 0.30578 C 0.57695 0.30694 0.5789 0.30764 0.5806 0.30856 C 0.58216 0.30949 0.58372 0.31041 0.58528 0.31134 C 0.58593 0.31273 0.58672 0.31412 0.5875 0.31527 C 0.58945 0.31828 0.59062 0.31782 0.59205 0.32222 C 0.59336 0.32546 0.59375 0.32986 0.59518 0.3331 C 0.59713 0.3375 0.59843 0.34143 0.6013 0.34398 C 0.60273 0.34514 0.60429 0.34606 0.60586 0.34652 C 0.61172 0.34838 0.61757 0.3493 0.62343 0.35069 C 0.62526 0.35115 0.62708 0.35139 0.6289 0.35208 L 0.6319 0.35347 C 0.63945 0.3669 0.63229 0.35648 0.6526 0.36157 C 0.65573 0.3625 0.66172 0.36574 0.66172 0.36574 C 0.66302 0.36713 0.66406 0.36944 0.66562 0.36967 C 0.66692 0.3699 0.6681 0.36759 0.6694 0.36713 C 0.67122 0.3662 0.67304 0.3662 0.67474 0.36574 C 0.68177 0.3574 0.67747 0.36065 0.68776 0.35879 C 0.69283 0.3412 0.68632 0.35833 0.70234 0.3493 C 0.70377 0.34861 0.70338 0.34398 0.70455 0.34259 C 0.70612 0.34074 0.7082 0.34051 0.71002 0.33981 C 0.71354 0.33865 0.71718 0.33819 0.7207 0.33703 C 0.72174 0.3368 0.72278 0.33611 0.72369 0.33565 C 0.72786 0.33426 0.7319 0.3331 0.73593 0.33171 C 0.73554 0.33032 0.73385 0.32893 0.7345 0.32754 C 0.73919 0.3169 0.74205 0.31805 0.7483 0.31666 C 0.74895 0.3162 0.74974 0.31574 0.75052 0.31527 C 0.75182 0.31458 0.75299 0.31319 0.75442 0.31273 C 0.75586 0.3118 0.75742 0.3118 0.75898 0.31134 C 0.76028 0.31041 0.76145 0.30926 0.76276 0.30856 C 0.76458 0.30764 0.76953 0.30648 0.77122 0.30578 C 0.7733 0.30509 0.77526 0.3037 0.77734 0.30301 L 0.78958 0.29907 C 0.79336 0.29629 0.79349 0.29699 0.79648 0.29213 C 0.79908 0.28819 0.79974 0.28518 0.8026 0.28264 C 0.80325 0.28194 0.80416 0.28171 0.80481 0.28125 C 0.80976 0.26828 0.80299 0.28472 0.80872 0.27592 C 0.80989 0.27407 0.8108 0.27129 0.81172 0.26898 C 0.81224 0.26643 0.81328 0.26389 0.81328 0.26088 C 0.81328 0.25694 0.80872 0.25393 0.80794 0.25277 C 0.80703 0.25162 0.80651 0.25 0.8056 0.24861 C 0.7983 0.2375 0.80703 0.25254 0.79948 0.23912 C 0.80052 0.22453 0.80091 0.20995 0.8026 0.1956 C 0.80273 0.19398 0.80416 0.19398 0.80481 0.19282 C 0.80573 0.1912 0.80638 0.18935 0.80716 0.1875 C 0.8108 0.18796 0.81432 0.18796 0.81783 0.18889 C 0.82044 0.18935 0.82291 0.19143 0.82552 0.19143 C 0.82864 0.19166 0.83164 0.19051 0.83476 0.19027 C 0.83619 0.18935 0.83789 0.18889 0.83932 0.1875 C 0.84466 0.18148 0.83685 0.18472 0.8431 0.18055 C 0.84518 0.1794 0.84726 0.1794 0.84922 0.17801 C 0.85052 0.17708 0.85169 0.17546 0.85312 0.17523 C 0.86002 0.17407 0.87382 0.17384 0.87382 0.17384 L 0.87148 0.17106 L 0.86992 0.17106 L 0.86458 0.16828 " pathEditMode="relative" ptsTypes="AAAAAAAAAAAAAAAAAAAAAAAAAAAAAAAAAAAAAAAAAAAAAAAAAAAAAAAAAAAAAAAAAAAAAAAAAAAAAAAAAAAAAAAAAAAAAAAAAAAAAAAAAAAAAAAAAAAAAAAAAAAAAAAAAAAAAAAAAAAAAAAA">
                                      <p:cBhvr>
                                        <p:cTn id="6" dur="1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255C6-1E2E-E4BD-2E9F-B3321C22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99" y="205274"/>
            <a:ext cx="10085832" cy="1161288"/>
          </a:xfrm>
        </p:spPr>
        <p:txBody>
          <a:bodyPr/>
          <a:lstStyle/>
          <a:p>
            <a:r>
              <a:rPr lang="bg-BG" dirty="0"/>
              <a:t>Въведение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C04E6-B771-F1FA-85F4-B7984DE55A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4044" y="1191332"/>
            <a:ext cx="6522658" cy="4854905"/>
          </a:xfrm>
        </p:spPr>
        <p:txBody>
          <a:bodyPr>
            <a:no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Образованието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излиза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извън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класната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стая –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към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града,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реката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околните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населени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места.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STREAM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подходът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съчетава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наука, технологии,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четене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инженерство,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изкуства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математика.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Градът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се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превърна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в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истинска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учебна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площадка,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където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учениците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учат чрез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преживяване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1026" name="Picture 2" descr="Experience Prague on a Danube river cruise | blog.panachecruises.com">
            <a:extLst>
              <a:ext uri="{FF2B5EF4-FFF2-40B4-BE49-F238E27FC236}">
                <a16:creationId xmlns:a16="http://schemas.microsoft.com/office/drawing/2014/main" id="{05E5CB54-7BA1-4339-87C9-845DCF0E6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620" y="0"/>
            <a:ext cx="5175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353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255C6-1E2E-E4BD-2E9F-B3321C22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99" y="205274"/>
            <a:ext cx="10085832" cy="1161288"/>
          </a:xfrm>
        </p:spPr>
        <p:txBody>
          <a:bodyPr/>
          <a:lstStyle/>
          <a:p>
            <a:r>
              <a:rPr lang="bg-BG" dirty="0"/>
              <a:t>Цел на проекта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C04E6-B771-F1FA-85F4-B7984DE55A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2036" y="1797821"/>
            <a:ext cx="5427306" cy="4854905"/>
          </a:xfrm>
        </p:spPr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Да се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използва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реалната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градска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природна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среда за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разширяване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знанията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и опита на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учениците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Да се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засили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интересът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към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река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Дунав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като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природен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културен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икономически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ресурс.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Да се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прилагат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знания от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различни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учебни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предмети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чрез практически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дейности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B3DB16E2-B33D-4395-9907-057A4972F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0"/>
            <a:ext cx="5981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72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2F81C-2BD8-A4FA-1C47-752CDA281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18" y="-1057025"/>
            <a:ext cx="7692179" cy="2114050"/>
          </a:xfrm>
        </p:spPr>
        <p:txBody>
          <a:bodyPr/>
          <a:lstStyle/>
          <a:p>
            <a:r>
              <a:rPr lang="bg-BG" dirty="0"/>
              <a:t>Очаквани резултати</a:t>
            </a:r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7D57006-67F5-4745-909C-433AF3E5A0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8706" y="1371784"/>
            <a:ext cx="1185545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altLang="bg-BG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Да научат повече за реката Дунав – къде тече и защо е важна.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altLang="bg-BG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Да познават животните и растенията, които живеят по реката, включително защитени и редки видове.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altLang="bg-BG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Да разберат основни неща за историята, географията, транспорта и природата на реката и страните по нея.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altLang="bg-BG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Да се научат как да търсят и събират информация сами и да я използват правилно.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altLang="bg-BG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Да правят малки научни проучвания и да развиват любов и грижа към природата и околната среда.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altLang="bg-BG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Да създават презентации, табла, плакати и други творчески проекти, свързани с темата.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altLang="bg-BG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Да участват в състезания и викторини, които да проверят знанията им.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altLang="bg-BG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Да учат, като използват града и природата около себе си – да наблюдават и изследват на място важни обекти край реката и в града.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bg-BG" altLang="bg-BG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Да споделят и представят резултатите от работата си пред съученици, учители и родители.</a:t>
            </a:r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7D8BD445-00C6-4089-B313-EF687CF03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108" r="90811">
                        <a14:foregroundMark x1="8243" y1="55405" x2="8243" y2="55405"/>
                        <a14:foregroundMark x1="90811" y1="25811" x2="90811" y2="25811"/>
                        <a14:foregroundMark x1="74054" y1="22027" x2="74054" y2="22027"/>
                        <a14:foregroundMark x1="73243" y1="22027" x2="73243" y2="22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9767" y="-524069"/>
            <a:ext cx="2642118" cy="26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9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ody of water surrounded by trees">
            <a:extLst>
              <a:ext uri="{FF2B5EF4-FFF2-40B4-BE49-F238E27FC236}">
                <a16:creationId xmlns:a16="http://schemas.microsoft.com/office/drawing/2014/main" id="{61E2A5A2-0D7C-22F1-3FD1-AF71FB9967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" b="17"/>
          <a:stretch/>
        </p:blipFill>
        <p:spPr>
          <a:xfrm>
            <a:off x="0" y="0"/>
            <a:ext cx="7584144" cy="6858000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0963B6C-61D1-4FD8-BD1F-CEAAF6B03DB8}"/>
              </a:ext>
            </a:extLst>
          </p:cNvPr>
          <p:cNvSpPr txBox="1">
            <a:spLocks/>
          </p:cNvSpPr>
          <p:nvPr/>
        </p:nvSpPr>
        <p:spPr>
          <a:xfrm>
            <a:off x="8014997" y="143131"/>
            <a:ext cx="4081754" cy="116128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kern="1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20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dirty="0"/>
              <a:t>Дейности </a:t>
            </a:r>
          </a:p>
          <a:p>
            <a:pPr algn="ctr"/>
            <a:r>
              <a:rPr lang="bg-BG" dirty="0"/>
              <a:t>по проекта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D3DFAD-61D1-4EC6-B1D4-3DCCDE1131BE}"/>
              </a:ext>
            </a:extLst>
          </p:cNvPr>
          <p:cNvSpPr txBox="1">
            <a:spLocks/>
          </p:cNvSpPr>
          <p:nvPr/>
        </p:nvSpPr>
        <p:spPr>
          <a:xfrm>
            <a:off x="7584144" y="1473971"/>
            <a:ext cx="4426882" cy="485490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Посещения на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ключови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места край река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Дунав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в Русе 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околността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Създаване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лапбук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и карта на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реката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с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плаваща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лодка в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часовете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по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компютърно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моделиране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Запознаване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с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културните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исторически 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природни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особености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страните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по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течението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Дунав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3450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255C6-1E2E-E4BD-2E9F-B3321C22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7" y="354563"/>
            <a:ext cx="7166470" cy="1161288"/>
          </a:xfrm>
        </p:spPr>
        <p:txBody>
          <a:bodyPr>
            <a:normAutofit fontScale="90000"/>
          </a:bodyPr>
          <a:lstStyle/>
          <a:p>
            <a:r>
              <a:rPr lang="bg-BG" dirty="0"/>
              <a:t>Работа по предмети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C04E6-B771-F1FA-85F4-B7984DE55A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2077" y="1648532"/>
            <a:ext cx="6643956" cy="4854905"/>
          </a:xfrm>
        </p:spPr>
        <p:txBody>
          <a:bodyPr>
            <a:normAutofit fontScale="92500"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Български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език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и литература –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четене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създаване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информационни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текстове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Математика – работа с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мащаби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измервания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Човекът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природата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– биоразнообразие 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природни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ресурси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по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Дунав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Компютърно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моделиране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изработка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на интерактивна карта.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Изобразително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изкуство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плакати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табла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илюстрации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Градът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като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учебна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площадка – наблюдение 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теренна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работа на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различни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локации.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A8BC3EFF-BFA8-4DAD-B283-A1047E659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935" y="0"/>
            <a:ext cx="5282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19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255C6-1E2E-E4BD-2E9F-B3321C22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45" y="0"/>
            <a:ext cx="7166470" cy="1161288"/>
          </a:xfrm>
        </p:spPr>
        <p:txBody>
          <a:bodyPr>
            <a:normAutofit fontScale="90000"/>
          </a:bodyPr>
          <a:lstStyle/>
          <a:p>
            <a:r>
              <a:rPr lang="bg-BG" dirty="0"/>
              <a:t>Кулинарно разнообразие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C04E6-B771-F1FA-85F4-B7984DE55A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2077" y="1648532"/>
            <a:ext cx="5282682" cy="4854905"/>
          </a:xfrm>
        </p:spPr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Учениците се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запознаха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с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традиционната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кухня на всяка от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страните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по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поречието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Дунав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Подбраха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характерни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ястия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рецепти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които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представиха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чрез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постери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и презентации.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Така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разшириха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своите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културни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познания 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изградиха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интерес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към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други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народи.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A6D1EB3C-C52D-4317-BBE7-73A1F7A9F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791" y="0"/>
            <a:ext cx="5950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08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255C6-1E2E-E4BD-2E9F-B3321C22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45" y="0"/>
            <a:ext cx="5645579" cy="1161288"/>
          </a:xfrm>
        </p:spPr>
        <p:txBody>
          <a:bodyPr>
            <a:normAutofit fontScale="90000"/>
          </a:bodyPr>
          <a:lstStyle/>
          <a:p>
            <a:r>
              <a:rPr lang="bg-BG" dirty="0"/>
              <a:t>Градът като класна стая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B8EFC3-D658-4E78-B548-F2B139E37F2D}"/>
              </a:ext>
            </a:extLst>
          </p:cNvPr>
          <p:cNvSpPr txBox="1">
            <a:spLocks/>
          </p:cNvSpPr>
          <p:nvPr/>
        </p:nvSpPr>
        <p:spPr>
          <a:xfrm>
            <a:off x="136787" y="2003095"/>
            <a:ext cx="5282682" cy="48549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Посетени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бяха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реални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обекти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в Русе 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околността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музеят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брега на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реката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екопътеки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Учениците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работиха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екип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наблюдаваха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природата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събираха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информация.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Те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разбраха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, че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учебният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процес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може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да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бъде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жив, интересен и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свързан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с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реалността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D73ECD50-B7A7-4192-B52D-3F235F09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2987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59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romaVTI">
  <a:themeElements>
    <a:clrScheme name="Chroma">
      <a:dk1>
        <a:srgbClr val="131313"/>
      </a:dk1>
      <a:lt1>
        <a:sysClr val="window" lastClr="FFFFFF"/>
      </a:lt1>
      <a:dk2>
        <a:srgbClr val="0C233A"/>
      </a:dk2>
      <a:lt2>
        <a:srgbClr val="F5FAFD"/>
      </a:lt2>
      <a:accent1>
        <a:srgbClr val="4485DC"/>
      </a:accent1>
      <a:accent2>
        <a:srgbClr val="25AAD5"/>
      </a:accent2>
      <a:accent3>
        <a:srgbClr val="5BBEAC"/>
      </a:accent3>
      <a:accent4>
        <a:srgbClr val="6666E2"/>
      </a:accent4>
      <a:accent5>
        <a:srgbClr val="66C26C"/>
      </a:accent5>
      <a:accent6>
        <a:srgbClr val="10CF9B"/>
      </a:accent6>
      <a:hlink>
        <a:srgbClr val="4485DC"/>
      </a:hlink>
      <a:folHlink>
        <a:srgbClr val="25AAD5"/>
      </a:folHlink>
    </a:clrScheme>
    <a:fontScheme name="Custom 2">
      <a:majorFont>
        <a:latin typeface="Aptos Light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ma_wac_SD_V6" id="{813CACB7-FFBF-451F-BE39-76C974DD84B4}" vid="{7DDF0AE8-F247-461D-B301-0BD9E5C3AC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99A683-6565-4AA8-B99A-7A5F367B874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92C7DF8D-60D2-4621-89C6-7BC9EA12CA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8FCE68-7C0E-458F-8958-F02EA893DC0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2309</TotalTime>
  <Words>608</Words>
  <Application>Microsoft Office PowerPoint</Application>
  <PresentationFormat>Широк екран</PresentationFormat>
  <Paragraphs>60</Paragraphs>
  <Slides>13</Slides>
  <Notes>1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13</vt:i4>
      </vt:variant>
    </vt:vector>
  </HeadingPairs>
  <TitlesOfParts>
    <vt:vector size="20" baseType="lpstr">
      <vt:lpstr>Aptos</vt:lpstr>
      <vt:lpstr>Aptos Light</vt:lpstr>
      <vt:lpstr>Arial</vt:lpstr>
      <vt:lpstr>Constantia</vt:lpstr>
      <vt:lpstr>Verdana</vt:lpstr>
      <vt:lpstr>Wingdings</vt:lpstr>
      <vt:lpstr>ChromaVTI</vt:lpstr>
      <vt:lpstr>Презентация на PowerPoint</vt:lpstr>
      <vt:lpstr>Презентация на PowerPoint</vt:lpstr>
      <vt:lpstr>Въведение</vt:lpstr>
      <vt:lpstr>Цел на проекта</vt:lpstr>
      <vt:lpstr>Очаквани резултати</vt:lpstr>
      <vt:lpstr>Презентация на PowerPoint</vt:lpstr>
      <vt:lpstr>Работа по предмети</vt:lpstr>
      <vt:lpstr>Кулинарно разнообразие</vt:lpstr>
      <vt:lpstr>Градът като класна стая</vt:lpstr>
      <vt:lpstr>Презентация на PowerPoint</vt:lpstr>
      <vt:lpstr>Презентация на PowerPoint</vt:lpstr>
      <vt:lpstr>ВЪПРОСИ?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presentation</dc:title>
  <dc:creator>Denislav Dzhurov</dc:creator>
  <cp:lastModifiedBy>Денислав Ж. Джуров</cp:lastModifiedBy>
  <cp:revision>20</cp:revision>
  <dcterms:created xsi:type="dcterms:W3CDTF">2024-06-26T20:20:27Z</dcterms:created>
  <dcterms:modified xsi:type="dcterms:W3CDTF">2025-06-25T07:56:33Z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