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450" y="346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56"/>
                    </a14:imgEffect>
                    <a14:imgEffect>
                      <a14:saturation sat="75000"/>
                    </a14:imgEffect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87423"/>
            <a:ext cx="9144001" cy="7445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2931"/>
            <a:ext cx="9144793" cy="7443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02-Sep-25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02-Sep-25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02-Sep-25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02-Sep-25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02-Sep-25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02-Sep-25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  <a14:imgEffect>
                      <a14:colorTemperature colorTemp="7239"/>
                    </a14:imgEffect>
                    <a14:imgEffect>
                      <a14:saturation sat="135000"/>
                    </a14:imgEffect>
                    <a14:imgEffect>
                      <a14:brightnessContrast bright="6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02-Sep-25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na.Stanoeva@vum.b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1975"/>
            <a:ext cx="9144000" cy="741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4400">
                <a:solidFill>
                  <a:srgbClr val="FFB6C1"/>
                </a:solidFill>
              </a:defRPr>
            </a:pP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Artificial Intelligence and Robots in Cinema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 sz="2400"/>
            </a:pPr>
            <a:r>
              <a:rPr dirty="0">
                <a:solidFill>
                  <a:schemeClr val="tx1"/>
                </a:solidFill>
              </a:rPr>
              <a:t>From Creative Partners to Educational </a:t>
            </a:r>
            <a:r>
              <a:rPr dirty="0" smtClean="0">
                <a:solidFill>
                  <a:schemeClr val="tx1"/>
                </a:solidFill>
              </a:rPr>
              <a:t>Tools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defRPr sz="2400"/>
            </a:pPr>
            <a:r>
              <a:rPr lang="en-US" dirty="0" smtClean="0">
                <a:solidFill>
                  <a:schemeClr val="tx1"/>
                </a:solidFill>
              </a:rPr>
              <a:t>Assoc. Prof. Ina Stanoeva, PhD</a:t>
            </a:r>
          </a:p>
          <a:p>
            <a:pPr>
              <a:defRPr sz="2400"/>
            </a:pPr>
            <a:r>
              <a:rPr lang="en-US" dirty="0" smtClean="0">
                <a:solidFill>
                  <a:schemeClr val="tx1"/>
                </a:solidFill>
              </a:rPr>
              <a:t>Dean of Faculty of Economics and Business Administration</a:t>
            </a:r>
          </a:p>
          <a:p>
            <a:pPr>
              <a:defRPr sz="2400"/>
            </a:pPr>
            <a:r>
              <a:rPr lang="en-US" dirty="0" smtClean="0">
                <a:solidFill>
                  <a:schemeClr val="tx1"/>
                </a:solidFill>
              </a:rPr>
              <a:t>Varna University of Management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>
                <a:solidFill>
                  <a:srgbClr val="FFB6C1"/>
                </a:solidFill>
              </a:defRPr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Thank you for your attention!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ina.Stanoeva@vum.bg</a:t>
            </a:r>
            <a:endParaRPr lang="en-US" dirty="0" smtClean="0"/>
          </a:p>
          <a:p>
            <a:r>
              <a:rPr lang="en-US" dirty="0" smtClean="0"/>
              <a:t>Ina12_bg@yahoo.com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FFB6C1"/>
                </a:solidFill>
              </a:defRPr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smtClean="0"/>
              <a:t>Cinema </a:t>
            </a:r>
            <a:r>
              <a:rPr dirty="0"/>
              <a:t>and technology: a new era of interaction</a:t>
            </a:r>
          </a:p>
          <a:p>
            <a:pPr>
              <a:defRPr sz="2000"/>
            </a:pPr>
            <a:r>
              <a:rPr dirty="0" smtClean="0"/>
              <a:t>Digitalization </a:t>
            </a:r>
            <a:r>
              <a:rPr dirty="0"/>
              <a:t>transforms creation and teaching</a:t>
            </a:r>
          </a:p>
          <a:p>
            <a:pPr>
              <a:defRPr sz="2000"/>
            </a:pPr>
            <a:r>
              <a:rPr dirty="0" smtClean="0"/>
              <a:t>Question</a:t>
            </a:r>
            <a:r>
              <a:rPr dirty="0"/>
              <a:t>: Will machines replace or complement creators?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FFB6C1"/>
                </a:solidFill>
              </a:defRPr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Historical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smtClean="0"/>
              <a:t>Early </a:t>
            </a:r>
            <a:r>
              <a:rPr dirty="0"/>
              <a:t>experiments with robots in cinema</a:t>
            </a:r>
          </a:p>
          <a:p>
            <a:pPr>
              <a:defRPr sz="2000"/>
            </a:pPr>
            <a:r>
              <a:rPr dirty="0" smtClean="0"/>
              <a:t>Examples</a:t>
            </a:r>
            <a:r>
              <a:rPr dirty="0"/>
              <a:t>: Jurassic Park, Star Wars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FFB6C1"/>
                </a:solidFill>
              </a:defRPr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Current Applications of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smtClean="0"/>
              <a:t>AI-generated </a:t>
            </a:r>
            <a:r>
              <a:rPr dirty="0"/>
              <a:t>scripts and creative ideas</a:t>
            </a:r>
          </a:p>
          <a:p>
            <a:pPr>
              <a:defRPr sz="2000"/>
            </a:pPr>
            <a:r>
              <a:rPr dirty="0" smtClean="0"/>
              <a:t>Visual </a:t>
            </a:r>
            <a:r>
              <a:rPr dirty="0"/>
              <a:t>effects and </a:t>
            </a:r>
            <a:r>
              <a:rPr dirty="0" err="1"/>
              <a:t>deepfake</a:t>
            </a:r>
            <a:endParaRPr dirty="0"/>
          </a:p>
          <a:p>
            <a:pPr>
              <a:defRPr sz="2000"/>
            </a:pPr>
            <a:r>
              <a:rPr dirty="0" smtClean="0"/>
              <a:t>Digital </a:t>
            </a:r>
            <a:r>
              <a:rPr dirty="0"/>
              <a:t>actors and motion capture</a:t>
            </a:r>
          </a:p>
          <a:p>
            <a:pPr>
              <a:defRPr sz="2000"/>
            </a:pPr>
            <a:r>
              <a:rPr dirty="0" smtClean="0"/>
              <a:t>Examples</a:t>
            </a:r>
            <a:r>
              <a:rPr dirty="0"/>
              <a:t>: Netflix, Disney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FFB6C1"/>
                </a:solidFill>
              </a:defRPr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Robots and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smtClean="0"/>
              <a:t>Robotic </a:t>
            </a:r>
            <a:r>
              <a:rPr dirty="0"/>
              <a:t>cameras and operators</a:t>
            </a:r>
          </a:p>
          <a:p>
            <a:pPr>
              <a:defRPr sz="2000"/>
            </a:pPr>
            <a:r>
              <a:rPr dirty="0" smtClean="0"/>
              <a:t>Drones </a:t>
            </a:r>
            <a:r>
              <a:rPr dirty="0"/>
              <a:t>and robotic filming </a:t>
            </a:r>
            <a:r>
              <a:rPr dirty="0" smtClean="0"/>
              <a:t>systems</a:t>
            </a:r>
            <a:r>
              <a:rPr lang="en-US" dirty="0"/>
              <a:t> - https://www.btv.bg/shows/predi-obed/videos/teorija-na-oceljavaneto-rezhisyorat-zoran-petrovski.html</a:t>
            </a:r>
            <a:endParaRPr dirty="0"/>
          </a:p>
          <a:p>
            <a:pPr>
              <a:defRPr sz="2000"/>
            </a:pPr>
            <a:r>
              <a:rPr dirty="0" smtClean="0"/>
              <a:t>Automation </a:t>
            </a:r>
            <a:r>
              <a:rPr dirty="0"/>
              <a:t>in editing and sound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FFB6C1"/>
                </a:solidFill>
              </a:defRPr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Educational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smtClean="0"/>
              <a:t>Integration </a:t>
            </a:r>
            <a:r>
              <a:rPr dirty="0"/>
              <a:t>into university film programs</a:t>
            </a:r>
          </a:p>
          <a:p>
            <a:pPr>
              <a:defRPr sz="2000"/>
            </a:pPr>
            <a:r>
              <a:rPr dirty="0" smtClean="0"/>
              <a:t>Student </a:t>
            </a:r>
            <a:r>
              <a:rPr dirty="0"/>
              <a:t>projects with and without AI</a:t>
            </a:r>
          </a:p>
          <a:p>
            <a:pPr>
              <a:defRPr sz="2000"/>
            </a:pPr>
            <a:r>
              <a:rPr dirty="0" smtClean="0"/>
              <a:t>Ethics </a:t>
            </a:r>
            <a:r>
              <a:rPr dirty="0"/>
              <a:t>and critical thinking through new technologies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FFB6C1"/>
                </a:solidFill>
              </a:defRPr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Ethics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smtClean="0"/>
              <a:t>Copyright </a:t>
            </a:r>
            <a:r>
              <a:rPr dirty="0"/>
              <a:t>and responsibility</a:t>
            </a:r>
          </a:p>
          <a:p>
            <a:pPr>
              <a:defRPr sz="2000"/>
            </a:pPr>
            <a:r>
              <a:rPr dirty="0" smtClean="0"/>
              <a:t>Risk </a:t>
            </a:r>
            <a:r>
              <a:rPr dirty="0"/>
              <a:t>of job displacement</a:t>
            </a:r>
          </a:p>
          <a:p>
            <a:pPr>
              <a:defRPr sz="2000"/>
            </a:pPr>
            <a:r>
              <a:rPr dirty="0" smtClean="0"/>
              <a:t>Balancing </a:t>
            </a:r>
            <a:r>
              <a:rPr dirty="0"/>
              <a:t>human imagination and algorithmic </a:t>
            </a:r>
            <a:r>
              <a:rPr dirty="0" smtClean="0"/>
              <a:t>logic</a:t>
            </a:r>
            <a:endParaRPr lang="en-US" dirty="0" smtClean="0"/>
          </a:p>
          <a:p>
            <a:pPr>
              <a:defRPr sz="2000"/>
            </a:pPr>
            <a:r>
              <a:rPr lang="en-US" dirty="0" smtClean="0"/>
              <a:t>What about the future of creativity and originality?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FFB6C1"/>
                </a:solidFill>
              </a:defRPr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Future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smtClean="0"/>
              <a:t>Hybrid </a:t>
            </a:r>
            <a:r>
              <a:rPr dirty="0"/>
              <a:t>creative teams: human + machine</a:t>
            </a:r>
          </a:p>
          <a:p>
            <a:pPr>
              <a:defRPr sz="2000"/>
            </a:pPr>
            <a:r>
              <a:rPr dirty="0" smtClean="0"/>
              <a:t>Integration </a:t>
            </a:r>
            <a:r>
              <a:rPr dirty="0"/>
              <a:t>of AI and robots into education</a:t>
            </a:r>
          </a:p>
          <a:p>
            <a:pPr>
              <a:defRPr sz="2000"/>
            </a:pPr>
            <a:r>
              <a:rPr dirty="0" smtClean="0"/>
              <a:t>Cinema </a:t>
            </a:r>
            <a:r>
              <a:rPr dirty="0"/>
              <a:t>as a laboratory for innovation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FFB6C1"/>
                </a:solidFill>
              </a:defRPr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/>
              <a:t>• AI and robots expand the creative </a:t>
            </a:r>
            <a:r>
              <a:rPr dirty="0" smtClean="0"/>
              <a:t>toolkit</a:t>
            </a:r>
            <a:r>
              <a:rPr lang="en-US" dirty="0" smtClean="0"/>
              <a:t>?</a:t>
            </a:r>
            <a:endParaRPr dirty="0"/>
          </a:p>
          <a:p>
            <a:pPr>
              <a:defRPr sz="2000"/>
            </a:pPr>
            <a:r>
              <a:rPr dirty="0"/>
              <a:t>• Education is key to balanced use</a:t>
            </a:r>
          </a:p>
          <a:p>
            <a:pPr>
              <a:defRPr sz="2000"/>
            </a:pPr>
            <a:r>
              <a:rPr dirty="0"/>
              <a:t>• Future of Cinema = Human + AI + Robots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219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Artificial Intelligence and Robots in Cinema</vt:lpstr>
      <vt:lpstr>Introduction</vt:lpstr>
      <vt:lpstr>Historical Context</vt:lpstr>
      <vt:lpstr>Current Applications of AI</vt:lpstr>
      <vt:lpstr>Robots and Automation</vt:lpstr>
      <vt:lpstr>Educational Perspective</vt:lpstr>
      <vt:lpstr>Ethics and Challenges</vt:lpstr>
      <vt:lpstr>Future Vision</vt:lpstr>
      <vt:lpstr>Conclusion</vt:lpstr>
      <vt:lpstr>Thank you for your attention!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and Robots in Cinema</dc:title>
  <dc:subject/>
  <dc:creator/>
  <cp:keywords/>
  <dc:description>generated using python-pptx</dc:description>
  <cp:lastModifiedBy>Ina Stanoeva</cp:lastModifiedBy>
  <cp:revision>6</cp:revision>
  <dcterms:created xsi:type="dcterms:W3CDTF">2013-01-27T09:14:16Z</dcterms:created>
  <dcterms:modified xsi:type="dcterms:W3CDTF">2025-09-02T17:11:48Z</dcterms:modified>
  <cp:category/>
</cp:coreProperties>
</file>