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1FF37-F203-3A45-BDEE-ADAF2DD9B160}" v="1" dt="2025-09-16T10:54:40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a Nikolova" userId="103d923a-a5a5-4e7c-b31a-649e28a2d503" providerId="ADAL" clId="{A213B4DF-14C7-5318-83BB-86EA21EA4ABC}"/>
    <pc:docChg chg="undo custSel delSld modSld">
      <pc:chgData name="Daniela Nikolova" userId="103d923a-a5a5-4e7c-b31a-649e28a2d503" providerId="ADAL" clId="{A213B4DF-14C7-5318-83BB-86EA21EA4ABC}" dt="2025-09-16T10:55:48.905" v="23" actId="113"/>
      <pc:docMkLst>
        <pc:docMk/>
      </pc:docMkLst>
      <pc:sldChg chg="del">
        <pc:chgData name="Daniela Nikolova" userId="103d923a-a5a5-4e7c-b31a-649e28a2d503" providerId="ADAL" clId="{A213B4DF-14C7-5318-83BB-86EA21EA4ABC}" dt="2025-09-16T10:54:27.355" v="0" actId="2696"/>
        <pc:sldMkLst>
          <pc:docMk/>
          <pc:sldMk cId="876747613" sldId="256"/>
        </pc:sldMkLst>
      </pc:sldChg>
      <pc:sldChg chg="modSp mod">
        <pc:chgData name="Daniela Nikolova" userId="103d923a-a5a5-4e7c-b31a-649e28a2d503" providerId="ADAL" clId="{A213B4DF-14C7-5318-83BB-86EA21EA4ABC}" dt="2025-09-16T10:55:48.905" v="23" actId="113"/>
        <pc:sldMkLst>
          <pc:docMk/>
          <pc:sldMk cId="0" sldId="257"/>
        </pc:sldMkLst>
        <pc:spChg chg="mod">
          <ac:chgData name="Daniela Nikolova" userId="103d923a-a5a5-4e7c-b31a-649e28a2d503" providerId="ADAL" clId="{A213B4DF-14C7-5318-83BB-86EA21EA4ABC}" dt="2025-09-16T10:55:48.905" v="23" actId="113"/>
          <ac:spMkLst>
            <pc:docMk/>
            <pc:sldMk cId="0" sldId="257"/>
            <ac:spMk id="2" creationId="{D586D081-BC43-1D67-12B9-FFB0EFCCE70A}"/>
          </ac:spMkLst>
        </pc:spChg>
        <pc:spChg chg="mod">
          <ac:chgData name="Daniela Nikolova" userId="103d923a-a5a5-4e7c-b31a-649e28a2d503" providerId="ADAL" clId="{A213B4DF-14C7-5318-83BB-86EA21EA4ABC}" dt="2025-09-16T10:55:22.264" v="17" actId="1076"/>
          <ac:spMkLst>
            <pc:docMk/>
            <pc:sldMk cId="0" sldId="257"/>
            <ac:spMk id="88" creationId="{00000000-0000-0000-0000-000000000000}"/>
          </ac:spMkLst>
        </pc:spChg>
        <pc:spChg chg="mod">
          <ac:chgData name="Daniela Nikolova" userId="103d923a-a5a5-4e7c-b31a-649e28a2d503" providerId="ADAL" clId="{A213B4DF-14C7-5318-83BB-86EA21EA4ABC}" dt="2025-09-16T10:55:39.352" v="22" actId="1036"/>
          <ac:spMkLst>
            <pc:docMk/>
            <pc:sldMk cId="0" sldId="257"/>
            <ac:spMk id="89" creationId="{00000000-0000-0000-0000-000000000000}"/>
          </ac:spMkLst>
        </pc:spChg>
        <pc:spChg chg="mod">
          <ac:chgData name="Daniela Nikolova" userId="103d923a-a5a5-4e7c-b31a-649e28a2d503" providerId="ADAL" clId="{A213B4DF-14C7-5318-83BB-86EA21EA4ABC}" dt="2025-09-16T10:55:30.871" v="18" actId="1076"/>
          <ac:spMkLst>
            <pc:docMk/>
            <pc:sldMk cId="0" sldId="257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B2A0E-490F-D845-A1BF-796F0BA234F9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7B924-15D9-8E4A-B265-8C4789BC3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94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1" y="4751219"/>
            <a:ext cx="5486400" cy="3887362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63F8D-68FB-D690-3AD6-BDE7A7E9F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028EA5-DB7F-BE99-914F-016122C73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383C2E-2D71-70B0-04D6-6712EE56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18C5E-DC73-3ABE-B54C-325356508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AA7BD-F39D-D627-C837-94AAFB73D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9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151BF-F0AC-AA8B-BFC4-EA36CAD70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8E2DB-1423-AD55-324C-FFA68EE7E3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B1F03-C583-6E7D-0DB0-884A4D13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9020F-5B43-0B3D-8F38-A2B811FFC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20F1E-6E76-A6EE-A578-922E83E11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6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59BC3C-6996-3E76-AFED-5767C9A3BC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E632AC-45B5-D584-C93F-8838666F4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1255-EBD2-C83B-084B-B5D92757E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B13D9-5B97-12A3-159A-736653E5C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2283C-956F-536A-7874-4703F2CE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1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4B75B-A105-3E12-7257-CA4E7A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BB9C7-C55F-69BC-A869-F08DC928C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3E388-1181-48A1-2059-6F2F6EFDF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6EA1D-1247-9E93-1EB0-214B34EBB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A81D0-6096-FF11-226C-A241105A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8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3B02E-8CDF-77CC-2470-93807D750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58674-D853-92CF-3ED6-E0A67CF0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686EF-E565-31E0-ABEA-80FBBB1A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CC5A9-03BF-6CBF-4B52-2C306602F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AF097-147E-11FC-A696-0C39C415F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4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FFAE2-CEBA-88B7-CC8A-BFCF734EE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24B20-7EAF-2BAA-7B1E-477ACDFD7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6727E-3578-7785-7C78-79D60A2D6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5217D-04B5-8622-60D9-CC0645EDD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03B72-FE17-6EF7-F14D-CCC5EAE00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EA506-F288-5FC7-B5F2-2A7CF68C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5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84FF2-6DF5-3413-9647-810D26CD7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8E0D6-7442-CC3A-2B50-E6958C3EF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FC5EC-A1F3-E418-24B3-F811050C8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0075D-22B6-8D97-DFCA-657BC023F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9D8D3C-5F13-2BEB-60C5-F41244882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812360-FA2B-7FBF-2A79-0130742CB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2E2D5B-5A58-9262-6FDB-26ABC4D35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B08A9-25E5-767B-35EF-0821A68C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6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0005D-C47F-70DD-F5F2-2A2E0C65D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29B11A-5FC4-506A-060E-53EA78659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72CD27-5DC9-353E-8FBC-466A0932E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8EBFB4-6269-486C-4596-5F023692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67AE14-860B-5E77-A2B4-367EF696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B6136-D4F7-D716-CC05-A7B94CF69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95894-B66C-CAD4-8BA5-87089A07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85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29ECD-6E08-5AE2-7322-9D3E36E70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90D0B-A70B-1C60-FCFC-7F4C4ACE3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F4AAD8-6FE9-77B0-A8F4-E24DDDB3E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281B68-6ABA-0712-0AFE-7FECB7101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96EDE-9E93-E8D5-15C9-568A41AA9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E5639-7D38-4864-BEFC-5388C923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5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62B21-E018-D23B-2DE0-9839E77B8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57DAFF-3287-187D-E789-C102C11B3E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0F5B1-C21A-58C5-042F-80239C4D8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4B70E-EE55-83CD-2A83-92FE86176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8250D-A72A-59A9-00FF-3A607F74C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4128A-4FEA-FE2D-0B6E-EAD6A6159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6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B45883-1C7C-3C5A-0144-4C4DB83C4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5B6EF-9197-E9C2-C833-CF20078A3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AF170-3174-678D-9D9D-F9F9033E44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B6C5DA-41D3-A54A-91C1-0E17E2D3D793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E3213-97DD-2BC4-667F-561CDCFF3A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BAB47-8DCE-C492-58C8-DFA84BF3A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64496B-F99C-7F4D-A13F-856E16AB2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0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 flipH="1">
            <a:off x="1604" y="263092"/>
            <a:ext cx="12190396" cy="5753301"/>
          </a:xfrm>
          <a:prstGeom prst="wave">
            <a:avLst>
              <a:gd name="adj1" fmla="val 1977"/>
              <a:gd name="adj2" fmla="val 0"/>
            </a:avLst>
          </a:prstGeom>
          <a:gradFill>
            <a:gsLst>
              <a:gs pos="0">
                <a:srgbClr val="2B3FA5"/>
              </a:gs>
              <a:gs pos="24000">
                <a:srgbClr val="2B3FA5"/>
              </a:gs>
              <a:gs pos="100000">
                <a:srgbClr val="2CD0FF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426881" y="5585784"/>
            <a:ext cx="7375200" cy="1319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endParaRPr lang="bg-BG" sz="1800" b="1" i="0" u="none" strike="noStrike" cap="none" dirty="0">
              <a:latin typeface="Montserrat" pitchFamily="2" charset="77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bg-BG" sz="1600" i="0" u="none" strike="noStrike" cap="none" dirty="0">
                <a:latin typeface="Montserrat" pitchFamily="2" charset="77"/>
                <a:ea typeface="Calibri"/>
                <a:cs typeface="Calibri"/>
                <a:sym typeface="Calibri"/>
              </a:rPr>
              <a:t>Емил Цанков 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bg-BG" sz="1600" i="0" u="none" strike="noStrike" cap="none" dirty="0">
                <a:latin typeface="Montserrat" pitchFamily="2" charset="77"/>
                <a:ea typeface="Calibri"/>
                <a:cs typeface="Calibri"/>
                <a:sym typeface="Calibri"/>
              </a:rPr>
              <a:t>Председател на Управителен Съвет 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bg-BG" sz="1600" i="0" u="none" strike="noStrike" cap="none" dirty="0">
                <a:latin typeface="Montserrat" pitchFamily="2" charset="77"/>
                <a:ea typeface="Calibri"/>
                <a:cs typeface="Calibri"/>
                <a:sym typeface="Calibri"/>
              </a:rPr>
              <a:t>ИКТ Клъстер - Варна 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endParaRPr dirty="0">
              <a:latin typeface="Montserrat" pitchFamily="2" charset="77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body" idx="1"/>
          </p:nvPr>
        </p:nvSpPr>
        <p:spPr>
          <a:xfrm>
            <a:off x="4635066" y="2606530"/>
            <a:ext cx="7167015" cy="1162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indent="0" algn="r">
              <a:lnSpc>
                <a:spcPct val="110000"/>
              </a:lnSpc>
              <a:buClr>
                <a:schemeClr val="lt1"/>
              </a:buClr>
              <a:buSzPts val="2700"/>
              <a:buNone/>
            </a:pPr>
            <a:r>
              <a:rPr lang="bg-BG" sz="2400" b="1" dirty="0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ГРАДЪТ КАТО УЧЕБНА ПЛОЩАДКА. </a:t>
            </a:r>
            <a:r>
              <a:rPr lang="bg-BG" sz="2400" b="1" dirty="0">
                <a:solidFill>
                  <a:schemeClr val="lt1"/>
                </a:solidFill>
                <a:latin typeface="Montserrat Black"/>
              </a:rPr>
              <a:t>ИЗПОЛЗВАНЕ НА ГРАДСКАТА СРЕДА ЗА МОДЕРНО И КАЧЕСТВЕНО ОБРАЗОВАНИЕ</a:t>
            </a:r>
          </a:p>
          <a:p>
            <a:pPr marL="0" lvl="0" indent="0" algn="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endParaRPr lang="bg-BG" sz="2400" dirty="0">
              <a:solidFill>
                <a:schemeClr val="lt1"/>
              </a:solidFill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5317" y="2745222"/>
            <a:ext cx="3107463" cy="1024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Google Shape;92;p1"/>
          <p:cNvCxnSpPr/>
          <p:nvPr/>
        </p:nvCxnSpPr>
        <p:spPr>
          <a:xfrm>
            <a:off x="4611964" y="2311356"/>
            <a:ext cx="0" cy="1736091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586D081-BC43-1D67-12B9-FFB0EFCCE70A}"/>
              </a:ext>
            </a:extLst>
          </p:cNvPr>
          <p:cNvSpPr txBox="1"/>
          <p:nvPr/>
        </p:nvSpPr>
        <p:spPr>
          <a:xfrm>
            <a:off x="0" y="829097"/>
            <a:ext cx="12192000" cy="1086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buClr>
                <a:schemeClr val="lt1"/>
              </a:buClr>
              <a:buSzPts val="2700"/>
            </a:pPr>
            <a:r>
              <a:rPr lang="bg-BG" sz="2000" dirty="0">
                <a:solidFill>
                  <a:schemeClr val="lt1"/>
                </a:solidFill>
                <a:latin typeface="Montserrat" pitchFamily="2" charset="77"/>
              </a:rPr>
              <a:t>ГРАДЪТ КАТО УЧЕБНА ПЛОЩАДКА.</a:t>
            </a:r>
          </a:p>
          <a:p>
            <a:pPr algn="ctr">
              <a:lnSpc>
                <a:spcPct val="110000"/>
              </a:lnSpc>
              <a:buClr>
                <a:schemeClr val="lt1"/>
              </a:buClr>
              <a:buSzPts val="2700"/>
            </a:pPr>
            <a:r>
              <a:rPr lang="bg-BG" sz="2000" dirty="0">
                <a:solidFill>
                  <a:schemeClr val="lt1"/>
                </a:solidFill>
                <a:latin typeface="Montserrat" pitchFamily="2" charset="77"/>
              </a:rPr>
              <a:t>ИЗПОЛЗВАНЕ НА ГРАДСКАТА СРЕДА ЗА</a:t>
            </a:r>
          </a:p>
          <a:p>
            <a:pPr algn="ctr">
              <a:lnSpc>
                <a:spcPct val="110000"/>
              </a:lnSpc>
              <a:buClr>
                <a:schemeClr val="lt1"/>
              </a:buClr>
              <a:buSzPts val="2700"/>
            </a:pPr>
            <a:r>
              <a:rPr lang="bg-BG" sz="2000" dirty="0">
                <a:solidFill>
                  <a:schemeClr val="lt1"/>
                </a:solidFill>
                <a:latin typeface="Montserrat" pitchFamily="2" charset="77"/>
              </a:rPr>
              <a:t>МОДЕРНО И КАЧЕСТВЕНО ОБРАЗОВАНИЕ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38</Words>
  <Application>Microsoft Macintosh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Montserrat</vt:lpstr>
      <vt:lpstr>Montserrat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 Tsankov</dc:creator>
  <cp:lastModifiedBy>Emil Tsankov</cp:lastModifiedBy>
  <cp:revision>1</cp:revision>
  <dcterms:created xsi:type="dcterms:W3CDTF">2025-09-16T08:50:47Z</dcterms:created>
  <dcterms:modified xsi:type="dcterms:W3CDTF">2025-09-16T10:55:51Z</dcterms:modified>
</cp:coreProperties>
</file>