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4"/>
  </p:sldMasterIdLst>
  <p:notesMasterIdLst>
    <p:notesMasterId r:id="rId17"/>
  </p:notesMasterIdLst>
  <p:sldIdLst>
    <p:sldId id="264" r:id="rId5"/>
    <p:sldId id="291" r:id="rId6"/>
    <p:sldId id="292" r:id="rId7"/>
    <p:sldId id="297" r:id="rId8"/>
    <p:sldId id="299" r:id="rId9"/>
    <p:sldId id="300" r:id="rId10"/>
    <p:sldId id="301" r:id="rId11"/>
    <p:sldId id="298" r:id="rId12"/>
    <p:sldId id="294" r:id="rId13"/>
    <p:sldId id="303" r:id="rId14"/>
    <p:sldId id="304"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3D7"/>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1" d="100"/>
          <a:sy n="81" d="100"/>
        </p:scale>
        <p:origin x="72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83D43-65C6-492A-B10E-6604AEBEE971}" type="doc">
      <dgm:prSet loTypeId="urn:microsoft.com/office/officeart/2005/8/layout/hProcess9" loCatId="process" qsTypeId="urn:microsoft.com/office/officeart/2005/8/quickstyle/simple1" qsCatId="simple" csTypeId="urn:microsoft.com/office/officeart/2005/8/colors/accent1_2" csCatId="accent1" phldr="1"/>
      <dgm:spPr/>
    </dgm:pt>
    <dgm:pt modelId="{C5726B72-6A9A-4952-902B-8AEDCDF46233}">
      <dgm:prSet phldrT="[Text]" custT="1"/>
      <dgm:spPr/>
      <dgm:t>
        <a:bodyPr/>
        <a:lstStyle/>
        <a:p>
          <a:r>
            <a:rPr lang="en-US" sz="2000" dirty="0"/>
            <a:t>The pursuit of Sustainable Development Goals requires broad participation of society in decision making</a:t>
          </a:r>
          <a:endParaRPr lang="el-GR" sz="2000" dirty="0"/>
        </a:p>
      </dgm:t>
    </dgm:pt>
    <dgm:pt modelId="{441D807F-040E-4937-802C-C795D16FED24}" type="parTrans" cxnId="{8A586C7D-140E-4EA2-8BBD-AB935A29795F}">
      <dgm:prSet/>
      <dgm:spPr/>
      <dgm:t>
        <a:bodyPr/>
        <a:lstStyle/>
        <a:p>
          <a:endParaRPr lang="el-GR"/>
        </a:p>
      </dgm:t>
    </dgm:pt>
    <dgm:pt modelId="{FF3F1F86-72AC-4A46-AB41-4A63FC360ABE}" type="sibTrans" cxnId="{8A586C7D-140E-4EA2-8BBD-AB935A29795F}">
      <dgm:prSet/>
      <dgm:spPr/>
      <dgm:t>
        <a:bodyPr/>
        <a:lstStyle/>
        <a:p>
          <a:endParaRPr lang="el-GR"/>
        </a:p>
      </dgm:t>
    </dgm:pt>
    <dgm:pt modelId="{CC5DF6E6-A265-49EC-91A4-73CC66287343}" type="pres">
      <dgm:prSet presAssocID="{A6983D43-65C6-492A-B10E-6604AEBEE971}" presName="CompostProcess" presStyleCnt="0">
        <dgm:presLayoutVars>
          <dgm:dir/>
          <dgm:resizeHandles val="exact"/>
        </dgm:presLayoutVars>
      </dgm:prSet>
      <dgm:spPr/>
    </dgm:pt>
    <dgm:pt modelId="{45E46AAD-8CA3-432B-AF46-90E3CCA1B9CC}" type="pres">
      <dgm:prSet presAssocID="{A6983D43-65C6-492A-B10E-6604AEBEE971}" presName="arrow" presStyleLbl="bgShp" presStyleIdx="0" presStyleCnt="1"/>
      <dgm:spPr/>
    </dgm:pt>
    <dgm:pt modelId="{7DF6C098-8747-42BA-8735-7AC178A9F1C0}" type="pres">
      <dgm:prSet presAssocID="{A6983D43-65C6-492A-B10E-6604AEBEE971}" presName="linearProcess" presStyleCnt="0"/>
      <dgm:spPr/>
    </dgm:pt>
    <dgm:pt modelId="{DEC97362-84BF-46A7-83C1-06B19711DA83}" type="pres">
      <dgm:prSet presAssocID="{C5726B72-6A9A-4952-902B-8AEDCDF46233}" presName="textNode" presStyleLbl="node1" presStyleIdx="0" presStyleCnt="1" custScaleX="220300">
        <dgm:presLayoutVars>
          <dgm:bulletEnabled val="1"/>
        </dgm:presLayoutVars>
      </dgm:prSet>
      <dgm:spPr/>
    </dgm:pt>
  </dgm:ptLst>
  <dgm:cxnLst>
    <dgm:cxn modelId="{AE4BB136-1477-44A1-A264-3EAD023FA3B3}" type="presOf" srcId="{C5726B72-6A9A-4952-902B-8AEDCDF46233}" destId="{DEC97362-84BF-46A7-83C1-06B19711DA83}" srcOrd="0" destOrd="0" presId="urn:microsoft.com/office/officeart/2005/8/layout/hProcess9"/>
    <dgm:cxn modelId="{8A586C7D-140E-4EA2-8BBD-AB935A29795F}" srcId="{A6983D43-65C6-492A-B10E-6604AEBEE971}" destId="{C5726B72-6A9A-4952-902B-8AEDCDF46233}" srcOrd="0" destOrd="0" parTransId="{441D807F-040E-4937-802C-C795D16FED24}" sibTransId="{FF3F1F86-72AC-4A46-AB41-4A63FC360ABE}"/>
    <dgm:cxn modelId="{0E3EE089-4E1C-4D4E-93F2-32C2CFC54534}" type="presOf" srcId="{A6983D43-65C6-492A-B10E-6604AEBEE971}" destId="{CC5DF6E6-A265-49EC-91A4-73CC66287343}" srcOrd="0" destOrd="0" presId="urn:microsoft.com/office/officeart/2005/8/layout/hProcess9"/>
    <dgm:cxn modelId="{6BD91805-971E-405F-9115-80EE9296962C}" type="presParOf" srcId="{CC5DF6E6-A265-49EC-91A4-73CC66287343}" destId="{45E46AAD-8CA3-432B-AF46-90E3CCA1B9CC}" srcOrd="0" destOrd="0" presId="urn:microsoft.com/office/officeart/2005/8/layout/hProcess9"/>
    <dgm:cxn modelId="{9BA70F64-E28F-44A2-B932-58C4DBA80F39}" type="presParOf" srcId="{CC5DF6E6-A265-49EC-91A4-73CC66287343}" destId="{7DF6C098-8747-42BA-8735-7AC178A9F1C0}" srcOrd="1" destOrd="0" presId="urn:microsoft.com/office/officeart/2005/8/layout/hProcess9"/>
    <dgm:cxn modelId="{4337E517-AC4D-43AD-AE1F-E8383A4A7395}" type="presParOf" srcId="{7DF6C098-8747-42BA-8735-7AC178A9F1C0}" destId="{DEC97362-84BF-46A7-83C1-06B19711DA83}"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83D43-65C6-492A-B10E-6604AEBEE971}" type="doc">
      <dgm:prSet loTypeId="urn:microsoft.com/office/officeart/2005/8/layout/hProcess9" loCatId="process" qsTypeId="urn:microsoft.com/office/officeart/2005/8/quickstyle/simple1" qsCatId="simple" csTypeId="urn:microsoft.com/office/officeart/2005/8/colors/accent1_2" csCatId="accent1" phldr="1"/>
      <dgm:spPr/>
    </dgm:pt>
    <dgm:pt modelId="{C5726B72-6A9A-4952-902B-8AEDCDF46233}">
      <dgm:prSet phldrT="[Text]" custT="1"/>
      <dgm:spPr/>
      <dgm:t>
        <a:bodyPr/>
        <a:lstStyle/>
        <a:p>
          <a:r>
            <a:rPr lang="en-US" sz="2000" dirty="0"/>
            <a:t>Industry 4.0 offers a wide array of digital tools to support public engagement and participation</a:t>
          </a:r>
          <a:endParaRPr lang="el-GR" sz="2000" dirty="0"/>
        </a:p>
      </dgm:t>
    </dgm:pt>
    <dgm:pt modelId="{441D807F-040E-4937-802C-C795D16FED24}" type="parTrans" cxnId="{8A586C7D-140E-4EA2-8BBD-AB935A29795F}">
      <dgm:prSet/>
      <dgm:spPr/>
      <dgm:t>
        <a:bodyPr/>
        <a:lstStyle/>
        <a:p>
          <a:endParaRPr lang="el-GR"/>
        </a:p>
      </dgm:t>
    </dgm:pt>
    <dgm:pt modelId="{FF3F1F86-72AC-4A46-AB41-4A63FC360ABE}" type="sibTrans" cxnId="{8A586C7D-140E-4EA2-8BBD-AB935A29795F}">
      <dgm:prSet/>
      <dgm:spPr/>
      <dgm:t>
        <a:bodyPr/>
        <a:lstStyle/>
        <a:p>
          <a:endParaRPr lang="el-GR"/>
        </a:p>
      </dgm:t>
    </dgm:pt>
    <dgm:pt modelId="{CC5DF6E6-A265-49EC-91A4-73CC66287343}" type="pres">
      <dgm:prSet presAssocID="{A6983D43-65C6-492A-B10E-6604AEBEE971}" presName="CompostProcess" presStyleCnt="0">
        <dgm:presLayoutVars>
          <dgm:dir/>
          <dgm:resizeHandles val="exact"/>
        </dgm:presLayoutVars>
      </dgm:prSet>
      <dgm:spPr/>
    </dgm:pt>
    <dgm:pt modelId="{45E46AAD-8CA3-432B-AF46-90E3CCA1B9CC}" type="pres">
      <dgm:prSet presAssocID="{A6983D43-65C6-492A-B10E-6604AEBEE971}" presName="arrow" presStyleLbl="bgShp" presStyleIdx="0" presStyleCnt="1"/>
      <dgm:spPr/>
    </dgm:pt>
    <dgm:pt modelId="{7DF6C098-8747-42BA-8735-7AC178A9F1C0}" type="pres">
      <dgm:prSet presAssocID="{A6983D43-65C6-492A-B10E-6604AEBEE971}" presName="linearProcess" presStyleCnt="0"/>
      <dgm:spPr/>
    </dgm:pt>
    <dgm:pt modelId="{DEC97362-84BF-46A7-83C1-06B19711DA83}" type="pres">
      <dgm:prSet presAssocID="{C5726B72-6A9A-4952-902B-8AEDCDF46233}" presName="textNode" presStyleLbl="node1" presStyleIdx="0" presStyleCnt="1" custScaleX="220300">
        <dgm:presLayoutVars>
          <dgm:bulletEnabled val="1"/>
        </dgm:presLayoutVars>
      </dgm:prSet>
      <dgm:spPr/>
    </dgm:pt>
  </dgm:ptLst>
  <dgm:cxnLst>
    <dgm:cxn modelId="{AE4BB136-1477-44A1-A264-3EAD023FA3B3}" type="presOf" srcId="{C5726B72-6A9A-4952-902B-8AEDCDF46233}" destId="{DEC97362-84BF-46A7-83C1-06B19711DA83}" srcOrd="0" destOrd="0" presId="urn:microsoft.com/office/officeart/2005/8/layout/hProcess9"/>
    <dgm:cxn modelId="{8A586C7D-140E-4EA2-8BBD-AB935A29795F}" srcId="{A6983D43-65C6-492A-B10E-6604AEBEE971}" destId="{C5726B72-6A9A-4952-902B-8AEDCDF46233}" srcOrd="0" destOrd="0" parTransId="{441D807F-040E-4937-802C-C795D16FED24}" sibTransId="{FF3F1F86-72AC-4A46-AB41-4A63FC360ABE}"/>
    <dgm:cxn modelId="{0E3EE089-4E1C-4D4E-93F2-32C2CFC54534}" type="presOf" srcId="{A6983D43-65C6-492A-B10E-6604AEBEE971}" destId="{CC5DF6E6-A265-49EC-91A4-73CC66287343}" srcOrd="0" destOrd="0" presId="urn:microsoft.com/office/officeart/2005/8/layout/hProcess9"/>
    <dgm:cxn modelId="{6BD91805-971E-405F-9115-80EE9296962C}" type="presParOf" srcId="{CC5DF6E6-A265-49EC-91A4-73CC66287343}" destId="{45E46AAD-8CA3-432B-AF46-90E3CCA1B9CC}" srcOrd="0" destOrd="0" presId="urn:microsoft.com/office/officeart/2005/8/layout/hProcess9"/>
    <dgm:cxn modelId="{9BA70F64-E28F-44A2-B932-58C4DBA80F39}" type="presParOf" srcId="{CC5DF6E6-A265-49EC-91A4-73CC66287343}" destId="{7DF6C098-8747-42BA-8735-7AC178A9F1C0}" srcOrd="1" destOrd="0" presId="urn:microsoft.com/office/officeart/2005/8/layout/hProcess9"/>
    <dgm:cxn modelId="{4337E517-AC4D-43AD-AE1F-E8383A4A7395}" type="presParOf" srcId="{7DF6C098-8747-42BA-8735-7AC178A9F1C0}" destId="{DEC97362-84BF-46A7-83C1-06B19711DA83}" srcOrd="0"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6DEBED-208F-43D1-93EC-0ED243FA24CB}" type="doc">
      <dgm:prSet loTypeId="urn:microsoft.com/office/officeart/2008/layout/IncreasingCircleProcess" loCatId="process" qsTypeId="urn:microsoft.com/office/officeart/2005/8/quickstyle/simple1" qsCatId="simple" csTypeId="urn:microsoft.com/office/officeart/2005/8/colors/accent3_2" csCatId="accent3" phldr="1"/>
      <dgm:spPr/>
      <dgm:t>
        <a:bodyPr/>
        <a:lstStyle/>
        <a:p>
          <a:endParaRPr lang="el-GR"/>
        </a:p>
      </dgm:t>
    </dgm:pt>
    <dgm:pt modelId="{C7C3B930-2FB7-4243-AD8E-744292470E83}">
      <dgm:prSet phldrT="[Text]"/>
      <dgm:spPr/>
      <dgm:t>
        <a:bodyPr/>
        <a:lstStyle/>
        <a:p>
          <a:r>
            <a:rPr lang="en-US" b="1" dirty="0"/>
            <a:t>Interdisciplinary</a:t>
          </a:r>
          <a:endParaRPr lang="el-GR" b="1" dirty="0"/>
        </a:p>
      </dgm:t>
    </dgm:pt>
    <dgm:pt modelId="{377063F2-2CB4-4CDF-A275-488320C5FEE7}" type="parTrans" cxnId="{1C2B01AF-2925-45EB-8FC9-C3E12C28473F}">
      <dgm:prSet/>
      <dgm:spPr/>
      <dgm:t>
        <a:bodyPr/>
        <a:lstStyle/>
        <a:p>
          <a:endParaRPr lang="el-GR"/>
        </a:p>
      </dgm:t>
    </dgm:pt>
    <dgm:pt modelId="{53C9013E-0564-4447-BBF4-DFC234A157EA}" type="sibTrans" cxnId="{1C2B01AF-2925-45EB-8FC9-C3E12C28473F}">
      <dgm:prSet/>
      <dgm:spPr/>
      <dgm:t>
        <a:bodyPr/>
        <a:lstStyle/>
        <a:p>
          <a:endParaRPr lang="el-GR"/>
        </a:p>
      </dgm:t>
    </dgm:pt>
    <dgm:pt modelId="{260FE558-1740-4AF3-8A4C-C246896D61AC}">
      <dgm:prSet phldrT="[Text]" custT="1"/>
      <dgm:spPr/>
      <dgm:t>
        <a:bodyPr/>
        <a:lstStyle/>
        <a:p>
          <a:pPr>
            <a:buFont typeface="Arial" panose="020B0604020202020204" pitchFamily="34" charset="0"/>
            <a:buNone/>
          </a:pPr>
          <a:r>
            <a:rPr lang="en-US" sz="2000" dirty="0"/>
            <a:t>Tourism m</a:t>
          </a:r>
          <a:r>
            <a:rPr lang="en-US" sz="2000" b="0" dirty="0"/>
            <a:t>ana</a:t>
          </a:r>
          <a:r>
            <a:rPr lang="en-US" sz="2000" dirty="0"/>
            <a:t>gement and planning</a:t>
          </a:r>
          <a:r>
            <a:rPr lang="el-GR" sz="2000" dirty="0"/>
            <a:t> </a:t>
          </a:r>
          <a:r>
            <a:rPr lang="en-US" sz="1800" dirty="0"/>
            <a:t>(VUM)</a:t>
          </a:r>
        </a:p>
        <a:p>
          <a:pPr>
            <a:buFont typeface="Arial" panose="020B0604020202020204" pitchFamily="34" charset="0"/>
            <a:buNone/>
          </a:pPr>
          <a:r>
            <a:rPr lang="en-GB" sz="2000" dirty="0"/>
            <a:t>Rural development and planning </a:t>
          </a:r>
          <a:r>
            <a:rPr lang="en-GB" sz="1800" dirty="0"/>
            <a:t>(</a:t>
          </a:r>
          <a:r>
            <a:rPr lang="en-GB" sz="1800" dirty="0" err="1"/>
            <a:t>UniLodz</a:t>
          </a:r>
          <a:r>
            <a:rPr lang="en-GB" sz="1800" dirty="0"/>
            <a:t>)</a:t>
          </a:r>
        </a:p>
        <a:p>
          <a:pPr>
            <a:buFont typeface="Arial" panose="020B0604020202020204" pitchFamily="34" charset="0"/>
            <a:buNone/>
          </a:pPr>
          <a:r>
            <a:rPr lang="en-GB" sz="2000" dirty="0"/>
            <a:t>Land-use planning </a:t>
          </a:r>
          <a:r>
            <a:rPr lang="en-GB" sz="1800" dirty="0"/>
            <a:t>(POLITO)</a:t>
          </a:r>
        </a:p>
        <a:p>
          <a:pPr>
            <a:buFont typeface="Arial" panose="020B0604020202020204" pitchFamily="34" charset="0"/>
            <a:buNone/>
          </a:pPr>
          <a:r>
            <a:rPr lang="en-GB" sz="2000" dirty="0"/>
            <a:t>Urban mobility </a:t>
          </a:r>
          <a:r>
            <a:rPr lang="en-GB" sz="1800" dirty="0"/>
            <a:t>(</a:t>
          </a:r>
          <a:r>
            <a:rPr lang="en-GB" sz="1800" dirty="0" err="1"/>
            <a:t>UTh</a:t>
          </a:r>
          <a:r>
            <a:rPr lang="en-GB" sz="1800" dirty="0"/>
            <a:t>)</a:t>
          </a:r>
        </a:p>
        <a:p>
          <a:pPr>
            <a:buNone/>
          </a:pPr>
          <a:endParaRPr lang="el-GR" sz="2000" dirty="0"/>
        </a:p>
      </dgm:t>
    </dgm:pt>
    <dgm:pt modelId="{1EF47BF4-DF7F-4BB4-BE0B-552DDEE6D3F1}" type="parTrans" cxnId="{FBC19F85-2EFA-43BB-9A86-C3295A473AFE}">
      <dgm:prSet/>
      <dgm:spPr/>
      <dgm:t>
        <a:bodyPr/>
        <a:lstStyle/>
        <a:p>
          <a:endParaRPr lang="el-GR"/>
        </a:p>
      </dgm:t>
    </dgm:pt>
    <dgm:pt modelId="{E1F5DE40-8846-48CA-BF06-0918E1FC2677}" type="sibTrans" cxnId="{FBC19F85-2EFA-43BB-9A86-C3295A473AFE}">
      <dgm:prSet/>
      <dgm:spPr/>
      <dgm:t>
        <a:bodyPr/>
        <a:lstStyle/>
        <a:p>
          <a:endParaRPr lang="el-GR"/>
        </a:p>
      </dgm:t>
    </dgm:pt>
    <dgm:pt modelId="{99AADDA7-1431-4C69-ACF6-45895D6E4B6C}">
      <dgm:prSet phldrT="[Text]"/>
      <dgm:spPr/>
      <dgm:t>
        <a:bodyPr/>
        <a:lstStyle/>
        <a:p>
          <a:r>
            <a:rPr lang="en-US" b="1" dirty="0"/>
            <a:t>Modular</a:t>
          </a:r>
          <a:endParaRPr lang="el-GR" b="1" dirty="0"/>
        </a:p>
      </dgm:t>
    </dgm:pt>
    <dgm:pt modelId="{D2804DE3-3448-4460-A581-B35F5DCEB28F}" type="parTrans" cxnId="{4B713FBC-0631-438D-86CE-16A946D938EF}">
      <dgm:prSet/>
      <dgm:spPr/>
      <dgm:t>
        <a:bodyPr/>
        <a:lstStyle/>
        <a:p>
          <a:endParaRPr lang="el-GR"/>
        </a:p>
      </dgm:t>
    </dgm:pt>
    <dgm:pt modelId="{45507BAB-3037-4BE3-A96B-0D00B919A162}" type="sibTrans" cxnId="{4B713FBC-0631-438D-86CE-16A946D938EF}">
      <dgm:prSet/>
      <dgm:spPr/>
      <dgm:t>
        <a:bodyPr/>
        <a:lstStyle/>
        <a:p>
          <a:endParaRPr lang="el-GR"/>
        </a:p>
      </dgm:t>
    </dgm:pt>
    <dgm:pt modelId="{F43A7667-E827-4AAB-9EA6-1881E1EC4497}">
      <dgm:prSet phldrT="[Text]" custT="1"/>
      <dgm:spPr/>
      <dgm:t>
        <a:bodyPr/>
        <a:lstStyle/>
        <a:p>
          <a:pPr marL="0" lvl="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Basic modules </a:t>
          </a:r>
          <a:r>
            <a:rPr lang="en-GB" sz="1800" kern="1200" dirty="0">
              <a:solidFill>
                <a:prstClr val="black">
                  <a:hueOff val="0"/>
                  <a:satOff val="0"/>
                  <a:lumOff val="0"/>
                  <a:alphaOff val="0"/>
                </a:prstClr>
              </a:solidFill>
              <a:latin typeface="Calibri" panose="020F0502020204030204"/>
              <a:ea typeface="+mn-ea"/>
              <a:cs typeface="+mn-cs"/>
            </a:rPr>
            <a:t>(BASIC)</a:t>
          </a:r>
        </a:p>
        <a:p>
          <a:pPr marL="0" lvl="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Core subjects, common across disciplines and education levels</a:t>
          </a:r>
          <a:endParaRPr lang="el-GR" sz="1800" kern="1200" dirty="0">
            <a:solidFill>
              <a:prstClr val="black">
                <a:hueOff val="0"/>
                <a:satOff val="0"/>
                <a:lumOff val="0"/>
                <a:alphaOff val="0"/>
              </a:prstClr>
            </a:solidFill>
            <a:latin typeface="Calibri" panose="020F0502020204030204"/>
            <a:ea typeface="+mn-ea"/>
            <a:cs typeface="+mn-cs"/>
          </a:endParaRPr>
        </a:p>
      </dgm:t>
    </dgm:pt>
    <dgm:pt modelId="{40E36C28-42AE-473F-8F32-4122B71299E3}" type="parTrans" cxnId="{6B0297BA-B649-42B3-8B88-5774C42A5D47}">
      <dgm:prSet/>
      <dgm:spPr/>
      <dgm:t>
        <a:bodyPr/>
        <a:lstStyle/>
        <a:p>
          <a:endParaRPr lang="el-GR"/>
        </a:p>
      </dgm:t>
    </dgm:pt>
    <dgm:pt modelId="{569E4BFE-B97C-4077-A4EA-91A93CBAA9FF}" type="sibTrans" cxnId="{6B0297BA-B649-42B3-8B88-5774C42A5D47}">
      <dgm:prSet/>
      <dgm:spPr/>
      <dgm:t>
        <a:bodyPr/>
        <a:lstStyle/>
        <a:p>
          <a:endParaRPr lang="el-GR"/>
        </a:p>
      </dgm:t>
    </dgm:pt>
    <dgm:pt modelId="{4194F012-4225-4CA4-8A51-4FE7DF68E07E}">
      <dgm:prSet phldrT="[Text]"/>
      <dgm:spPr/>
      <dgm:t>
        <a:bodyPr/>
        <a:lstStyle/>
        <a:p>
          <a:r>
            <a:rPr lang="en-US" b="1" dirty="0"/>
            <a:t>Flexible</a:t>
          </a:r>
          <a:endParaRPr lang="el-GR" b="1" dirty="0"/>
        </a:p>
      </dgm:t>
    </dgm:pt>
    <dgm:pt modelId="{2CAD6117-44FB-4F70-8441-B4A91C647736}" type="parTrans" cxnId="{C8E4D62A-F157-4819-B0BD-237C8D8E0201}">
      <dgm:prSet/>
      <dgm:spPr/>
      <dgm:t>
        <a:bodyPr/>
        <a:lstStyle/>
        <a:p>
          <a:endParaRPr lang="el-GR"/>
        </a:p>
      </dgm:t>
    </dgm:pt>
    <dgm:pt modelId="{3805410B-1E02-4C2E-8A56-D006C783A36C}" type="sibTrans" cxnId="{C8E4D62A-F157-4819-B0BD-237C8D8E0201}">
      <dgm:prSet/>
      <dgm:spPr/>
      <dgm:t>
        <a:bodyPr/>
        <a:lstStyle/>
        <a:p>
          <a:endParaRPr lang="el-GR"/>
        </a:p>
      </dgm:t>
    </dgm:pt>
    <dgm:pt modelId="{12506DD3-805D-4AE0-BE8B-C00702BAF672}">
      <dgm:prSet phldrT="[Text]" custT="1"/>
      <dgm:spPr/>
      <dgm:t>
        <a:bodyPr/>
        <a:lstStyle/>
        <a:p>
          <a:pPr>
            <a:buFont typeface="Arial" panose="020B0604020202020204" pitchFamily="34" charset="0"/>
            <a:buChar char="•"/>
          </a:pPr>
          <a:r>
            <a:rPr lang="en-GB" sz="2000" kern="1200" dirty="0">
              <a:solidFill>
                <a:prstClr val="black">
                  <a:hueOff val="0"/>
                  <a:satOff val="0"/>
                  <a:lumOff val="0"/>
                  <a:alphaOff val="0"/>
                </a:prstClr>
              </a:solidFill>
              <a:latin typeface="Calibri" panose="020F0502020204030204"/>
              <a:ea typeface="+mn-ea"/>
              <a:cs typeface="+mn-cs"/>
            </a:rPr>
            <a:t>Appropriate combination of modules to:</a:t>
          </a:r>
        </a:p>
        <a:p>
          <a:pPr>
            <a:buFont typeface="Arial" panose="020B0604020202020204" pitchFamily="34" charset="0"/>
            <a:buChar char="•"/>
          </a:pPr>
          <a:r>
            <a:rPr lang="en-GB" sz="2000" kern="1200" dirty="0">
              <a:solidFill>
                <a:prstClr val="black">
                  <a:hueOff val="0"/>
                  <a:satOff val="0"/>
                  <a:lumOff val="0"/>
                  <a:alphaOff val="0"/>
                </a:prstClr>
              </a:solidFill>
              <a:latin typeface="Calibri" panose="020F0502020204030204"/>
              <a:ea typeface="+mn-ea"/>
              <a:cs typeface="+mn-cs"/>
            </a:rPr>
            <a:t>Design new courses from scratch</a:t>
          </a:r>
        </a:p>
        <a:p>
          <a:pPr>
            <a:buFont typeface="Arial" panose="020B0604020202020204" pitchFamily="34" charset="0"/>
            <a:buChar char="•"/>
          </a:pPr>
          <a:r>
            <a:rPr lang="en-GB" sz="2000" kern="1200" dirty="0">
              <a:solidFill>
                <a:prstClr val="black">
                  <a:hueOff val="0"/>
                  <a:satOff val="0"/>
                  <a:lumOff val="0"/>
                  <a:alphaOff val="0"/>
                </a:prstClr>
              </a:solidFill>
              <a:latin typeface="Calibri" panose="020F0502020204030204"/>
              <a:ea typeface="+mn-ea"/>
              <a:cs typeface="+mn-cs"/>
            </a:rPr>
            <a:t>Support existing courses through the addition of modules and tools</a:t>
          </a:r>
          <a:endParaRPr lang="el-GR" sz="2000" kern="1200" dirty="0">
            <a:solidFill>
              <a:prstClr val="black">
                <a:hueOff val="0"/>
                <a:satOff val="0"/>
                <a:lumOff val="0"/>
                <a:alphaOff val="0"/>
              </a:prstClr>
            </a:solidFill>
            <a:latin typeface="Calibri" panose="020F0502020204030204"/>
            <a:ea typeface="+mn-ea"/>
            <a:cs typeface="+mn-cs"/>
          </a:endParaRPr>
        </a:p>
      </dgm:t>
    </dgm:pt>
    <dgm:pt modelId="{11507AFA-E66E-42B8-B79A-2390901DD6F9}" type="parTrans" cxnId="{508DF2B1-2E9F-468C-8523-C9ED8FA26FC3}">
      <dgm:prSet/>
      <dgm:spPr/>
      <dgm:t>
        <a:bodyPr/>
        <a:lstStyle/>
        <a:p>
          <a:endParaRPr lang="el-GR"/>
        </a:p>
      </dgm:t>
    </dgm:pt>
    <dgm:pt modelId="{3CE2C410-DA4E-4E9A-BC27-420B5C6025F1}" type="sibTrans" cxnId="{508DF2B1-2E9F-468C-8523-C9ED8FA26FC3}">
      <dgm:prSet/>
      <dgm:spPr/>
      <dgm:t>
        <a:bodyPr/>
        <a:lstStyle/>
        <a:p>
          <a:endParaRPr lang="el-GR"/>
        </a:p>
      </dgm:t>
    </dgm:pt>
    <dgm:pt modelId="{EA7FEEE1-3022-4C47-986F-711DDE762C48}">
      <dgm:prSet phldrT="[Text]"/>
      <dgm:spPr/>
      <dgm:t>
        <a:bodyPr/>
        <a:lstStyle/>
        <a:p>
          <a:r>
            <a:rPr lang="en-US" b="1" dirty="0"/>
            <a:t>Integrated</a:t>
          </a:r>
          <a:endParaRPr lang="el-GR" b="1" dirty="0"/>
        </a:p>
      </dgm:t>
    </dgm:pt>
    <dgm:pt modelId="{560C4E0D-7193-4FA1-8D22-97263E212762}" type="parTrans" cxnId="{FA5D6E78-E805-469D-89CE-EF62E19D4836}">
      <dgm:prSet/>
      <dgm:spPr/>
      <dgm:t>
        <a:bodyPr/>
        <a:lstStyle/>
        <a:p>
          <a:endParaRPr lang="el-GR"/>
        </a:p>
      </dgm:t>
    </dgm:pt>
    <dgm:pt modelId="{D2689FAB-97D9-4E21-9DB3-DD325C0871FC}" type="sibTrans" cxnId="{FA5D6E78-E805-469D-89CE-EF62E19D4836}">
      <dgm:prSet/>
      <dgm:spPr/>
      <dgm:t>
        <a:bodyPr/>
        <a:lstStyle/>
        <a:p>
          <a:endParaRPr lang="el-GR"/>
        </a:p>
      </dgm:t>
    </dgm:pt>
    <dgm:pt modelId="{A1634236-D93D-4C84-96EF-47686A2EEFCC}">
      <dgm:prSet phldrT="[Text]" custT="1"/>
      <dgm:spPr/>
      <dgm: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Courses designed for adaptation at all educational levels:</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Undergraduate</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Postgraduate</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Life-Long-Learning</a:t>
          </a:r>
        </a:p>
      </dgm:t>
    </dgm:pt>
    <dgm:pt modelId="{AB4867BC-F856-44B3-BA4C-278DCF487D6D}" type="parTrans" cxnId="{11FA77CD-38E9-49D0-B49F-BBBAE494B0A7}">
      <dgm:prSet/>
      <dgm:spPr/>
      <dgm:t>
        <a:bodyPr/>
        <a:lstStyle/>
        <a:p>
          <a:endParaRPr lang="el-GR"/>
        </a:p>
      </dgm:t>
    </dgm:pt>
    <dgm:pt modelId="{AEDE6DA5-A884-472B-845E-69E00890E603}" type="sibTrans" cxnId="{11FA77CD-38E9-49D0-B49F-BBBAE494B0A7}">
      <dgm:prSet/>
      <dgm:spPr/>
      <dgm:t>
        <a:bodyPr/>
        <a:lstStyle/>
        <a:p>
          <a:endParaRPr lang="el-GR"/>
        </a:p>
      </dgm:t>
    </dgm:pt>
    <dgm:pt modelId="{A7ED05A8-9CAD-45B2-998C-F7384A4D77FF}">
      <dgm:prSet custT="1"/>
      <dgm:spPr/>
      <dgm:t>
        <a:bodyPr/>
        <a:lstStyle/>
        <a:p>
          <a:pPr marL="0" lvl="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Optional modules-General subjects </a:t>
          </a:r>
          <a:r>
            <a:rPr lang="en-GB" sz="1800" kern="1200" dirty="0">
              <a:solidFill>
                <a:prstClr val="black">
                  <a:hueOff val="0"/>
                  <a:satOff val="0"/>
                  <a:lumOff val="0"/>
                  <a:alphaOff val="0"/>
                </a:prstClr>
              </a:solidFill>
              <a:latin typeface="Calibri" panose="020F0502020204030204"/>
              <a:ea typeface="+mn-ea"/>
              <a:cs typeface="+mn-cs"/>
            </a:rPr>
            <a:t>(OPT-G)</a:t>
          </a:r>
        </a:p>
        <a:p>
          <a:pPr marL="0" lvl="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Focus on advanced knowledge and skills</a:t>
          </a:r>
          <a:endParaRPr lang="el-GR" sz="1800" kern="1200" dirty="0">
            <a:solidFill>
              <a:prstClr val="black">
                <a:hueOff val="0"/>
                <a:satOff val="0"/>
                <a:lumOff val="0"/>
                <a:alphaOff val="0"/>
              </a:prstClr>
            </a:solidFill>
            <a:latin typeface="Calibri" panose="020F0502020204030204"/>
            <a:ea typeface="+mn-ea"/>
            <a:cs typeface="+mn-cs"/>
          </a:endParaRPr>
        </a:p>
      </dgm:t>
    </dgm:pt>
    <dgm:pt modelId="{94D19380-12B0-4A42-AAD0-3CCC1B01E926}" type="parTrans" cxnId="{AE1ACFFF-892A-47EE-B092-E6DF10B29908}">
      <dgm:prSet/>
      <dgm:spPr/>
      <dgm:t>
        <a:bodyPr/>
        <a:lstStyle/>
        <a:p>
          <a:endParaRPr lang="el-GR"/>
        </a:p>
      </dgm:t>
    </dgm:pt>
    <dgm:pt modelId="{6813FF57-D584-47D8-9017-A348E25E56A6}" type="sibTrans" cxnId="{AE1ACFFF-892A-47EE-B092-E6DF10B29908}">
      <dgm:prSet/>
      <dgm:spPr/>
      <dgm:t>
        <a:bodyPr/>
        <a:lstStyle/>
        <a:p>
          <a:endParaRPr lang="el-GR"/>
        </a:p>
      </dgm:t>
    </dgm:pt>
    <dgm:pt modelId="{4134D580-AD51-4499-91C7-285A6D2D9AE7}">
      <dgm:prSet custT="1"/>
      <dgm:spPr/>
      <dgm:t>
        <a:bodyPr/>
        <a:lstStyle/>
        <a:p>
          <a:pPr marL="0" lvl="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Optional modules-Thematic subjects </a:t>
          </a:r>
          <a:r>
            <a:rPr lang="en-GB" sz="1800" kern="1200" dirty="0">
              <a:solidFill>
                <a:prstClr val="black">
                  <a:hueOff val="0"/>
                  <a:satOff val="0"/>
                  <a:lumOff val="0"/>
                  <a:alphaOff val="0"/>
                </a:prstClr>
              </a:solidFill>
              <a:latin typeface="Calibri" panose="020F0502020204030204"/>
              <a:ea typeface="+mn-ea"/>
              <a:cs typeface="+mn-cs"/>
            </a:rPr>
            <a:t>(OPT-T)</a:t>
          </a:r>
        </a:p>
        <a:p>
          <a:pPr marL="0" lvl="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Specialised analysis on specific themes</a:t>
          </a:r>
          <a:endParaRPr lang="el-GR" sz="1800" kern="1200" dirty="0">
            <a:solidFill>
              <a:prstClr val="black">
                <a:hueOff val="0"/>
                <a:satOff val="0"/>
                <a:lumOff val="0"/>
                <a:alphaOff val="0"/>
              </a:prstClr>
            </a:solidFill>
            <a:latin typeface="Calibri" panose="020F0502020204030204"/>
            <a:ea typeface="+mn-ea"/>
            <a:cs typeface="+mn-cs"/>
          </a:endParaRPr>
        </a:p>
      </dgm:t>
    </dgm:pt>
    <dgm:pt modelId="{A332AE63-AD9D-48CF-8864-48E91FE8AC1A}" type="parTrans" cxnId="{3BF40636-C656-4B0A-9AFD-E4135E2461B2}">
      <dgm:prSet/>
      <dgm:spPr/>
      <dgm:t>
        <a:bodyPr/>
        <a:lstStyle/>
        <a:p>
          <a:endParaRPr lang="el-GR"/>
        </a:p>
      </dgm:t>
    </dgm:pt>
    <dgm:pt modelId="{88B69C03-87CC-4028-B0FF-12F928A3C145}" type="sibTrans" cxnId="{3BF40636-C656-4B0A-9AFD-E4135E2461B2}">
      <dgm:prSet/>
      <dgm:spPr/>
      <dgm:t>
        <a:bodyPr/>
        <a:lstStyle/>
        <a:p>
          <a:endParaRPr lang="el-GR"/>
        </a:p>
      </dgm:t>
    </dgm:pt>
    <dgm:pt modelId="{A0E35683-ABF0-4E50-BD32-05C85131084B}" type="pres">
      <dgm:prSet presAssocID="{AC6DEBED-208F-43D1-93EC-0ED243FA24CB}" presName="Name0" presStyleCnt="0">
        <dgm:presLayoutVars>
          <dgm:chMax val="7"/>
          <dgm:chPref val="7"/>
          <dgm:dir/>
          <dgm:animOne val="branch"/>
          <dgm:animLvl val="lvl"/>
        </dgm:presLayoutVars>
      </dgm:prSet>
      <dgm:spPr/>
    </dgm:pt>
    <dgm:pt modelId="{96D55117-CD1F-4B85-B808-D28E2B063C63}" type="pres">
      <dgm:prSet presAssocID="{C7C3B930-2FB7-4243-AD8E-744292470E83}" presName="composite" presStyleCnt="0"/>
      <dgm:spPr/>
    </dgm:pt>
    <dgm:pt modelId="{9E383D4E-5311-40B0-9EC3-9718ADC7FAD2}" type="pres">
      <dgm:prSet presAssocID="{C7C3B930-2FB7-4243-AD8E-744292470E83}" presName="BackAccent" presStyleLbl="bgShp" presStyleIdx="0" presStyleCnt="4"/>
      <dgm:spPr/>
    </dgm:pt>
    <dgm:pt modelId="{E0747211-F3C4-46A0-BC97-89B6785637A3}" type="pres">
      <dgm:prSet presAssocID="{C7C3B930-2FB7-4243-AD8E-744292470E83}" presName="Accent" presStyleLbl="alignNode1" presStyleIdx="0" presStyleCnt="4"/>
      <dgm:spPr/>
    </dgm:pt>
    <dgm:pt modelId="{D7518134-F8D2-41DC-A0B9-1AC57C8CC9A7}" type="pres">
      <dgm:prSet presAssocID="{C7C3B930-2FB7-4243-AD8E-744292470E83}" presName="Child" presStyleLbl="revTx" presStyleIdx="0" presStyleCnt="8" custScaleX="120155">
        <dgm:presLayoutVars>
          <dgm:chMax val="0"/>
          <dgm:chPref val="0"/>
          <dgm:bulletEnabled val="1"/>
        </dgm:presLayoutVars>
      </dgm:prSet>
      <dgm:spPr/>
    </dgm:pt>
    <dgm:pt modelId="{43E87353-EB88-4A4E-ACC2-6443D1BAA7B3}" type="pres">
      <dgm:prSet presAssocID="{C7C3B930-2FB7-4243-AD8E-744292470E83}" presName="Parent" presStyleLbl="revTx" presStyleIdx="1" presStyleCnt="8">
        <dgm:presLayoutVars>
          <dgm:chMax val="1"/>
          <dgm:chPref val="1"/>
          <dgm:bulletEnabled val="1"/>
        </dgm:presLayoutVars>
      </dgm:prSet>
      <dgm:spPr/>
    </dgm:pt>
    <dgm:pt modelId="{C45E5FB0-746C-4D2C-BC46-2564EA035CC0}" type="pres">
      <dgm:prSet presAssocID="{53C9013E-0564-4447-BBF4-DFC234A157EA}" presName="sibTrans" presStyleCnt="0"/>
      <dgm:spPr/>
    </dgm:pt>
    <dgm:pt modelId="{AA1751E2-5C66-4BBE-B54A-D6783EBE4FE2}" type="pres">
      <dgm:prSet presAssocID="{99AADDA7-1431-4C69-ACF6-45895D6E4B6C}" presName="composite" presStyleCnt="0"/>
      <dgm:spPr/>
    </dgm:pt>
    <dgm:pt modelId="{B8B88F5F-F446-47D0-A41B-8958894C29FD}" type="pres">
      <dgm:prSet presAssocID="{99AADDA7-1431-4C69-ACF6-45895D6E4B6C}" presName="BackAccent" presStyleLbl="bgShp" presStyleIdx="1" presStyleCnt="4"/>
      <dgm:spPr/>
    </dgm:pt>
    <dgm:pt modelId="{9AA33C3E-C344-4959-865D-B76AD2F7329F}" type="pres">
      <dgm:prSet presAssocID="{99AADDA7-1431-4C69-ACF6-45895D6E4B6C}" presName="Accent" presStyleLbl="alignNode1" presStyleIdx="1" presStyleCnt="4"/>
      <dgm:spPr/>
    </dgm:pt>
    <dgm:pt modelId="{6BF6D015-BF6D-4E41-AA43-14F10D26A104}" type="pres">
      <dgm:prSet presAssocID="{99AADDA7-1431-4C69-ACF6-45895D6E4B6C}" presName="Child" presStyleLbl="revTx" presStyleIdx="2" presStyleCnt="8" custScaleX="155782">
        <dgm:presLayoutVars>
          <dgm:chMax val="0"/>
          <dgm:chPref val="0"/>
          <dgm:bulletEnabled val="1"/>
        </dgm:presLayoutVars>
      </dgm:prSet>
      <dgm:spPr/>
    </dgm:pt>
    <dgm:pt modelId="{CED0145A-C559-47E5-93A7-01099423E2CF}" type="pres">
      <dgm:prSet presAssocID="{99AADDA7-1431-4C69-ACF6-45895D6E4B6C}" presName="Parent" presStyleLbl="revTx" presStyleIdx="3" presStyleCnt="8">
        <dgm:presLayoutVars>
          <dgm:chMax val="1"/>
          <dgm:chPref val="1"/>
          <dgm:bulletEnabled val="1"/>
        </dgm:presLayoutVars>
      </dgm:prSet>
      <dgm:spPr/>
    </dgm:pt>
    <dgm:pt modelId="{F5555DC2-1945-4A3D-AA9C-2F6607AC1376}" type="pres">
      <dgm:prSet presAssocID="{45507BAB-3037-4BE3-A96B-0D00B919A162}" presName="sibTrans" presStyleCnt="0"/>
      <dgm:spPr/>
    </dgm:pt>
    <dgm:pt modelId="{71161B15-C930-429E-ABF9-463A8377FF1A}" type="pres">
      <dgm:prSet presAssocID="{4194F012-4225-4CA4-8A51-4FE7DF68E07E}" presName="composite" presStyleCnt="0"/>
      <dgm:spPr/>
    </dgm:pt>
    <dgm:pt modelId="{F173F0E1-6FF5-48F5-B360-E4CB723BEF82}" type="pres">
      <dgm:prSet presAssocID="{4194F012-4225-4CA4-8A51-4FE7DF68E07E}" presName="BackAccent" presStyleLbl="bgShp" presStyleIdx="2" presStyleCnt="4"/>
      <dgm:spPr/>
    </dgm:pt>
    <dgm:pt modelId="{00FA2D97-B3DA-423F-BEFD-C2A2C97D4A88}" type="pres">
      <dgm:prSet presAssocID="{4194F012-4225-4CA4-8A51-4FE7DF68E07E}" presName="Accent" presStyleLbl="alignNode1" presStyleIdx="2" presStyleCnt="4"/>
      <dgm:spPr/>
    </dgm:pt>
    <dgm:pt modelId="{4BAB6E2C-C3CC-4E05-9EF2-8FAFF78C3C4F}" type="pres">
      <dgm:prSet presAssocID="{4194F012-4225-4CA4-8A51-4FE7DF68E07E}" presName="Child" presStyleLbl="revTx" presStyleIdx="4" presStyleCnt="8" custScaleX="126298">
        <dgm:presLayoutVars>
          <dgm:chMax val="0"/>
          <dgm:chPref val="0"/>
          <dgm:bulletEnabled val="1"/>
        </dgm:presLayoutVars>
      </dgm:prSet>
      <dgm:spPr/>
    </dgm:pt>
    <dgm:pt modelId="{397FCD46-98D7-47CD-94A4-25826A01E326}" type="pres">
      <dgm:prSet presAssocID="{4194F012-4225-4CA4-8A51-4FE7DF68E07E}" presName="Parent" presStyleLbl="revTx" presStyleIdx="5" presStyleCnt="8">
        <dgm:presLayoutVars>
          <dgm:chMax val="1"/>
          <dgm:chPref val="1"/>
          <dgm:bulletEnabled val="1"/>
        </dgm:presLayoutVars>
      </dgm:prSet>
      <dgm:spPr/>
    </dgm:pt>
    <dgm:pt modelId="{1902256C-B187-420A-9D55-712582BEC160}" type="pres">
      <dgm:prSet presAssocID="{3805410B-1E02-4C2E-8A56-D006C783A36C}" presName="sibTrans" presStyleCnt="0"/>
      <dgm:spPr/>
    </dgm:pt>
    <dgm:pt modelId="{CEFABB63-0E69-4303-8FB9-C9F7FA1E78B1}" type="pres">
      <dgm:prSet presAssocID="{EA7FEEE1-3022-4C47-986F-711DDE762C48}" presName="composite" presStyleCnt="0"/>
      <dgm:spPr/>
    </dgm:pt>
    <dgm:pt modelId="{CB2BD4F6-2F87-4075-9BC1-1004CDAA7A86}" type="pres">
      <dgm:prSet presAssocID="{EA7FEEE1-3022-4C47-986F-711DDE762C48}" presName="BackAccent" presStyleLbl="bgShp" presStyleIdx="3" presStyleCnt="4"/>
      <dgm:spPr/>
    </dgm:pt>
    <dgm:pt modelId="{196C5E88-FCCC-4CAE-BE2D-6D255D847591}" type="pres">
      <dgm:prSet presAssocID="{EA7FEEE1-3022-4C47-986F-711DDE762C48}" presName="Accent" presStyleLbl="alignNode1" presStyleIdx="3" presStyleCnt="4"/>
      <dgm:spPr/>
    </dgm:pt>
    <dgm:pt modelId="{DC5FC6B2-A3EA-46EC-9A9F-66C14CD7AAEE}" type="pres">
      <dgm:prSet presAssocID="{EA7FEEE1-3022-4C47-986F-711DDE762C48}" presName="Child" presStyleLbl="revTx" presStyleIdx="6" presStyleCnt="8" custScaleX="116330">
        <dgm:presLayoutVars>
          <dgm:chMax val="0"/>
          <dgm:chPref val="0"/>
          <dgm:bulletEnabled val="1"/>
        </dgm:presLayoutVars>
      </dgm:prSet>
      <dgm:spPr/>
    </dgm:pt>
    <dgm:pt modelId="{F5062150-2CAB-4997-ACC5-061F4A14680A}" type="pres">
      <dgm:prSet presAssocID="{EA7FEEE1-3022-4C47-986F-711DDE762C48}" presName="Parent" presStyleLbl="revTx" presStyleIdx="7" presStyleCnt="8">
        <dgm:presLayoutVars>
          <dgm:chMax val="1"/>
          <dgm:chPref val="1"/>
          <dgm:bulletEnabled val="1"/>
        </dgm:presLayoutVars>
      </dgm:prSet>
      <dgm:spPr/>
    </dgm:pt>
  </dgm:ptLst>
  <dgm:cxnLst>
    <dgm:cxn modelId="{DFDB2018-4EEB-460A-AA80-F2C861306A2F}" type="presOf" srcId="{C7C3B930-2FB7-4243-AD8E-744292470E83}" destId="{43E87353-EB88-4A4E-ACC2-6443D1BAA7B3}" srcOrd="0" destOrd="0" presId="urn:microsoft.com/office/officeart/2008/layout/IncreasingCircleProcess"/>
    <dgm:cxn modelId="{C8E4D62A-F157-4819-B0BD-237C8D8E0201}" srcId="{AC6DEBED-208F-43D1-93EC-0ED243FA24CB}" destId="{4194F012-4225-4CA4-8A51-4FE7DF68E07E}" srcOrd="2" destOrd="0" parTransId="{2CAD6117-44FB-4F70-8441-B4A91C647736}" sibTransId="{3805410B-1E02-4C2E-8A56-D006C783A36C}"/>
    <dgm:cxn modelId="{3BF40636-C656-4B0A-9AFD-E4135E2461B2}" srcId="{99AADDA7-1431-4C69-ACF6-45895D6E4B6C}" destId="{4134D580-AD51-4499-91C7-285A6D2D9AE7}" srcOrd="2" destOrd="0" parTransId="{A332AE63-AD9D-48CF-8864-48E91FE8AC1A}" sibTransId="{88B69C03-87CC-4028-B0FF-12F928A3C145}"/>
    <dgm:cxn modelId="{D6279C6B-D277-4863-B402-C6AFA8761D7A}" type="presOf" srcId="{A1634236-D93D-4C84-96EF-47686A2EEFCC}" destId="{DC5FC6B2-A3EA-46EC-9A9F-66C14CD7AAEE}" srcOrd="0" destOrd="0" presId="urn:microsoft.com/office/officeart/2008/layout/IncreasingCircleProcess"/>
    <dgm:cxn modelId="{FA5D6E78-E805-469D-89CE-EF62E19D4836}" srcId="{AC6DEBED-208F-43D1-93EC-0ED243FA24CB}" destId="{EA7FEEE1-3022-4C47-986F-711DDE762C48}" srcOrd="3" destOrd="0" parTransId="{560C4E0D-7193-4FA1-8D22-97263E212762}" sibTransId="{D2689FAB-97D9-4E21-9DB3-DD325C0871FC}"/>
    <dgm:cxn modelId="{21B54759-D659-4A16-A199-60FF0EBC6334}" type="presOf" srcId="{AC6DEBED-208F-43D1-93EC-0ED243FA24CB}" destId="{A0E35683-ABF0-4E50-BD32-05C85131084B}" srcOrd="0" destOrd="0" presId="urn:microsoft.com/office/officeart/2008/layout/IncreasingCircleProcess"/>
    <dgm:cxn modelId="{DCB02A7B-D5DF-419D-9E18-D9CE2F66B9E7}" type="presOf" srcId="{260FE558-1740-4AF3-8A4C-C246896D61AC}" destId="{D7518134-F8D2-41DC-A0B9-1AC57C8CC9A7}" srcOrd="0" destOrd="0" presId="urn:microsoft.com/office/officeart/2008/layout/IncreasingCircleProcess"/>
    <dgm:cxn modelId="{FBC19F85-2EFA-43BB-9A86-C3295A473AFE}" srcId="{C7C3B930-2FB7-4243-AD8E-744292470E83}" destId="{260FE558-1740-4AF3-8A4C-C246896D61AC}" srcOrd="0" destOrd="0" parTransId="{1EF47BF4-DF7F-4BB4-BE0B-552DDEE6D3F1}" sibTransId="{E1F5DE40-8846-48CA-BF06-0918E1FC2677}"/>
    <dgm:cxn modelId="{5D68FF91-857B-4785-8322-B3FF554A5395}" type="presOf" srcId="{EA7FEEE1-3022-4C47-986F-711DDE762C48}" destId="{F5062150-2CAB-4997-ACC5-061F4A14680A}" srcOrd="0" destOrd="0" presId="urn:microsoft.com/office/officeart/2008/layout/IncreasingCircleProcess"/>
    <dgm:cxn modelId="{E720D1A8-7896-4000-92A1-C6808291D679}" type="presOf" srcId="{99AADDA7-1431-4C69-ACF6-45895D6E4B6C}" destId="{CED0145A-C559-47E5-93A7-01099423E2CF}" srcOrd="0" destOrd="0" presId="urn:microsoft.com/office/officeart/2008/layout/IncreasingCircleProcess"/>
    <dgm:cxn modelId="{85B15FAB-6018-4110-96BD-EB5B8D1E3B4D}" type="presOf" srcId="{F43A7667-E827-4AAB-9EA6-1881E1EC4497}" destId="{6BF6D015-BF6D-4E41-AA43-14F10D26A104}" srcOrd="0" destOrd="0" presId="urn:microsoft.com/office/officeart/2008/layout/IncreasingCircleProcess"/>
    <dgm:cxn modelId="{EFE6AAAE-5B88-432F-81D4-E3B74060D5AD}" type="presOf" srcId="{4194F012-4225-4CA4-8A51-4FE7DF68E07E}" destId="{397FCD46-98D7-47CD-94A4-25826A01E326}" srcOrd="0" destOrd="0" presId="urn:microsoft.com/office/officeart/2008/layout/IncreasingCircleProcess"/>
    <dgm:cxn modelId="{1C2B01AF-2925-45EB-8FC9-C3E12C28473F}" srcId="{AC6DEBED-208F-43D1-93EC-0ED243FA24CB}" destId="{C7C3B930-2FB7-4243-AD8E-744292470E83}" srcOrd="0" destOrd="0" parTransId="{377063F2-2CB4-4CDF-A275-488320C5FEE7}" sibTransId="{53C9013E-0564-4447-BBF4-DFC234A157EA}"/>
    <dgm:cxn modelId="{508DF2B1-2E9F-468C-8523-C9ED8FA26FC3}" srcId="{4194F012-4225-4CA4-8A51-4FE7DF68E07E}" destId="{12506DD3-805D-4AE0-BE8B-C00702BAF672}" srcOrd="0" destOrd="0" parTransId="{11507AFA-E66E-42B8-B79A-2390901DD6F9}" sibTransId="{3CE2C410-DA4E-4E9A-BC27-420B5C6025F1}"/>
    <dgm:cxn modelId="{5D012FB4-3EFE-4AC3-80C0-338A4835DA4E}" type="presOf" srcId="{12506DD3-805D-4AE0-BE8B-C00702BAF672}" destId="{4BAB6E2C-C3CC-4E05-9EF2-8FAFF78C3C4F}" srcOrd="0" destOrd="0" presId="urn:microsoft.com/office/officeart/2008/layout/IncreasingCircleProcess"/>
    <dgm:cxn modelId="{424E48B8-3DCB-4F80-97AA-7E5D50969807}" type="presOf" srcId="{A7ED05A8-9CAD-45B2-998C-F7384A4D77FF}" destId="{6BF6D015-BF6D-4E41-AA43-14F10D26A104}" srcOrd="0" destOrd="1" presId="urn:microsoft.com/office/officeart/2008/layout/IncreasingCircleProcess"/>
    <dgm:cxn modelId="{118122B9-7B3A-4095-A76A-EBD9A9D34251}" type="presOf" srcId="{4134D580-AD51-4499-91C7-285A6D2D9AE7}" destId="{6BF6D015-BF6D-4E41-AA43-14F10D26A104}" srcOrd="0" destOrd="2" presId="urn:microsoft.com/office/officeart/2008/layout/IncreasingCircleProcess"/>
    <dgm:cxn modelId="{6B0297BA-B649-42B3-8B88-5774C42A5D47}" srcId="{99AADDA7-1431-4C69-ACF6-45895D6E4B6C}" destId="{F43A7667-E827-4AAB-9EA6-1881E1EC4497}" srcOrd="0" destOrd="0" parTransId="{40E36C28-42AE-473F-8F32-4122B71299E3}" sibTransId="{569E4BFE-B97C-4077-A4EA-91A93CBAA9FF}"/>
    <dgm:cxn modelId="{4B713FBC-0631-438D-86CE-16A946D938EF}" srcId="{AC6DEBED-208F-43D1-93EC-0ED243FA24CB}" destId="{99AADDA7-1431-4C69-ACF6-45895D6E4B6C}" srcOrd="1" destOrd="0" parTransId="{D2804DE3-3448-4460-A581-B35F5DCEB28F}" sibTransId="{45507BAB-3037-4BE3-A96B-0D00B919A162}"/>
    <dgm:cxn modelId="{11FA77CD-38E9-49D0-B49F-BBBAE494B0A7}" srcId="{EA7FEEE1-3022-4C47-986F-711DDE762C48}" destId="{A1634236-D93D-4C84-96EF-47686A2EEFCC}" srcOrd="0" destOrd="0" parTransId="{AB4867BC-F856-44B3-BA4C-278DCF487D6D}" sibTransId="{AEDE6DA5-A884-472B-845E-69E00890E603}"/>
    <dgm:cxn modelId="{AE1ACFFF-892A-47EE-B092-E6DF10B29908}" srcId="{99AADDA7-1431-4C69-ACF6-45895D6E4B6C}" destId="{A7ED05A8-9CAD-45B2-998C-F7384A4D77FF}" srcOrd="1" destOrd="0" parTransId="{94D19380-12B0-4A42-AAD0-3CCC1B01E926}" sibTransId="{6813FF57-D584-47D8-9017-A348E25E56A6}"/>
    <dgm:cxn modelId="{82B442C2-78E8-424A-8E2F-EE2CE70A8CED}" type="presParOf" srcId="{A0E35683-ABF0-4E50-BD32-05C85131084B}" destId="{96D55117-CD1F-4B85-B808-D28E2B063C63}" srcOrd="0" destOrd="0" presId="urn:microsoft.com/office/officeart/2008/layout/IncreasingCircleProcess"/>
    <dgm:cxn modelId="{939F1499-4C3C-4676-8278-FA8E73E9AF7D}" type="presParOf" srcId="{96D55117-CD1F-4B85-B808-D28E2B063C63}" destId="{9E383D4E-5311-40B0-9EC3-9718ADC7FAD2}" srcOrd="0" destOrd="0" presId="urn:microsoft.com/office/officeart/2008/layout/IncreasingCircleProcess"/>
    <dgm:cxn modelId="{2264D548-34EB-4FCF-AF02-610582DCEE02}" type="presParOf" srcId="{96D55117-CD1F-4B85-B808-D28E2B063C63}" destId="{E0747211-F3C4-46A0-BC97-89B6785637A3}" srcOrd="1" destOrd="0" presId="urn:microsoft.com/office/officeart/2008/layout/IncreasingCircleProcess"/>
    <dgm:cxn modelId="{AECB5850-AD10-4313-8D69-0C070A2CE04C}" type="presParOf" srcId="{96D55117-CD1F-4B85-B808-D28E2B063C63}" destId="{D7518134-F8D2-41DC-A0B9-1AC57C8CC9A7}" srcOrd="2" destOrd="0" presId="urn:microsoft.com/office/officeart/2008/layout/IncreasingCircleProcess"/>
    <dgm:cxn modelId="{715E41CA-7A83-4981-9E31-624AC06C843C}" type="presParOf" srcId="{96D55117-CD1F-4B85-B808-D28E2B063C63}" destId="{43E87353-EB88-4A4E-ACC2-6443D1BAA7B3}" srcOrd="3" destOrd="0" presId="urn:microsoft.com/office/officeart/2008/layout/IncreasingCircleProcess"/>
    <dgm:cxn modelId="{62E9F744-A1F9-42BD-A02A-295892440C51}" type="presParOf" srcId="{A0E35683-ABF0-4E50-BD32-05C85131084B}" destId="{C45E5FB0-746C-4D2C-BC46-2564EA035CC0}" srcOrd="1" destOrd="0" presId="urn:microsoft.com/office/officeart/2008/layout/IncreasingCircleProcess"/>
    <dgm:cxn modelId="{3B46051F-7737-46C3-8F43-4E0ED74322D3}" type="presParOf" srcId="{A0E35683-ABF0-4E50-BD32-05C85131084B}" destId="{AA1751E2-5C66-4BBE-B54A-D6783EBE4FE2}" srcOrd="2" destOrd="0" presId="urn:microsoft.com/office/officeart/2008/layout/IncreasingCircleProcess"/>
    <dgm:cxn modelId="{71C6A9B6-B3D9-4B5D-B0A3-385F0F7FEB74}" type="presParOf" srcId="{AA1751E2-5C66-4BBE-B54A-D6783EBE4FE2}" destId="{B8B88F5F-F446-47D0-A41B-8958894C29FD}" srcOrd="0" destOrd="0" presId="urn:microsoft.com/office/officeart/2008/layout/IncreasingCircleProcess"/>
    <dgm:cxn modelId="{089359D1-43A9-4690-AAFD-4F197310E6C5}" type="presParOf" srcId="{AA1751E2-5C66-4BBE-B54A-D6783EBE4FE2}" destId="{9AA33C3E-C344-4959-865D-B76AD2F7329F}" srcOrd="1" destOrd="0" presId="urn:microsoft.com/office/officeart/2008/layout/IncreasingCircleProcess"/>
    <dgm:cxn modelId="{0548690B-6566-4718-8CEC-C99901B24797}" type="presParOf" srcId="{AA1751E2-5C66-4BBE-B54A-D6783EBE4FE2}" destId="{6BF6D015-BF6D-4E41-AA43-14F10D26A104}" srcOrd="2" destOrd="0" presId="urn:microsoft.com/office/officeart/2008/layout/IncreasingCircleProcess"/>
    <dgm:cxn modelId="{469EC579-940F-4AAA-8758-AE49B1622EAA}" type="presParOf" srcId="{AA1751E2-5C66-4BBE-B54A-D6783EBE4FE2}" destId="{CED0145A-C559-47E5-93A7-01099423E2CF}" srcOrd="3" destOrd="0" presId="urn:microsoft.com/office/officeart/2008/layout/IncreasingCircleProcess"/>
    <dgm:cxn modelId="{C602C01F-E4A9-4273-BF95-04A24EF32737}" type="presParOf" srcId="{A0E35683-ABF0-4E50-BD32-05C85131084B}" destId="{F5555DC2-1945-4A3D-AA9C-2F6607AC1376}" srcOrd="3" destOrd="0" presId="urn:microsoft.com/office/officeart/2008/layout/IncreasingCircleProcess"/>
    <dgm:cxn modelId="{9610D467-2221-49E3-8B59-F21A24D9BDB9}" type="presParOf" srcId="{A0E35683-ABF0-4E50-BD32-05C85131084B}" destId="{71161B15-C930-429E-ABF9-463A8377FF1A}" srcOrd="4" destOrd="0" presId="urn:microsoft.com/office/officeart/2008/layout/IncreasingCircleProcess"/>
    <dgm:cxn modelId="{4E8163E8-F60A-4DCD-8E19-E96AFB6C48F3}" type="presParOf" srcId="{71161B15-C930-429E-ABF9-463A8377FF1A}" destId="{F173F0E1-6FF5-48F5-B360-E4CB723BEF82}" srcOrd="0" destOrd="0" presId="urn:microsoft.com/office/officeart/2008/layout/IncreasingCircleProcess"/>
    <dgm:cxn modelId="{616694C0-6AC7-4CB6-8CC0-09414826F879}" type="presParOf" srcId="{71161B15-C930-429E-ABF9-463A8377FF1A}" destId="{00FA2D97-B3DA-423F-BEFD-C2A2C97D4A88}" srcOrd="1" destOrd="0" presId="urn:microsoft.com/office/officeart/2008/layout/IncreasingCircleProcess"/>
    <dgm:cxn modelId="{2184B116-CB11-4159-BBF7-C32F7120204E}" type="presParOf" srcId="{71161B15-C930-429E-ABF9-463A8377FF1A}" destId="{4BAB6E2C-C3CC-4E05-9EF2-8FAFF78C3C4F}" srcOrd="2" destOrd="0" presId="urn:microsoft.com/office/officeart/2008/layout/IncreasingCircleProcess"/>
    <dgm:cxn modelId="{19AB2980-6141-4A0C-9A15-7794C70F3DFC}" type="presParOf" srcId="{71161B15-C930-429E-ABF9-463A8377FF1A}" destId="{397FCD46-98D7-47CD-94A4-25826A01E326}" srcOrd="3" destOrd="0" presId="urn:microsoft.com/office/officeart/2008/layout/IncreasingCircleProcess"/>
    <dgm:cxn modelId="{F405A645-A512-4284-8129-41C47381E336}" type="presParOf" srcId="{A0E35683-ABF0-4E50-BD32-05C85131084B}" destId="{1902256C-B187-420A-9D55-712582BEC160}" srcOrd="5" destOrd="0" presId="urn:microsoft.com/office/officeart/2008/layout/IncreasingCircleProcess"/>
    <dgm:cxn modelId="{7A3FF6D6-58FE-4E50-9446-35C7DE61FEC0}" type="presParOf" srcId="{A0E35683-ABF0-4E50-BD32-05C85131084B}" destId="{CEFABB63-0E69-4303-8FB9-C9F7FA1E78B1}" srcOrd="6" destOrd="0" presId="urn:microsoft.com/office/officeart/2008/layout/IncreasingCircleProcess"/>
    <dgm:cxn modelId="{FF475C4B-12D6-4A88-A71B-1ED09F317C55}" type="presParOf" srcId="{CEFABB63-0E69-4303-8FB9-C9F7FA1E78B1}" destId="{CB2BD4F6-2F87-4075-9BC1-1004CDAA7A86}" srcOrd="0" destOrd="0" presId="urn:microsoft.com/office/officeart/2008/layout/IncreasingCircleProcess"/>
    <dgm:cxn modelId="{4671012B-7E7B-440E-B083-339605CF6EE1}" type="presParOf" srcId="{CEFABB63-0E69-4303-8FB9-C9F7FA1E78B1}" destId="{196C5E88-FCCC-4CAE-BE2D-6D255D847591}" srcOrd="1" destOrd="0" presId="urn:microsoft.com/office/officeart/2008/layout/IncreasingCircleProcess"/>
    <dgm:cxn modelId="{416815D3-06C3-4285-A566-9A9D1128A2CD}" type="presParOf" srcId="{CEFABB63-0E69-4303-8FB9-C9F7FA1E78B1}" destId="{DC5FC6B2-A3EA-46EC-9A9F-66C14CD7AAEE}" srcOrd="2" destOrd="0" presId="urn:microsoft.com/office/officeart/2008/layout/IncreasingCircleProcess"/>
    <dgm:cxn modelId="{AA48FD08-9605-4741-9DED-F24B77CDFD19}" type="presParOf" srcId="{CEFABB63-0E69-4303-8FB9-C9F7FA1E78B1}" destId="{F5062150-2CAB-4997-ACC5-061F4A14680A}"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B3E75-8CFD-4587-9510-2F07A1F75B35}" type="doc">
      <dgm:prSet loTypeId="urn:microsoft.com/office/officeart/2005/8/layout/chart3" loCatId="cycle" qsTypeId="urn:microsoft.com/office/officeart/2005/8/quickstyle/simple1" qsCatId="simple" csTypeId="urn:microsoft.com/office/officeart/2005/8/colors/colorful5" csCatId="colorful" phldr="1"/>
      <dgm:spPr/>
    </dgm:pt>
    <dgm:pt modelId="{5B974344-EB73-4168-86FB-84D5E4D8ED0C}">
      <dgm:prSet phldrT="[Text]"/>
      <dgm:spPr/>
      <dgm:t>
        <a:bodyPr/>
        <a:lstStyle/>
        <a:p>
          <a:r>
            <a:rPr lang="en-US" dirty="0"/>
            <a:t>Catalogue digital PP tools and link them with specific modules </a:t>
          </a:r>
          <a:endParaRPr lang="el-GR" dirty="0"/>
        </a:p>
      </dgm:t>
    </dgm:pt>
    <dgm:pt modelId="{AFD4E8B1-EAD8-4E98-93DF-7BCC2F86E1DB}" type="parTrans" cxnId="{60359D87-FB8E-4854-8663-1664E88C7EC5}">
      <dgm:prSet/>
      <dgm:spPr/>
      <dgm:t>
        <a:bodyPr/>
        <a:lstStyle/>
        <a:p>
          <a:endParaRPr lang="el-GR"/>
        </a:p>
      </dgm:t>
    </dgm:pt>
    <dgm:pt modelId="{0F9C46D4-01F2-46B2-A487-A1C1694031C6}" type="sibTrans" cxnId="{60359D87-FB8E-4854-8663-1664E88C7EC5}">
      <dgm:prSet/>
      <dgm:spPr/>
      <dgm:t>
        <a:bodyPr/>
        <a:lstStyle/>
        <a:p>
          <a:endParaRPr lang="el-GR"/>
        </a:p>
      </dgm:t>
    </dgm:pt>
    <dgm:pt modelId="{E4C4605B-2060-43D3-9D60-DBC924FF7D61}">
      <dgm:prSet phldrT="[Text]"/>
      <dgm:spPr/>
      <dgm:t>
        <a:bodyPr/>
        <a:lstStyle/>
        <a:p>
          <a:r>
            <a:rPr lang="en-US" dirty="0"/>
            <a:t>Enhance digital competence of:</a:t>
          </a:r>
        </a:p>
        <a:p>
          <a:r>
            <a:rPr lang="en-US" dirty="0"/>
            <a:t>Educators</a:t>
          </a:r>
        </a:p>
        <a:p>
          <a:r>
            <a:rPr lang="en-US" dirty="0"/>
            <a:t>Learners (students, practitioners)</a:t>
          </a:r>
          <a:endParaRPr lang="el-GR" dirty="0"/>
        </a:p>
      </dgm:t>
    </dgm:pt>
    <dgm:pt modelId="{D250B843-B9A7-463F-B7E8-8D3E058C7124}" type="parTrans" cxnId="{84A05006-4746-4F59-8B78-5D6CC3A3E7D0}">
      <dgm:prSet/>
      <dgm:spPr/>
      <dgm:t>
        <a:bodyPr/>
        <a:lstStyle/>
        <a:p>
          <a:endParaRPr lang="el-GR"/>
        </a:p>
      </dgm:t>
    </dgm:pt>
    <dgm:pt modelId="{08235249-BD2C-4259-B721-407BF18990F9}" type="sibTrans" cxnId="{84A05006-4746-4F59-8B78-5D6CC3A3E7D0}">
      <dgm:prSet/>
      <dgm:spPr/>
      <dgm:t>
        <a:bodyPr/>
        <a:lstStyle/>
        <a:p>
          <a:endParaRPr lang="el-GR"/>
        </a:p>
      </dgm:t>
    </dgm:pt>
    <dgm:pt modelId="{4584D4AE-D83D-4AD5-80DC-DB6B04EADB8A}" type="pres">
      <dgm:prSet presAssocID="{7C2B3E75-8CFD-4587-9510-2F07A1F75B35}" presName="compositeShape" presStyleCnt="0">
        <dgm:presLayoutVars>
          <dgm:chMax val="7"/>
          <dgm:dir/>
          <dgm:resizeHandles val="exact"/>
        </dgm:presLayoutVars>
      </dgm:prSet>
      <dgm:spPr/>
    </dgm:pt>
    <dgm:pt modelId="{9DD6CBDB-3199-4C14-9037-086B61D1E09A}" type="pres">
      <dgm:prSet presAssocID="{7C2B3E75-8CFD-4587-9510-2F07A1F75B35}" presName="wedge1" presStyleLbl="node1" presStyleIdx="0" presStyleCnt="2"/>
      <dgm:spPr/>
    </dgm:pt>
    <dgm:pt modelId="{AC1AAAAE-8BD2-4FBC-B7FA-241B1E994012}" type="pres">
      <dgm:prSet presAssocID="{7C2B3E75-8CFD-4587-9510-2F07A1F75B35}" presName="wedge1Tx" presStyleLbl="node1" presStyleIdx="0" presStyleCnt="2">
        <dgm:presLayoutVars>
          <dgm:chMax val="0"/>
          <dgm:chPref val="0"/>
          <dgm:bulletEnabled val="1"/>
        </dgm:presLayoutVars>
      </dgm:prSet>
      <dgm:spPr/>
    </dgm:pt>
    <dgm:pt modelId="{CC11020F-C2F7-40DD-84AD-5B08AA6B1FEF}" type="pres">
      <dgm:prSet presAssocID="{7C2B3E75-8CFD-4587-9510-2F07A1F75B35}" presName="wedge2" presStyleLbl="node1" presStyleIdx="1" presStyleCnt="2"/>
      <dgm:spPr/>
    </dgm:pt>
    <dgm:pt modelId="{AE922010-9E24-43E0-B96B-182FC4799020}" type="pres">
      <dgm:prSet presAssocID="{7C2B3E75-8CFD-4587-9510-2F07A1F75B35}" presName="wedge2Tx" presStyleLbl="node1" presStyleIdx="1" presStyleCnt="2">
        <dgm:presLayoutVars>
          <dgm:chMax val="0"/>
          <dgm:chPref val="0"/>
          <dgm:bulletEnabled val="1"/>
        </dgm:presLayoutVars>
      </dgm:prSet>
      <dgm:spPr/>
    </dgm:pt>
  </dgm:ptLst>
  <dgm:cxnLst>
    <dgm:cxn modelId="{84A05006-4746-4F59-8B78-5D6CC3A3E7D0}" srcId="{7C2B3E75-8CFD-4587-9510-2F07A1F75B35}" destId="{E4C4605B-2060-43D3-9D60-DBC924FF7D61}" srcOrd="1" destOrd="0" parTransId="{D250B843-B9A7-463F-B7E8-8D3E058C7124}" sibTransId="{08235249-BD2C-4259-B721-407BF18990F9}"/>
    <dgm:cxn modelId="{277EE506-D418-4FC0-BF29-7128CC735075}" type="presOf" srcId="{7C2B3E75-8CFD-4587-9510-2F07A1F75B35}" destId="{4584D4AE-D83D-4AD5-80DC-DB6B04EADB8A}" srcOrd="0" destOrd="0" presId="urn:microsoft.com/office/officeart/2005/8/layout/chart3"/>
    <dgm:cxn modelId="{7E5E3F23-25DD-4333-BA93-1F3C47C238E8}" type="presOf" srcId="{5B974344-EB73-4168-86FB-84D5E4D8ED0C}" destId="{AC1AAAAE-8BD2-4FBC-B7FA-241B1E994012}" srcOrd="1" destOrd="0" presId="urn:microsoft.com/office/officeart/2005/8/layout/chart3"/>
    <dgm:cxn modelId="{9D8CD33B-B76F-4CD8-A0E1-AFB90CDF091F}" type="presOf" srcId="{E4C4605B-2060-43D3-9D60-DBC924FF7D61}" destId="{AE922010-9E24-43E0-B96B-182FC4799020}" srcOrd="1" destOrd="0" presId="urn:microsoft.com/office/officeart/2005/8/layout/chart3"/>
    <dgm:cxn modelId="{60359D87-FB8E-4854-8663-1664E88C7EC5}" srcId="{7C2B3E75-8CFD-4587-9510-2F07A1F75B35}" destId="{5B974344-EB73-4168-86FB-84D5E4D8ED0C}" srcOrd="0" destOrd="0" parTransId="{AFD4E8B1-EAD8-4E98-93DF-7BCC2F86E1DB}" sibTransId="{0F9C46D4-01F2-46B2-A487-A1C1694031C6}"/>
    <dgm:cxn modelId="{9A0AF3AF-C750-449B-A135-23C4CC7979ED}" type="presOf" srcId="{5B974344-EB73-4168-86FB-84D5E4D8ED0C}" destId="{9DD6CBDB-3199-4C14-9037-086B61D1E09A}" srcOrd="0" destOrd="0" presId="urn:microsoft.com/office/officeart/2005/8/layout/chart3"/>
    <dgm:cxn modelId="{D24E19DB-43F9-4303-AD97-26B863DAB63A}" type="presOf" srcId="{E4C4605B-2060-43D3-9D60-DBC924FF7D61}" destId="{CC11020F-C2F7-40DD-84AD-5B08AA6B1FEF}" srcOrd="0" destOrd="0" presId="urn:microsoft.com/office/officeart/2005/8/layout/chart3"/>
    <dgm:cxn modelId="{EFE9D014-C594-4094-850C-6CD9B171ED7D}" type="presParOf" srcId="{4584D4AE-D83D-4AD5-80DC-DB6B04EADB8A}" destId="{9DD6CBDB-3199-4C14-9037-086B61D1E09A}" srcOrd="0" destOrd="0" presId="urn:microsoft.com/office/officeart/2005/8/layout/chart3"/>
    <dgm:cxn modelId="{A946E12F-32DE-4EED-8395-201CC85602D0}" type="presParOf" srcId="{4584D4AE-D83D-4AD5-80DC-DB6B04EADB8A}" destId="{AC1AAAAE-8BD2-4FBC-B7FA-241B1E994012}" srcOrd="1" destOrd="0" presId="urn:microsoft.com/office/officeart/2005/8/layout/chart3"/>
    <dgm:cxn modelId="{C0779E51-7496-453F-9335-3C1711D81DAA}" type="presParOf" srcId="{4584D4AE-D83D-4AD5-80DC-DB6B04EADB8A}" destId="{CC11020F-C2F7-40DD-84AD-5B08AA6B1FEF}" srcOrd="2" destOrd="0" presId="urn:microsoft.com/office/officeart/2005/8/layout/chart3"/>
    <dgm:cxn modelId="{AFFCE0E4-D0CC-4600-BC92-542A2378B3F3}" type="presParOf" srcId="{4584D4AE-D83D-4AD5-80DC-DB6B04EADB8A}" destId="{AE922010-9E24-43E0-B96B-182FC4799020}" srcOrd="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2B3E75-8CFD-4587-9510-2F07A1F75B35}" type="doc">
      <dgm:prSet loTypeId="urn:microsoft.com/office/officeart/2005/8/layout/chart3" loCatId="cycle" qsTypeId="urn:microsoft.com/office/officeart/2005/8/quickstyle/simple1" qsCatId="simple" csTypeId="urn:microsoft.com/office/officeart/2005/8/colors/colorful5" csCatId="colorful" phldr="1"/>
      <dgm:spPr/>
    </dgm:pt>
    <dgm:pt modelId="{5B974344-EB73-4168-86FB-84D5E4D8ED0C}">
      <dgm:prSet phldrT="[Text]"/>
      <dgm:spPr/>
      <dgm:t>
        <a:bodyPr/>
        <a:lstStyle/>
        <a:p>
          <a:r>
            <a:rPr lang="en-US" dirty="0"/>
            <a:t>Catalogue digital PP tools and link them with specific modules </a:t>
          </a:r>
          <a:endParaRPr lang="el-GR" dirty="0"/>
        </a:p>
      </dgm:t>
    </dgm:pt>
    <dgm:pt modelId="{AFD4E8B1-EAD8-4E98-93DF-7BCC2F86E1DB}" type="parTrans" cxnId="{60359D87-FB8E-4854-8663-1664E88C7EC5}">
      <dgm:prSet/>
      <dgm:spPr/>
      <dgm:t>
        <a:bodyPr/>
        <a:lstStyle/>
        <a:p>
          <a:endParaRPr lang="el-GR"/>
        </a:p>
      </dgm:t>
    </dgm:pt>
    <dgm:pt modelId="{0F9C46D4-01F2-46B2-A487-A1C1694031C6}" type="sibTrans" cxnId="{60359D87-FB8E-4854-8663-1664E88C7EC5}">
      <dgm:prSet/>
      <dgm:spPr/>
      <dgm:t>
        <a:bodyPr/>
        <a:lstStyle/>
        <a:p>
          <a:endParaRPr lang="el-GR"/>
        </a:p>
      </dgm:t>
    </dgm:pt>
    <dgm:pt modelId="{E4C4605B-2060-43D3-9D60-DBC924FF7D61}">
      <dgm:prSet phldrT="[Text]"/>
      <dgm:spPr/>
      <dgm:t>
        <a:bodyPr/>
        <a:lstStyle/>
        <a:p>
          <a:r>
            <a:rPr lang="en-US" dirty="0"/>
            <a:t>Enhance digital competence of:</a:t>
          </a:r>
        </a:p>
        <a:p>
          <a:r>
            <a:rPr lang="en-US" dirty="0"/>
            <a:t>Educators</a:t>
          </a:r>
        </a:p>
        <a:p>
          <a:r>
            <a:rPr lang="en-US" dirty="0"/>
            <a:t>Learners (students, practitioners)</a:t>
          </a:r>
          <a:endParaRPr lang="el-GR" dirty="0"/>
        </a:p>
      </dgm:t>
    </dgm:pt>
    <dgm:pt modelId="{D250B843-B9A7-463F-B7E8-8D3E058C7124}" type="parTrans" cxnId="{84A05006-4746-4F59-8B78-5D6CC3A3E7D0}">
      <dgm:prSet/>
      <dgm:spPr/>
      <dgm:t>
        <a:bodyPr/>
        <a:lstStyle/>
        <a:p>
          <a:endParaRPr lang="el-GR"/>
        </a:p>
      </dgm:t>
    </dgm:pt>
    <dgm:pt modelId="{08235249-BD2C-4259-B721-407BF18990F9}" type="sibTrans" cxnId="{84A05006-4746-4F59-8B78-5D6CC3A3E7D0}">
      <dgm:prSet/>
      <dgm:spPr/>
      <dgm:t>
        <a:bodyPr/>
        <a:lstStyle/>
        <a:p>
          <a:endParaRPr lang="el-GR"/>
        </a:p>
      </dgm:t>
    </dgm:pt>
    <dgm:pt modelId="{4584D4AE-D83D-4AD5-80DC-DB6B04EADB8A}" type="pres">
      <dgm:prSet presAssocID="{7C2B3E75-8CFD-4587-9510-2F07A1F75B35}" presName="compositeShape" presStyleCnt="0">
        <dgm:presLayoutVars>
          <dgm:chMax val="7"/>
          <dgm:dir/>
          <dgm:resizeHandles val="exact"/>
        </dgm:presLayoutVars>
      </dgm:prSet>
      <dgm:spPr/>
    </dgm:pt>
    <dgm:pt modelId="{9DD6CBDB-3199-4C14-9037-086B61D1E09A}" type="pres">
      <dgm:prSet presAssocID="{7C2B3E75-8CFD-4587-9510-2F07A1F75B35}" presName="wedge1" presStyleLbl="node1" presStyleIdx="0" presStyleCnt="2"/>
      <dgm:spPr/>
    </dgm:pt>
    <dgm:pt modelId="{AC1AAAAE-8BD2-4FBC-B7FA-241B1E994012}" type="pres">
      <dgm:prSet presAssocID="{7C2B3E75-8CFD-4587-9510-2F07A1F75B35}" presName="wedge1Tx" presStyleLbl="node1" presStyleIdx="0" presStyleCnt="2">
        <dgm:presLayoutVars>
          <dgm:chMax val="0"/>
          <dgm:chPref val="0"/>
          <dgm:bulletEnabled val="1"/>
        </dgm:presLayoutVars>
      </dgm:prSet>
      <dgm:spPr/>
    </dgm:pt>
    <dgm:pt modelId="{CC11020F-C2F7-40DD-84AD-5B08AA6B1FEF}" type="pres">
      <dgm:prSet presAssocID="{7C2B3E75-8CFD-4587-9510-2F07A1F75B35}" presName="wedge2" presStyleLbl="node1" presStyleIdx="1" presStyleCnt="2"/>
      <dgm:spPr/>
    </dgm:pt>
    <dgm:pt modelId="{AE922010-9E24-43E0-B96B-182FC4799020}" type="pres">
      <dgm:prSet presAssocID="{7C2B3E75-8CFD-4587-9510-2F07A1F75B35}" presName="wedge2Tx" presStyleLbl="node1" presStyleIdx="1" presStyleCnt="2">
        <dgm:presLayoutVars>
          <dgm:chMax val="0"/>
          <dgm:chPref val="0"/>
          <dgm:bulletEnabled val="1"/>
        </dgm:presLayoutVars>
      </dgm:prSet>
      <dgm:spPr/>
    </dgm:pt>
  </dgm:ptLst>
  <dgm:cxnLst>
    <dgm:cxn modelId="{84A05006-4746-4F59-8B78-5D6CC3A3E7D0}" srcId="{7C2B3E75-8CFD-4587-9510-2F07A1F75B35}" destId="{E4C4605B-2060-43D3-9D60-DBC924FF7D61}" srcOrd="1" destOrd="0" parTransId="{D250B843-B9A7-463F-B7E8-8D3E058C7124}" sibTransId="{08235249-BD2C-4259-B721-407BF18990F9}"/>
    <dgm:cxn modelId="{277EE506-D418-4FC0-BF29-7128CC735075}" type="presOf" srcId="{7C2B3E75-8CFD-4587-9510-2F07A1F75B35}" destId="{4584D4AE-D83D-4AD5-80DC-DB6B04EADB8A}" srcOrd="0" destOrd="0" presId="urn:microsoft.com/office/officeart/2005/8/layout/chart3"/>
    <dgm:cxn modelId="{7E5E3F23-25DD-4333-BA93-1F3C47C238E8}" type="presOf" srcId="{5B974344-EB73-4168-86FB-84D5E4D8ED0C}" destId="{AC1AAAAE-8BD2-4FBC-B7FA-241B1E994012}" srcOrd="1" destOrd="0" presId="urn:microsoft.com/office/officeart/2005/8/layout/chart3"/>
    <dgm:cxn modelId="{9D8CD33B-B76F-4CD8-A0E1-AFB90CDF091F}" type="presOf" srcId="{E4C4605B-2060-43D3-9D60-DBC924FF7D61}" destId="{AE922010-9E24-43E0-B96B-182FC4799020}" srcOrd="1" destOrd="0" presId="urn:microsoft.com/office/officeart/2005/8/layout/chart3"/>
    <dgm:cxn modelId="{60359D87-FB8E-4854-8663-1664E88C7EC5}" srcId="{7C2B3E75-8CFD-4587-9510-2F07A1F75B35}" destId="{5B974344-EB73-4168-86FB-84D5E4D8ED0C}" srcOrd="0" destOrd="0" parTransId="{AFD4E8B1-EAD8-4E98-93DF-7BCC2F86E1DB}" sibTransId="{0F9C46D4-01F2-46B2-A487-A1C1694031C6}"/>
    <dgm:cxn modelId="{9A0AF3AF-C750-449B-A135-23C4CC7979ED}" type="presOf" srcId="{5B974344-EB73-4168-86FB-84D5E4D8ED0C}" destId="{9DD6CBDB-3199-4C14-9037-086B61D1E09A}" srcOrd="0" destOrd="0" presId="urn:microsoft.com/office/officeart/2005/8/layout/chart3"/>
    <dgm:cxn modelId="{D24E19DB-43F9-4303-AD97-26B863DAB63A}" type="presOf" srcId="{E4C4605B-2060-43D3-9D60-DBC924FF7D61}" destId="{CC11020F-C2F7-40DD-84AD-5B08AA6B1FEF}" srcOrd="0" destOrd="0" presId="urn:microsoft.com/office/officeart/2005/8/layout/chart3"/>
    <dgm:cxn modelId="{EFE9D014-C594-4094-850C-6CD9B171ED7D}" type="presParOf" srcId="{4584D4AE-D83D-4AD5-80DC-DB6B04EADB8A}" destId="{9DD6CBDB-3199-4C14-9037-086B61D1E09A}" srcOrd="0" destOrd="0" presId="urn:microsoft.com/office/officeart/2005/8/layout/chart3"/>
    <dgm:cxn modelId="{A946E12F-32DE-4EED-8395-201CC85602D0}" type="presParOf" srcId="{4584D4AE-D83D-4AD5-80DC-DB6B04EADB8A}" destId="{AC1AAAAE-8BD2-4FBC-B7FA-241B1E994012}" srcOrd="1" destOrd="0" presId="urn:microsoft.com/office/officeart/2005/8/layout/chart3"/>
    <dgm:cxn modelId="{C0779E51-7496-453F-9335-3C1711D81DAA}" type="presParOf" srcId="{4584D4AE-D83D-4AD5-80DC-DB6B04EADB8A}" destId="{CC11020F-C2F7-40DD-84AD-5B08AA6B1FEF}" srcOrd="2" destOrd="0" presId="urn:microsoft.com/office/officeart/2005/8/layout/chart3"/>
    <dgm:cxn modelId="{AFFCE0E4-D0CC-4600-BC92-542A2378B3F3}" type="presParOf" srcId="{4584D4AE-D83D-4AD5-80DC-DB6B04EADB8A}" destId="{AE922010-9E24-43E0-B96B-182FC4799020}" srcOrd="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2B3E75-8CFD-4587-9510-2F07A1F75B35}" type="doc">
      <dgm:prSet loTypeId="urn:microsoft.com/office/officeart/2005/8/layout/chart3" loCatId="cycle" qsTypeId="urn:microsoft.com/office/officeart/2005/8/quickstyle/simple1" qsCatId="simple" csTypeId="urn:microsoft.com/office/officeart/2005/8/colors/colorful5" csCatId="colorful" phldr="1"/>
      <dgm:spPr/>
    </dgm:pt>
    <dgm:pt modelId="{5B974344-EB73-4168-86FB-84D5E4D8ED0C}">
      <dgm:prSet phldrT="[Text]"/>
      <dgm:spPr/>
      <dgm:t>
        <a:bodyPr/>
        <a:lstStyle/>
        <a:p>
          <a:r>
            <a:rPr lang="en-US" dirty="0"/>
            <a:t>Catalogue digital PP tools and link them with specific modules </a:t>
          </a:r>
          <a:endParaRPr lang="el-GR" dirty="0"/>
        </a:p>
      </dgm:t>
    </dgm:pt>
    <dgm:pt modelId="{AFD4E8B1-EAD8-4E98-93DF-7BCC2F86E1DB}" type="parTrans" cxnId="{60359D87-FB8E-4854-8663-1664E88C7EC5}">
      <dgm:prSet/>
      <dgm:spPr/>
      <dgm:t>
        <a:bodyPr/>
        <a:lstStyle/>
        <a:p>
          <a:endParaRPr lang="el-GR"/>
        </a:p>
      </dgm:t>
    </dgm:pt>
    <dgm:pt modelId="{0F9C46D4-01F2-46B2-A487-A1C1694031C6}" type="sibTrans" cxnId="{60359D87-FB8E-4854-8663-1664E88C7EC5}">
      <dgm:prSet/>
      <dgm:spPr/>
      <dgm:t>
        <a:bodyPr/>
        <a:lstStyle/>
        <a:p>
          <a:endParaRPr lang="el-GR"/>
        </a:p>
      </dgm:t>
    </dgm:pt>
    <dgm:pt modelId="{E4C4605B-2060-43D3-9D60-DBC924FF7D61}">
      <dgm:prSet phldrT="[Text]"/>
      <dgm:spPr/>
      <dgm:t>
        <a:bodyPr/>
        <a:lstStyle/>
        <a:p>
          <a:r>
            <a:rPr lang="en-US" dirty="0"/>
            <a:t>Enhance digital competence of:</a:t>
          </a:r>
        </a:p>
        <a:p>
          <a:r>
            <a:rPr lang="en-US" dirty="0"/>
            <a:t>Educators</a:t>
          </a:r>
        </a:p>
        <a:p>
          <a:r>
            <a:rPr lang="en-US" dirty="0"/>
            <a:t>Learners (students, practitioners)</a:t>
          </a:r>
          <a:endParaRPr lang="el-GR" dirty="0"/>
        </a:p>
      </dgm:t>
    </dgm:pt>
    <dgm:pt modelId="{D250B843-B9A7-463F-B7E8-8D3E058C7124}" type="parTrans" cxnId="{84A05006-4746-4F59-8B78-5D6CC3A3E7D0}">
      <dgm:prSet/>
      <dgm:spPr/>
      <dgm:t>
        <a:bodyPr/>
        <a:lstStyle/>
        <a:p>
          <a:endParaRPr lang="el-GR"/>
        </a:p>
      </dgm:t>
    </dgm:pt>
    <dgm:pt modelId="{08235249-BD2C-4259-B721-407BF18990F9}" type="sibTrans" cxnId="{84A05006-4746-4F59-8B78-5D6CC3A3E7D0}">
      <dgm:prSet/>
      <dgm:spPr/>
      <dgm:t>
        <a:bodyPr/>
        <a:lstStyle/>
        <a:p>
          <a:endParaRPr lang="el-GR"/>
        </a:p>
      </dgm:t>
    </dgm:pt>
    <dgm:pt modelId="{4584D4AE-D83D-4AD5-80DC-DB6B04EADB8A}" type="pres">
      <dgm:prSet presAssocID="{7C2B3E75-8CFD-4587-9510-2F07A1F75B35}" presName="compositeShape" presStyleCnt="0">
        <dgm:presLayoutVars>
          <dgm:chMax val="7"/>
          <dgm:dir/>
          <dgm:resizeHandles val="exact"/>
        </dgm:presLayoutVars>
      </dgm:prSet>
      <dgm:spPr/>
    </dgm:pt>
    <dgm:pt modelId="{9DD6CBDB-3199-4C14-9037-086B61D1E09A}" type="pres">
      <dgm:prSet presAssocID="{7C2B3E75-8CFD-4587-9510-2F07A1F75B35}" presName="wedge1" presStyleLbl="node1" presStyleIdx="0" presStyleCnt="2"/>
      <dgm:spPr/>
    </dgm:pt>
    <dgm:pt modelId="{AC1AAAAE-8BD2-4FBC-B7FA-241B1E994012}" type="pres">
      <dgm:prSet presAssocID="{7C2B3E75-8CFD-4587-9510-2F07A1F75B35}" presName="wedge1Tx" presStyleLbl="node1" presStyleIdx="0" presStyleCnt="2">
        <dgm:presLayoutVars>
          <dgm:chMax val="0"/>
          <dgm:chPref val="0"/>
          <dgm:bulletEnabled val="1"/>
        </dgm:presLayoutVars>
      </dgm:prSet>
      <dgm:spPr/>
    </dgm:pt>
    <dgm:pt modelId="{CC11020F-C2F7-40DD-84AD-5B08AA6B1FEF}" type="pres">
      <dgm:prSet presAssocID="{7C2B3E75-8CFD-4587-9510-2F07A1F75B35}" presName="wedge2" presStyleLbl="node1" presStyleIdx="1" presStyleCnt="2"/>
      <dgm:spPr/>
    </dgm:pt>
    <dgm:pt modelId="{AE922010-9E24-43E0-B96B-182FC4799020}" type="pres">
      <dgm:prSet presAssocID="{7C2B3E75-8CFD-4587-9510-2F07A1F75B35}" presName="wedge2Tx" presStyleLbl="node1" presStyleIdx="1" presStyleCnt="2">
        <dgm:presLayoutVars>
          <dgm:chMax val="0"/>
          <dgm:chPref val="0"/>
          <dgm:bulletEnabled val="1"/>
        </dgm:presLayoutVars>
      </dgm:prSet>
      <dgm:spPr/>
    </dgm:pt>
  </dgm:ptLst>
  <dgm:cxnLst>
    <dgm:cxn modelId="{84A05006-4746-4F59-8B78-5D6CC3A3E7D0}" srcId="{7C2B3E75-8CFD-4587-9510-2F07A1F75B35}" destId="{E4C4605B-2060-43D3-9D60-DBC924FF7D61}" srcOrd="1" destOrd="0" parTransId="{D250B843-B9A7-463F-B7E8-8D3E058C7124}" sibTransId="{08235249-BD2C-4259-B721-407BF18990F9}"/>
    <dgm:cxn modelId="{277EE506-D418-4FC0-BF29-7128CC735075}" type="presOf" srcId="{7C2B3E75-8CFD-4587-9510-2F07A1F75B35}" destId="{4584D4AE-D83D-4AD5-80DC-DB6B04EADB8A}" srcOrd="0" destOrd="0" presId="urn:microsoft.com/office/officeart/2005/8/layout/chart3"/>
    <dgm:cxn modelId="{7E5E3F23-25DD-4333-BA93-1F3C47C238E8}" type="presOf" srcId="{5B974344-EB73-4168-86FB-84D5E4D8ED0C}" destId="{AC1AAAAE-8BD2-4FBC-B7FA-241B1E994012}" srcOrd="1" destOrd="0" presId="urn:microsoft.com/office/officeart/2005/8/layout/chart3"/>
    <dgm:cxn modelId="{9D8CD33B-B76F-4CD8-A0E1-AFB90CDF091F}" type="presOf" srcId="{E4C4605B-2060-43D3-9D60-DBC924FF7D61}" destId="{AE922010-9E24-43E0-B96B-182FC4799020}" srcOrd="1" destOrd="0" presId="urn:microsoft.com/office/officeart/2005/8/layout/chart3"/>
    <dgm:cxn modelId="{60359D87-FB8E-4854-8663-1664E88C7EC5}" srcId="{7C2B3E75-8CFD-4587-9510-2F07A1F75B35}" destId="{5B974344-EB73-4168-86FB-84D5E4D8ED0C}" srcOrd="0" destOrd="0" parTransId="{AFD4E8B1-EAD8-4E98-93DF-7BCC2F86E1DB}" sibTransId="{0F9C46D4-01F2-46B2-A487-A1C1694031C6}"/>
    <dgm:cxn modelId="{9A0AF3AF-C750-449B-A135-23C4CC7979ED}" type="presOf" srcId="{5B974344-EB73-4168-86FB-84D5E4D8ED0C}" destId="{9DD6CBDB-3199-4C14-9037-086B61D1E09A}" srcOrd="0" destOrd="0" presId="urn:microsoft.com/office/officeart/2005/8/layout/chart3"/>
    <dgm:cxn modelId="{D24E19DB-43F9-4303-AD97-26B863DAB63A}" type="presOf" srcId="{E4C4605B-2060-43D3-9D60-DBC924FF7D61}" destId="{CC11020F-C2F7-40DD-84AD-5B08AA6B1FEF}" srcOrd="0" destOrd="0" presId="urn:microsoft.com/office/officeart/2005/8/layout/chart3"/>
    <dgm:cxn modelId="{EFE9D014-C594-4094-850C-6CD9B171ED7D}" type="presParOf" srcId="{4584D4AE-D83D-4AD5-80DC-DB6B04EADB8A}" destId="{9DD6CBDB-3199-4C14-9037-086B61D1E09A}" srcOrd="0" destOrd="0" presId="urn:microsoft.com/office/officeart/2005/8/layout/chart3"/>
    <dgm:cxn modelId="{A946E12F-32DE-4EED-8395-201CC85602D0}" type="presParOf" srcId="{4584D4AE-D83D-4AD5-80DC-DB6B04EADB8A}" destId="{AC1AAAAE-8BD2-4FBC-B7FA-241B1E994012}" srcOrd="1" destOrd="0" presId="urn:microsoft.com/office/officeart/2005/8/layout/chart3"/>
    <dgm:cxn modelId="{C0779E51-7496-453F-9335-3C1711D81DAA}" type="presParOf" srcId="{4584D4AE-D83D-4AD5-80DC-DB6B04EADB8A}" destId="{CC11020F-C2F7-40DD-84AD-5B08AA6B1FEF}" srcOrd="2" destOrd="0" presId="urn:microsoft.com/office/officeart/2005/8/layout/chart3"/>
    <dgm:cxn modelId="{AFFCE0E4-D0CC-4600-BC92-542A2378B3F3}" type="presParOf" srcId="{4584D4AE-D83D-4AD5-80DC-DB6B04EADB8A}" destId="{AE922010-9E24-43E0-B96B-182FC4799020}" srcOrd="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955FFE-E1F0-498F-A0C6-A27296EE2DC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l-GR"/>
        </a:p>
      </dgm:t>
    </dgm:pt>
    <dgm:pt modelId="{D55755C1-FCD0-49FF-8F40-CCA5A30FCC33}">
      <dgm:prSet phldrT="[Text]"/>
      <dgm:spPr/>
      <dgm:t>
        <a:bodyPr/>
        <a:lstStyle/>
        <a:p>
          <a:r>
            <a:rPr lang="en-US" dirty="0"/>
            <a:t>VUM</a:t>
          </a:r>
          <a:endParaRPr lang="el-GR" dirty="0"/>
        </a:p>
      </dgm:t>
    </dgm:pt>
    <dgm:pt modelId="{341C8094-6BF1-4B9B-81C7-9F097E9396F1}" type="parTrans" cxnId="{38B7554E-54B3-4136-BEFD-8710BD95F349}">
      <dgm:prSet/>
      <dgm:spPr/>
      <dgm:t>
        <a:bodyPr/>
        <a:lstStyle/>
        <a:p>
          <a:endParaRPr lang="el-GR"/>
        </a:p>
      </dgm:t>
    </dgm:pt>
    <dgm:pt modelId="{9120CED6-527B-4481-8F39-1D0E4B0AFAD2}" type="sibTrans" cxnId="{38B7554E-54B3-4136-BEFD-8710BD95F349}">
      <dgm:prSet/>
      <dgm:spPr/>
      <dgm:t>
        <a:bodyPr/>
        <a:lstStyle/>
        <a:p>
          <a:endParaRPr lang="el-GR"/>
        </a:p>
      </dgm:t>
    </dgm:pt>
    <dgm:pt modelId="{8F4C6070-71AB-43CA-A955-5A6D7E62E43C}">
      <dgm:prSet phldrT="[Text]" custT="1"/>
      <dgm:spPr/>
      <dgm:t>
        <a:bodyPr/>
        <a:lstStyle/>
        <a:p>
          <a:r>
            <a:rPr lang="en-US" sz="2400" dirty="0"/>
            <a:t>4 Modules</a:t>
          </a:r>
          <a:endParaRPr lang="el-GR" sz="2400" dirty="0"/>
        </a:p>
      </dgm:t>
    </dgm:pt>
    <dgm:pt modelId="{4EE87A2D-FDFA-45CB-AFF4-80ADF4B2DC4C}" type="parTrans" cxnId="{B8273CEC-4017-46C0-88DE-8DABDBCD2B82}">
      <dgm:prSet/>
      <dgm:spPr/>
      <dgm:t>
        <a:bodyPr/>
        <a:lstStyle/>
        <a:p>
          <a:endParaRPr lang="el-GR"/>
        </a:p>
      </dgm:t>
    </dgm:pt>
    <dgm:pt modelId="{5EBBA829-57A1-4E55-8B06-ECC019130967}" type="sibTrans" cxnId="{B8273CEC-4017-46C0-88DE-8DABDBCD2B82}">
      <dgm:prSet/>
      <dgm:spPr/>
      <dgm:t>
        <a:bodyPr/>
        <a:lstStyle/>
        <a:p>
          <a:endParaRPr lang="el-GR"/>
        </a:p>
      </dgm:t>
    </dgm:pt>
    <dgm:pt modelId="{C84C8379-6E05-4D9C-8D8C-70A020F9B9E8}">
      <dgm:prSet phldrT="[Text]"/>
      <dgm:spPr/>
      <dgm:t>
        <a:bodyPr/>
        <a:lstStyle/>
        <a:p>
          <a:r>
            <a:rPr lang="en-US" dirty="0" err="1"/>
            <a:t>UniLodz</a:t>
          </a:r>
          <a:endParaRPr lang="el-GR" dirty="0"/>
        </a:p>
      </dgm:t>
    </dgm:pt>
    <dgm:pt modelId="{8ED2A89C-B14E-4D80-8455-0E43DEFB28B8}" type="parTrans" cxnId="{88AC421E-360B-4832-9635-5013E18B587F}">
      <dgm:prSet/>
      <dgm:spPr/>
      <dgm:t>
        <a:bodyPr/>
        <a:lstStyle/>
        <a:p>
          <a:endParaRPr lang="el-GR"/>
        </a:p>
      </dgm:t>
    </dgm:pt>
    <dgm:pt modelId="{C7431A53-0A0E-46BB-9A44-44F567A66DB1}" type="sibTrans" cxnId="{88AC421E-360B-4832-9635-5013E18B587F}">
      <dgm:prSet/>
      <dgm:spPr/>
      <dgm:t>
        <a:bodyPr/>
        <a:lstStyle/>
        <a:p>
          <a:endParaRPr lang="el-GR"/>
        </a:p>
      </dgm:t>
    </dgm:pt>
    <dgm:pt modelId="{AB79687C-9AD1-47FB-A7E1-00D42D182473}">
      <dgm:prSet phldrT="[Text]" custT="1"/>
      <dgm:spPr/>
      <dgm:t>
        <a:bodyPr/>
        <a:lstStyle/>
        <a:p>
          <a:r>
            <a:rPr lang="en-US" sz="2400" dirty="0"/>
            <a:t>1 Module</a:t>
          </a:r>
          <a:endParaRPr lang="el-GR" sz="2400" dirty="0"/>
        </a:p>
      </dgm:t>
    </dgm:pt>
    <dgm:pt modelId="{F03FA203-0B11-4324-8ADD-07B9D1E7BE46}" type="parTrans" cxnId="{F624BD69-7629-46DD-B823-AE5FC25D0DD7}">
      <dgm:prSet/>
      <dgm:spPr/>
      <dgm:t>
        <a:bodyPr/>
        <a:lstStyle/>
        <a:p>
          <a:endParaRPr lang="el-GR"/>
        </a:p>
      </dgm:t>
    </dgm:pt>
    <dgm:pt modelId="{DCB25735-5FE3-470F-9E8C-EA05F86E23C5}" type="sibTrans" cxnId="{F624BD69-7629-46DD-B823-AE5FC25D0DD7}">
      <dgm:prSet/>
      <dgm:spPr/>
      <dgm:t>
        <a:bodyPr/>
        <a:lstStyle/>
        <a:p>
          <a:endParaRPr lang="el-GR"/>
        </a:p>
      </dgm:t>
    </dgm:pt>
    <dgm:pt modelId="{A4B97151-FBDD-45F8-A7C0-5B119EA1B064}">
      <dgm:prSet phldrT="[Text]" custT="1"/>
      <dgm:spPr/>
      <dgm:t>
        <a:bodyPr/>
        <a:lstStyle/>
        <a:p>
          <a:r>
            <a:rPr lang="en-US" sz="2400" dirty="0"/>
            <a:t>1 Course          </a:t>
          </a:r>
          <a:r>
            <a:rPr lang="en-US" sz="1200" dirty="0"/>
            <a:t>(6 Modules)</a:t>
          </a:r>
          <a:r>
            <a:rPr lang="en-US" sz="2400" dirty="0"/>
            <a:t> </a:t>
          </a:r>
          <a:endParaRPr lang="el-GR" sz="2400" dirty="0"/>
        </a:p>
      </dgm:t>
    </dgm:pt>
    <dgm:pt modelId="{B35010E7-5A53-4C54-BC8F-8B488E4B91E2}" type="parTrans" cxnId="{F830D0A4-5FA5-4D1D-8764-DB2528EF2E5A}">
      <dgm:prSet/>
      <dgm:spPr/>
      <dgm:t>
        <a:bodyPr/>
        <a:lstStyle/>
        <a:p>
          <a:endParaRPr lang="el-GR"/>
        </a:p>
      </dgm:t>
    </dgm:pt>
    <dgm:pt modelId="{41C96E04-4744-44B5-AED1-7FA86275137D}" type="sibTrans" cxnId="{F830D0A4-5FA5-4D1D-8764-DB2528EF2E5A}">
      <dgm:prSet/>
      <dgm:spPr/>
      <dgm:t>
        <a:bodyPr/>
        <a:lstStyle/>
        <a:p>
          <a:endParaRPr lang="el-GR"/>
        </a:p>
      </dgm:t>
    </dgm:pt>
    <dgm:pt modelId="{5CA06041-CD64-42F6-841F-AB84942E7DC0}">
      <dgm:prSet phldrT="[Text]"/>
      <dgm:spPr/>
      <dgm:t>
        <a:bodyPr/>
        <a:lstStyle/>
        <a:p>
          <a:r>
            <a:rPr lang="en-US" dirty="0"/>
            <a:t>POLITO</a:t>
          </a:r>
          <a:endParaRPr lang="el-GR" dirty="0"/>
        </a:p>
      </dgm:t>
    </dgm:pt>
    <dgm:pt modelId="{C32384B5-2EC4-495B-B1E1-3F427F81CDEB}" type="parTrans" cxnId="{4DE488D6-E5EA-4B2B-BD63-0C96F4861D31}">
      <dgm:prSet/>
      <dgm:spPr/>
      <dgm:t>
        <a:bodyPr/>
        <a:lstStyle/>
        <a:p>
          <a:endParaRPr lang="el-GR"/>
        </a:p>
      </dgm:t>
    </dgm:pt>
    <dgm:pt modelId="{4A5FB7D4-A29F-4A72-BF1E-CEBF87DD028A}" type="sibTrans" cxnId="{4DE488D6-E5EA-4B2B-BD63-0C96F4861D31}">
      <dgm:prSet/>
      <dgm:spPr/>
      <dgm:t>
        <a:bodyPr/>
        <a:lstStyle/>
        <a:p>
          <a:endParaRPr lang="el-GR"/>
        </a:p>
      </dgm:t>
    </dgm:pt>
    <dgm:pt modelId="{617112F8-5646-417D-AD46-2589F05EBB82}">
      <dgm:prSet phldrT="[Text]" custT="1"/>
      <dgm:spPr/>
      <dgm:t>
        <a:bodyPr/>
        <a:lstStyle/>
        <a:p>
          <a:r>
            <a:rPr lang="en-US" sz="2400" dirty="0"/>
            <a:t>4 Modules</a:t>
          </a:r>
          <a:endParaRPr lang="el-GR" sz="2400" dirty="0"/>
        </a:p>
      </dgm:t>
    </dgm:pt>
    <dgm:pt modelId="{DA330757-A19A-4C7B-8245-CDAA0A59409C}" type="parTrans" cxnId="{5651C3D7-A338-49ED-8BCF-9FA7F95BC44C}">
      <dgm:prSet/>
      <dgm:spPr/>
      <dgm:t>
        <a:bodyPr/>
        <a:lstStyle/>
        <a:p>
          <a:endParaRPr lang="el-GR"/>
        </a:p>
      </dgm:t>
    </dgm:pt>
    <dgm:pt modelId="{FA21BE67-5823-47CB-B94E-E6257E2A6405}" type="sibTrans" cxnId="{5651C3D7-A338-49ED-8BCF-9FA7F95BC44C}">
      <dgm:prSet/>
      <dgm:spPr/>
      <dgm:t>
        <a:bodyPr/>
        <a:lstStyle/>
        <a:p>
          <a:endParaRPr lang="el-GR"/>
        </a:p>
      </dgm:t>
    </dgm:pt>
    <dgm:pt modelId="{5B8E7BA6-5939-4C3D-9806-F2C3FEDFD27C}" type="pres">
      <dgm:prSet presAssocID="{50955FFE-E1F0-498F-A0C6-A27296EE2DCC}" presName="Name0" presStyleCnt="0">
        <dgm:presLayoutVars>
          <dgm:dir/>
          <dgm:animLvl val="lvl"/>
          <dgm:resizeHandles val="exact"/>
        </dgm:presLayoutVars>
      </dgm:prSet>
      <dgm:spPr/>
    </dgm:pt>
    <dgm:pt modelId="{00F2B52D-4D2B-4973-B4E0-F4CB68A78758}" type="pres">
      <dgm:prSet presAssocID="{D55755C1-FCD0-49FF-8F40-CCA5A30FCC33}" presName="composite" presStyleCnt="0"/>
      <dgm:spPr/>
    </dgm:pt>
    <dgm:pt modelId="{E65E6E6D-5AF8-49C5-AF2F-E75EA6D3AF34}" type="pres">
      <dgm:prSet presAssocID="{D55755C1-FCD0-49FF-8F40-CCA5A30FCC33}" presName="parTx" presStyleLbl="alignNode1" presStyleIdx="0" presStyleCnt="3" custLinFactNeighborX="-13276" custLinFactNeighborY="-314">
        <dgm:presLayoutVars>
          <dgm:chMax val="0"/>
          <dgm:chPref val="0"/>
          <dgm:bulletEnabled val="1"/>
        </dgm:presLayoutVars>
      </dgm:prSet>
      <dgm:spPr/>
    </dgm:pt>
    <dgm:pt modelId="{885B0032-0AA6-4CE2-B714-BEFBC4C2219D}" type="pres">
      <dgm:prSet presAssocID="{D55755C1-FCD0-49FF-8F40-CCA5A30FCC33}" presName="desTx" presStyleLbl="alignAccFollowNode1" presStyleIdx="0" presStyleCnt="3">
        <dgm:presLayoutVars>
          <dgm:bulletEnabled val="1"/>
        </dgm:presLayoutVars>
      </dgm:prSet>
      <dgm:spPr/>
    </dgm:pt>
    <dgm:pt modelId="{C0A2B214-0599-47C9-93F9-72AD7DB8518B}" type="pres">
      <dgm:prSet presAssocID="{9120CED6-527B-4481-8F39-1D0E4B0AFAD2}" presName="space" presStyleCnt="0"/>
      <dgm:spPr/>
    </dgm:pt>
    <dgm:pt modelId="{AE67CCB1-2C72-4870-9751-DC40823CCB09}" type="pres">
      <dgm:prSet presAssocID="{C84C8379-6E05-4D9C-8D8C-70A020F9B9E8}" presName="composite" presStyleCnt="0"/>
      <dgm:spPr/>
    </dgm:pt>
    <dgm:pt modelId="{4764BA23-FD33-404F-A81A-F6DFB7A5E61E}" type="pres">
      <dgm:prSet presAssocID="{C84C8379-6E05-4D9C-8D8C-70A020F9B9E8}" presName="parTx" presStyleLbl="alignNode1" presStyleIdx="1" presStyleCnt="3">
        <dgm:presLayoutVars>
          <dgm:chMax val="0"/>
          <dgm:chPref val="0"/>
          <dgm:bulletEnabled val="1"/>
        </dgm:presLayoutVars>
      </dgm:prSet>
      <dgm:spPr/>
    </dgm:pt>
    <dgm:pt modelId="{20BFC320-ACF7-4EF2-83FD-A1194AB6D76C}" type="pres">
      <dgm:prSet presAssocID="{C84C8379-6E05-4D9C-8D8C-70A020F9B9E8}" presName="desTx" presStyleLbl="alignAccFollowNode1" presStyleIdx="1" presStyleCnt="3">
        <dgm:presLayoutVars>
          <dgm:bulletEnabled val="1"/>
        </dgm:presLayoutVars>
      </dgm:prSet>
      <dgm:spPr/>
    </dgm:pt>
    <dgm:pt modelId="{422E4EB8-6B2E-4E02-A73C-A78D0DCDA796}" type="pres">
      <dgm:prSet presAssocID="{C7431A53-0A0E-46BB-9A44-44F567A66DB1}" presName="space" presStyleCnt="0"/>
      <dgm:spPr/>
    </dgm:pt>
    <dgm:pt modelId="{A49AC21A-1C87-403E-BFFC-F13E3A28CA43}" type="pres">
      <dgm:prSet presAssocID="{5CA06041-CD64-42F6-841F-AB84942E7DC0}" presName="composite" presStyleCnt="0"/>
      <dgm:spPr/>
    </dgm:pt>
    <dgm:pt modelId="{850F47F8-E27A-47EC-9000-03C5DCAF23D0}" type="pres">
      <dgm:prSet presAssocID="{5CA06041-CD64-42F6-841F-AB84942E7DC0}" presName="parTx" presStyleLbl="alignNode1" presStyleIdx="2" presStyleCnt="3">
        <dgm:presLayoutVars>
          <dgm:chMax val="0"/>
          <dgm:chPref val="0"/>
          <dgm:bulletEnabled val="1"/>
        </dgm:presLayoutVars>
      </dgm:prSet>
      <dgm:spPr/>
    </dgm:pt>
    <dgm:pt modelId="{B737694C-D0FD-4967-BB7D-14A9A8B9ECFA}" type="pres">
      <dgm:prSet presAssocID="{5CA06041-CD64-42F6-841F-AB84942E7DC0}" presName="desTx" presStyleLbl="alignAccFollowNode1" presStyleIdx="2" presStyleCnt="3">
        <dgm:presLayoutVars>
          <dgm:bulletEnabled val="1"/>
        </dgm:presLayoutVars>
      </dgm:prSet>
      <dgm:spPr/>
    </dgm:pt>
  </dgm:ptLst>
  <dgm:cxnLst>
    <dgm:cxn modelId="{88AC421E-360B-4832-9635-5013E18B587F}" srcId="{50955FFE-E1F0-498F-A0C6-A27296EE2DCC}" destId="{C84C8379-6E05-4D9C-8D8C-70A020F9B9E8}" srcOrd="1" destOrd="0" parTransId="{8ED2A89C-B14E-4D80-8455-0E43DEFB28B8}" sibTransId="{C7431A53-0A0E-46BB-9A44-44F567A66DB1}"/>
    <dgm:cxn modelId="{ABAC0340-78F2-472C-9C8A-DFA406F7BD0F}" type="presOf" srcId="{D55755C1-FCD0-49FF-8F40-CCA5A30FCC33}" destId="{E65E6E6D-5AF8-49C5-AF2F-E75EA6D3AF34}" srcOrd="0" destOrd="0" presId="urn:microsoft.com/office/officeart/2005/8/layout/hList1"/>
    <dgm:cxn modelId="{55B2FF44-5CE8-40C5-A418-F012515821D0}" type="presOf" srcId="{50955FFE-E1F0-498F-A0C6-A27296EE2DCC}" destId="{5B8E7BA6-5939-4C3D-9806-F2C3FEDFD27C}" srcOrd="0" destOrd="0" presId="urn:microsoft.com/office/officeart/2005/8/layout/hList1"/>
    <dgm:cxn modelId="{F624BD69-7629-46DD-B823-AE5FC25D0DD7}" srcId="{C84C8379-6E05-4D9C-8D8C-70A020F9B9E8}" destId="{AB79687C-9AD1-47FB-A7E1-00D42D182473}" srcOrd="0" destOrd="0" parTransId="{F03FA203-0B11-4324-8ADD-07B9D1E7BE46}" sibTransId="{DCB25735-5FE3-470F-9E8C-EA05F86E23C5}"/>
    <dgm:cxn modelId="{38B7554E-54B3-4136-BEFD-8710BD95F349}" srcId="{50955FFE-E1F0-498F-A0C6-A27296EE2DCC}" destId="{D55755C1-FCD0-49FF-8F40-CCA5A30FCC33}" srcOrd="0" destOrd="0" parTransId="{341C8094-6BF1-4B9B-81C7-9F097E9396F1}" sibTransId="{9120CED6-527B-4481-8F39-1D0E4B0AFAD2}"/>
    <dgm:cxn modelId="{06F51F76-5EEA-4754-B530-0295BE13A460}" type="presOf" srcId="{5CA06041-CD64-42F6-841F-AB84942E7DC0}" destId="{850F47F8-E27A-47EC-9000-03C5DCAF23D0}" srcOrd="0" destOrd="0" presId="urn:microsoft.com/office/officeart/2005/8/layout/hList1"/>
    <dgm:cxn modelId="{F830D0A4-5FA5-4D1D-8764-DB2528EF2E5A}" srcId="{C84C8379-6E05-4D9C-8D8C-70A020F9B9E8}" destId="{A4B97151-FBDD-45F8-A7C0-5B119EA1B064}" srcOrd="1" destOrd="0" parTransId="{B35010E7-5A53-4C54-BC8F-8B488E4B91E2}" sibTransId="{41C96E04-4744-44B5-AED1-7FA86275137D}"/>
    <dgm:cxn modelId="{BD5AEDB5-FE48-47E0-86CB-D4CB9F0EFBB6}" type="presOf" srcId="{617112F8-5646-417D-AD46-2589F05EBB82}" destId="{B737694C-D0FD-4967-BB7D-14A9A8B9ECFA}" srcOrd="0" destOrd="0" presId="urn:microsoft.com/office/officeart/2005/8/layout/hList1"/>
    <dgm:cxn modelId="{8526AAC0-8A9F-4526-8394-D0554303D521}" type="presOf" srcId="{8F4C6070-71AB-43CA-A955-5A6D7E62E43C}" destId="{885B0032-0AA6-4CE2-B714-BEFBC4C2219D}" srcOrd="0" destOrd="0" presId="urn:microsoft.com/office/officeart/2005/8/layout/hList1"/>
    <dgm:cxn modelId="{4DE488D6-E5EA-4B2B-BD63-0C96F4861D31}" srcId="{50955FFE-E1F0-498F-A0C6-A27296EE2DCC}" destId="{5CA06041-CD64-42F6-841F-AB84942E7DC0}" srcOrd="2" destOrd="0" parTransId="{C32384B5-2EC4-495B-B1E1-3F427F81CDEB}" sibTransId="{4A5FB7D4-A29F-4A72-BF1E-CEBF87DD028A}"/>
    <dgm:cxn modelId="{0D34C5D6-10DD-4E1D-8DBF-54E142FB206D}" type="presOf" srcId="{AB79687C-9AD1-47FB-A7E1-00D42D182473}" destId="{20BFC320-ACF7-4EF2-83FD-A1194AB6D76C}" srcOrd="0" destOrd="0" presId="urn:microsoft.com/office/officeart/2005/8/layout/hList1"/>
    <dgm:cxn modelId="{5651C3D7-A338-49ED-8BCF-9FA7F95BC44C}" srcId="{5CA06041-CD64-42F6-841F-AB84942E7DC0}" destId="{617112F8-5646-417D-AD46-2589F05EBB82}" srcOrd="0" destOrd="0" parTransId="{DA330757-A19A-4C7B-8245-CDAA0A59409C}" sibTransId="{FA21BE67-5823-47CB-B94E-E6257E2A6405}"/>
    <dgm:cxn modelId="{0D49B4D8-7787-4A1A-B88E-CB3C53B2480B}" type="presOf" srcId="{A4B97151-FBDD-45F8-A7C0-5B119EA1B064}" destId="{20BFC320-ACF7-4EF2-83FD-A1194AB6D76C}" srcOrd="0" destOrd="1" presId="urn:microsoft.com/office/officeart/2005/8/layout/hList1"/>
    <dgm:cxn modelId="{B8273CEC-4017-46C0-88DE-8DABDBCD2B82}" srcId="{D55755C1-FCD0-49FF-8F40-CCA5A30FCC33}" destId="{8F4C6070-71AB-43CA-A955-5A6D7E62E43C}" srcOrd="0" destOrd="0" parTransId="{4EE87A2D-FDFA-45CB-AFF4-80ADF4B2DC4C}" sibTransId="{5EBBA829-57A1-4E55-8B06-ECC019130967}"/>
    <dgm:cxn modelId="{A27165F7-5118-42A9-B35D-35925B6A1C3B}" type="presOf" srcId="{C84C8379-6E05-4D9C-8D8C-70A020F9B9E8}" destId="{4764BA23-FD33-404F-A81A-F6DFB7A5E61E}" srcOrd="0" destOrd="0" presId="urn:microsoft.com/office/officeart/2005/8/layout/hList1"/>
    <dgm:cxn modelId="{C1F383FB-AC64-4A2B-BCEC-C122B3E4FC3C}" type="presParOf" srcId="{5B8E7BA6-5939-4C3D-9806-F2C3FEDFD27C}" destId="{00F2B52D-4D2B-4973-B4E0-F4CB68A78758}" srcOrd="0" destOrd="0" presId="urn:microsoft.com/office/officeart/2005/8/layout/hList1"/>
    <dgm:cxn modelId="{5F2A77C9-054C-405E-BAA8-3B78D585DCB1}" type="presParOf" srcId="{00F2B52D-4D2B-4973-B4E0-F4CB68A78758}" destId="{E65E6E6D-5AF8-49C5-AF2F-E75EA6D3AF34}" srcOrd="0" destOrd="0" presId="urn:microsoft.com/office/officeart/2005/8/layout/hList1"/>
    <dgm:cxn modelId="{9F62BE9F-0684-4A66-9AC6-B05BF5C71324}" type="presParOf" srcId="{00F2B52D-4D2B-4973-B4E0-F4CB68A78758}" destId="{885B0032-0AA6-4CE2-B714-BEFBC4C2219D}" srcOrd="1" destOrd="0" presId="urn:microsoft.com/office/officeart/2005/8/layout/hList1"/>
    <dgm:cxn modelId="{5DBCC21D-379E-4DB8-B034-BAA1EFDCFB00}" type="presParOf" srcId="{5B8E7BA6-5939-4C3D-9806-F2C3FEDFD27C}" destId="{C0A2B214-0599-47C9-93F9-72AD7DB8518B}" srcOrd="1" destOrd="0" presId="urn:microsoft.com/office/officeart/2005/8/layout/hList1"/>
    <dgm:cxn modelId="{46B0EE80-FC2E-402A-9D16-F7333E89DBB3}" type="presParOf" srcId="{5B8E7BA6-5939-4C3D-9806-F2C3FEDFD27C}" destId="{AE67CCB1-2C72-4870-9751-DC40823CCB09}" srcOrd="2" destOrd="0" presId="urn:microsoft.com/office/officeart/2005/8/layout/hList1"/>
    <dgm:cxn modelId="{F6F85DB3-99AC-4339-8E56-7A35430B7CA3}" type="presParOf" srcId="{AE67CCB1-2C72-4870-9751-DC40823CCB09}" destId="{4764BA23-FD33-404F-A81A-F6DFB7A5E61E}" srcOrd="0" destOrd="0" presId="urn:microsoft.com/office/officeart/2005/8/layout/hList1"/>
    <dgm:cxn modelId="{D3BD4FC6-3783-4717-8A3C-74B010E03DC7}" type="presParOf" srcId="{AE67CCB1-2C72-4870-9751-DC40823CCB09}" destId="{20BFC320-ACF7-4EF2-83FD-A1194AB6D76C}" srcOrd="1" destOrd="0" presId="urn:microsoft.com/office/officeart/2005/8/layout/hList1"/>
    <dgm:cxn modelId="{C68C1D9B-0EAC-48FD-A5AB-AE30AED0364B}" type="presParOf" srcId="{5B8E7BA6-5939-4C3D-9806-F2C3FEDFD27C}" destId="{422E4EB8-6B2E-4E02-A73C-A78D0DCDA796}" srcOrd="3" destOrd="0" presId="urn:microsoft.com/office/officeart/2005/8/layout/hList1"/>
    <dgm:cxn modelId="{2CFEA729-F830-4DB2-9F93-5264D84152C1}" type="presParOf" srcId="{5B8E7BA6-5939-4C3D-9806-F2C3FEDFD27C}" destId="{A49AC21A-1C87-403E-BFFC-F13E3A28CA43}" srcOrd="4" destOrd="0" presId="urn:microsoft.com/office/officeart/2005/8/layout/hList1"/>
    <dgm:cxn modelId="{006CAFAD-84BB-495A-992F-428987555A93}" type="presParOf" srcId="{A49AC21A-1C87-403E-BFFC-F13E3A28CA43}" destId="{850F47F8-E27A-47EC-9000-03C5DCAF23D0}" srcOrd="0" destOrd="0" presId="urn:microsoft.com/office/officeart/2005/8/layout/hList1"/>
    <dgm:cxn modelId="{1D103BFA-83DA-4504-82AD-DC0C626BF6FB}" type="presParOf" srcId="{A49AC21A-1C87-403E-BFFC-F13E3A28CA43}" destId="{B737694C-D0FD-4967-BB7D-14A9A8B9ECFA}"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46AAD-8CA3-432B-AF46-90E3CCA1B9CC}">
      <dsp:nvSpPr>
        <dsp:cNvPr id="0" name=""/>
        <dsp:cNvSpPr/>
      </dsp:nvSpPr>
      <dsp:spPr>
        <a:xfrm>
          <a:off x="330027" y="0"/>
          <a:ext cx="3740310" cy="23076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97362-84BF-46A7-83C1-06B19711DA83}">
      <dsp:nvSpPr>
        <dsp:cNvPr id="0" name=""/>
        <dsp:cNvSpPr/>
      </dsp:nvSpPr>
      <dsp:spPr>
        <a:xfrm>
          <a:off x="1517" y="692285"/>
          <a:ext cx="4397329" cy="923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pursuit of Sustainable Development Goals requires broad participation of society in decision making</a:t>
          </a:r>
          <a:endParaRPr lang="el-GR" sz="2000" kern="1200" dirty="0"/>
        </a:p>
      </dsp:txBody>
      <dsp:txXfrm>
        <a:off x="46576" y="737344"/>
        <a:ext cx="4307211" cy="832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46AAD-8CA3-432B-AF46-90E3CCA1B9CC}">
      <dsp:nvSpPr>
        <dsp:cNvPr id="0" name=""/>
        <dsp:cNvSpPr/>
      </dsp:nvSpPr>
      <dsp:spPr>
        <a:xfrm>
          <a:off x="330027" y="0"/>
          <a:ext cx="3740310" cy="23076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97362-84BF-46A7-83C1-06B19711DA83}">
      <dsp:nvSpPr>
        <dsp:cNvPr id="0" name=""/>
        <dsp:cNvSpPr/>
      </dsp:nvSpPr>
      <dsp:spPr>
        <a:xfrm>
          <a:off x="1517" y="692285"/>
          <a:ext cx="4397329" cy="923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Industry 4.0 offers a wide array of digital tools to support public engagement and participation</a:t>
          </a:r>
          <a:endParaRPr lang="el-GR" sz="2000" kern="1200" dirty="0"/>
        </a:p>
      </dsp:txBody>
      <dsp:txXfrm>
        <a:off x="46576" y="737344"/>
        <a:ext cx="4307211" cy="83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83D4E-5311-40B0-9EC3-9718ADC7FAD2}">
      <dsp:nvSpPr>
        <dsp:cNvPr id="0" name=""/>
        <dsp:cNvSpPr/>
      </dsp:nvSpPr>
      <dsp:spPr>
        <a:xfrm>
          <a:off x="6204" y="0"/>
          <a:ext cx="617728" cy="6177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47211-F3C4-46A0-BC97-89B6785637A3}">
      <dsp:nvSpPr>
        <dsp:cNvPr id="0" name=""/>
        <dsp:cNvSpPr/>
      </dsp:nvSpPr>
      <dsp:spPr>
        <a:xfrm>
          <a:off x="67976" y="61772"/>
          <a:ext cx="494182" cy="494182"/>
        </a:xfrm>
        <a:prstGeom prst="chord">
          <a:avLst>
            <a:gd name="adj1" fmla="val 1800000"/>
            <a:gd name="adj2" fmla="val 90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18134-F8D2-41DC-A0B9-1AC57C8CC9A7}">
      <dsp:nvSpPr>
        <dsp:cNvPr id="0" name=""/>
        <dsp:cNvSpPr/>
      </dsp:nvSpPr>
      <dsp:spPr>
        <a:xfrm>
          <a:off x="568464" y="617728"/>
          <a:ext cx="2195767" cy="259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Tourism m</a:t>
          </a:r>
          <a:r>
            <a:rPr lang="en-US" sz="2000" b="0" kern="1200" dirty="0"/>
            <a:t>ana</a:t>
          </a:r>
          <a:r>
            <a:rPr lang="en-US" sz="2000" kern="1200" dirty="0"/>
            <a:t>gement and planning</a:t>
          </a:r>
          <a:r>
            <a:rPr lang="el-GR" sz="2000" kern="1200" dirty="0"/>
            <a:t> </a:t>
          </a:r>
          <a:r>
            <a:rPr lang="en-US" sz="1800" kern="1200" dirty="0"/>
            <a:t>(VUM)</a:t>
          </a:r>
        </a:p>
        <a:p>
          <a:pPr marL="0" lvl="0" indent="0" algn="l" defTabSz="889000">
            <a:lnSpc>
              <a:spcPct val="90000"/>
            </a:lnSpc>
            <a:spcBef>
              <a:spcPct val="0"/>
            </a:spcBef>
            <a:spcAft>
              <a:spcPct val="35000"/>
            </a:spcAft>
            <a:buFont typeface="Arial" panose="020B0604020202020204" pitchFamily="34" charset="0"/>
            <a:buNone/>
          </a:pPr>
          <a:r>
            <a:rPr lang="en-GB" sz="2000" kern="1200" dirty="0"/>
            <a:t>Rural development and planning </a:t>
          </a:r>
          <a:r>
            <a:rPr lang="en-GB" sz="1800" kern="1200" dirty="0"/>
            <a:t>(</a:t>
          </a:r>
          <a:r>
            <a:rPr lang="en-GB" sz="1800" kern="1200" dirty="0" err="1"/>
            <a:t>UniLodz</a:t>
          </a:r>
          <a:r>
            <a:rPr lang="en-GB" sz="1800" kern="1200" dirty="0"/>
            <a:t>)</a:t>
          </a:r>
        </a:p>
        <a:p>
          <a:pPr marL="0" lvl="0" indent="0" algn="l" defTabSz="889000">
            <a:lnSpc>
              <a:spcPct val="90000"/>
            </a:lnSpc>
            <a:spcBef>
              <a:spcPct val="0"/>
            </a:spcBef>
            <a:spcAft>
              <a:spcPct val="35000"/>
            </a:spcAft>
            <a:buFont typeface="Arial" panose="020B0604020202020204" pitchFamily="34" charset="0"/>
            <a:buNone/>
          </a:pPr>
          <a:r>
            <a:rPr lang="en-GB" sz="2000" kern="1200" dirty="0"/>
            <a:t>Land-use planning </a:t>
          </a:r>
          <a:r>
            <a:rPr lang="en-GB" sz="1800" kern="1200" dirty="0"/>
            <a:t>(POLITO)</a:t>
          </a:r>
        </a:p>
        <a:p>
          <a:pPr marL="0" lvl="0" indent="0" algn="l" defTabSz="889000">
            <a:lnSpc>
              <a:spcPct val="90000"/>
            </a:lnSpc>
            <a:spcBef>
              <a:spcPct val="0"/>
            </a:spcBef>
            <a:spcAft>
              <a:spcPct val="35000"/>
            </a:spcAft>
            <a:buFont typeface="Arial" panose="020B0604020202020204" pitchFamily="34" charset="0"/>
            <a:buNone/>
          </a:pPr>
          <a:r>
            <a:rPr lang="en-GB" sz="2000" kern="1200" dirty="0"/>
            <a:t>Urban mobility </a:t>
          </a:r>
          <a:r>
            <a:rPr lang="en-GB" sz="1800" kern="1200" dirty="0"/>
            <a:t>(</a:t>
          </a:r>
          <a:r>
            <a:rPr lang="en-GB" sz="1800" kern="1200" dirty="0" err="1"/>
            <a:t>UTh</a:t>
          </a:r>
          <a:r>
            <a:rPr lang="en-GB" sz="1800" kern="1200" dirty="0"/>
            <a:t>)</a:t>
          </a:r>
        </a:p>
        <a:p>
          <a:pPr marL="0" lvl="0" indent="0" algn="l" defTabSz="889000">
            <a:lnSpc>
              <a:spcPct val="90000"/>
            </a:lnSpc>
            <a:spcBef>
              <a:spcPct val="0"/>
            </a:spcBef>
            <a:spcAft>
              <a:spcPct val="35000"/>
            </a:spcAft>
            <a:buNone/>
          </a:pPr>
          <a:endParaRPr lang="el-GR" sz="2000" kern="1200" dirty="0"/>
        </a:p>
      </dsp:txBody>
      <dsp:txXfrm>
        <a:off x="568464" y="617728"/>
        <a:ext cx="2195767" cy="2599605"/>
      </dsp:txXfrm>
    </dsp:sp>
    <dsp:sp modelId="{43E87353-EB88-4A4E-ACC2-6443D1BAA7B3}">
      <dsp:nvSpPr>
        <dsp:cNvPr id="0" name=""/>
        <dsp:cNvSpPr/>
      </dsp:nvSpPr>
      <dsp:spPr>
        <a:xfrm>
          <a:off x="752625" y="0"/>
          <a:ext cx="1827445" cy="61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Interdisciplinary</a:t>
          </a:r>
          <a:endParaRPr lang="el-GR" sz="2000" b="1" kern="1200" dirty="0"/>
        </a:p>
      </dsp:txBody>
      <dsp:txXfrm>
        <a:off x="752625" y="0"/>
        <a:ext cx="1827445" cy="617728"/>
      </dsp:txXfrm>
    </dsp:sp>
    <dsp:sp modelId="{B8B88F5F-F446-47D0-A41B-8958894C29FD}">
      <dsp:nvSpPr>
        <dsp:cNvPr id="0" name=""/>
        <dsp:cNvSpPr/>
      </dsp:nvSpPr>
      <dsp:spPr>
        <a:xfrm>
          <a:off x="2892925" y="0"/>
          <a:ext cx="617728" cy="6177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33C3E-C344-4959-865D-B76AD2F7329F}">
      <dsp:nvSpPr>
        <dsp:cNvPr id="0" name=""/>
        <dsp:cNvSpPr/>
      </dsp:nvSpPr>
      <dsp:spPr>
        <a:xfrm>
          <a:off x="2954697" y="61772"/>
          <a:ext cx="494182" cy="494182"/>
        </a:xfrm>
        <a:prstGeom prst="chord">
          <a:avLst>
            <a:gd name="adj1" fmla="val 0"/>
            <a:gd name="adj2" fmla="val 108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6D015-BF6D-4E41-AA43-14F10D26A104}">
      <dsp:nvSpPr>
        <dsp:cNvPr id="0" name=""/>
        <dsp:cNvSpPr/>
      </dsp:nvSpPr>
      <dsp:spPr>
        <a:xfrm>
          <a:off x="3129653" y="617728"/>
          <a:ext cx="2846831" cy="259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Basic modules </a:t>
          </a:r>
          <a:r>
            <a:rPr lang="en-GB" sz="1800" kern="1200" dirty="0">
              <a:solidFill>
                <a:prstClr val="black">
                  <a:hueOff val="0"/>
                  <a:satOff val="0"/>
                  <a:lumOff val="0"/>
                  <a:alphaOff val="0"/>
                </a:prstClr>
              </a:solidFill>
              <a:latin typeface="Calibri" panose="020F0502020204030204"/>
              <a:ea typeface="+mn-ea"/>
              <a:cs typeface="+mn-cs"/>
            </a:rPr>
            <a:t>(BASIC)</a:t>
          </a:r>
        </a:p>
        <a:p>
          <a:pPr marL="0" lvl="0" indent="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Core subjects, common across disciplines and education levels</a:t>
          </a:r>
          <a:endParaRPr lang="el-GR" sz="1800" kern="1200" dirty="0">
            <a:solidFill>
              <a:prstClr val="black">
                <a:hueOff val="0"/>
                <a:satOff val="0"/>
                <a:lumOff val="0"/>
                <a:alphaOff val="0"/>
              </a:prstClr>
            </a:solidFill>
            <a:latin typeface="Calibri" panose="020F0502020204030204"/>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Optional modules-General subjects </a:t>
          </a:r>
          <a:r>
            <a:rPr lang="en-GB" sz="1800" kern="1200" dirty="0">
              <a:solidFill>
                <a:prstClr val="black">
                  <a:hueOff val="0"/>
                  <a:satOff val="0"/>
                  <a:lumOff val="0"/>
                  <a:alphaOff val="0"/>
                </a:prstClr>
              </a:solidFill>
              <a:latin typeface="Calibri" panose="020F0502020204030204"/>
              <a:ea typeface="+mn-ea"/>
              <a:cs typeface="+mn-cs"/>
            </a:rPr>
            <a:t>(OPT-G)</a:t>
          </a:r>
        </a:p>
        <a:p>
          <a:pPr marL="0" lvl="0" indent="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Focus on advanced knowledge and skills</a:t>
          </a:r>
          <a:endParaRPr lang="el-GR" sz="1800" kern="1200" dirty="0">
            <a:solidFill>
              <a:prstClr val="black">
                <a:hueOff val="0"/>
                <a:satOff val="0"/>
                <a:lumOff val="0"/>
                <a:alphaOff val="0"/>
              </a:prstClr>
            </a:solidFill>
            <a:latin typeface="Calibri" panose="020F0502020204030204"/>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Optional modules-Thematic subjects </a:t>
          </a:r>
          <a:r>
            <a:rPr lang="en-GB" sz="1800" kern="1200" dirty="0">
              <a:solidFill>
                <a:prstClr val="black">
                  <a:hueOff val="0"/>
                  <a:satOff val="0"/>
                  <a:lumOff val="0"/>
                  <a:alphaOff val="0"/>
                </a:prstClr>
              </a:solidFill>
              <a:latin typeface="Calibri" panose="020F0502020204030204"/>
              <a:ea typeface="+mn-ea"/>
              <a:cs typeface="+mn-cs"/>
            </a:rPr>
            <a:t>(OPT-T)</a:t>
          </a:r>
        </a:p>
        <a:p>
          <a:pPr marL="0" lvl="0" indent="0" algn="l" defTabSz="889000">
            <a:lnSpc>
              <a:spcPct val="90000"/>
            </a:lnSpc>
            <a:spcBef>
              <a:spcPct val="0"/>
            </a:spcBef>
            <a:spcAft>
              <a:spcPct val="35000"/>
            </a:spcAft>
            <a:buFont typeface="Arial" panose="020B0604020202020204" pitchFamily="34" charset="0"/>
            <a:buNone/>
          </a:pPr>
          <a:r>
            <a:rPr lang="en-GB" sz="1800" kern="1200" dirty="0">
              <a:solidFill>
                <a:prstClr val="black">
                  <a:hueOff val="0"/>
                  <a:satOff val="0"/>
                  <a:lumOff val="0"/>
                  <a:alphaOff val="0"/>
                </a:prstClr>
              </a:solidFill>
              <a:latin typeface="Calibri" panose="020F0502020204030204"/>
              <a:ea typeface="+mn-ea"/>
              <a:cs typeface="+mn-cs"/>
            </a:rPr>
            <a:t>Specialised analysis on specific themes</a:t>
          </a:r>
          <a:endParaRPr lang="el-GR" sz="1800" kern="1200" dirty="0">
            <a:solidFill>
              <a:prstClr val="black">
                <a:hueOff val="0"/>
                <a:satOff val="0"/>
                <a:lumOff val="0"/>
                <a:alphaOff val="0"/>
              </a:prstClr>
            </a:solidFill>
            <a:latin typeface="Calibri" panose="020F0502020204030204"/>
            <a:ea typeface="+mn-ea"/>
            <a:cs typeface="+mn-cs"/>
          </a:endParaRPr>
        </a:p>
      </dsp:txBody>
      <dsp:txXfrm>
        <a:off x="3129653" y="617728"/>
        <a:ext cx="2846831" cy="2599605"/>
      </dsp:txXfrm>
    </dsp:sp>
    <dsp:sp modelId="{CED0145A-C559-47E5-93A7-01099423E2CF}">
      <dsp:nvSpPr>
        <dsp:cNvPr id="0" name=""/>
        <dsp:cNvSpPr/>
      </dsp:nvSpPr>
      <dsp:spPr>
        <a:xfrm>
          <a:off x="3639346" y="0"/>
          <a:ext cx="1827445" cy="61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Modular</a:t>
          </a:r>
          <a:endParaRPr lang="el-GR" sz="2000" b="1" kern="1200" dirty="0"/>
        </a:p>
      </dsp:txBody>
      <dsp:txXfrm>
        <a:off x="3639346" y="0"/>
        <a:ext cx="1827445" cy="617728"/>
      </dsp:txXfrm>
    </dsp:sp>
    <dsp:sp modelId="{F173F0E1-6FF5-48F5-B360-E4CB723BEF82}">
      <dsp:nvSpPr>
        <dsp:cNvPr id="0" name=""/>
        <dsp:cNvSpPr/>
      </dsp:nvSpPr>
      <dsp:spPr>
        <a:xfrm>
          <a:off x="6105178" y="0"/>
          <a:ext cx="617728" cy="6177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A2D97-B3DA-423F-BEFD-C2A2C97D4A88}">
      <dsp:nvSpPr>
        <dsp:cNvPr id="0" name=""/>
        <dsp:cNvSpPr/>
      </dsp:nvSpPr>
      <dsp:spPr>
        <a:xfrm>
          <a:off x="6166950" y="61772"/>
          <a:ext cx="494182" cy="494182"/>
        </a:xfrm>
        <a:prstGeom prst="chord">
          <a:avLst>
            <a:gd name="adj1" fmla="val 19800000"/>
            <a:gd name="adj2" fmla="val 126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B6E2C-C3CC-4E05-9EF2-8FAFF78C3C4F}">
      <dsp:nvSpPr>
        <dsp:cNvPr id="0" name=""/>
        <dsp:cNvSpPr/>
      </dsp:nvSpPr>
      <dsp:spPr>
        <a:xfrm>
          <a:off x="6611308" y="617728"/>
          <a:ext cx="2308027" cy="259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Appropriate combination of modules to:</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Design new courses from scratch</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Support existing courses through the addition of modules and tools</a:t>
          </a:r>
          <a:endParaRPr lang="el-GR" sz="2000" kern="1200" dirty="0">
            <a:solidFill>
              <a:prstClr val="black">
                <a:hueOff val="0"/>
                <a:satOff val="0"/>
                <a:lumOff val="0"/>
                <a:alphaOff val="0"/>
              </a:prstClr>
            </a:solidFill>
            <a:latin typeface="Calibri" panose="020F0502020204030204"/>
            <a:ea typeface="+mn-ea"/>
            <a:cs typeface="+mn-cs"/>
          </a:endParaRPr>
        </a:p>
      </dsp:txBody>
      <dsp:txXfrm>
        <a:off x="6611308" y="617728"/>
        <a:ext cx="2308027" cy="2599605"/>
      </dsp:txXfrm>
    </dsp:sp>
    <dsp:sp modelId="{397FCD46-98D7-47CD-94A4-25826A01E326}">
      <dsp:nvSpPr>
        <dsp:cNvPr id="0" name=""/>
        <dsp:cNvSpPr/>
      </dsp:nvSpPr>
      <dsp:spPr>
        <a:xfrm>
          <a:off x="6851599" y="0"/>
          <a:ext cx="1827445" cy="61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Flexible</a:t>
          </a:r>
          <a:endParaRPr lang="el-GR" sz="2000" b="1" kern="1200" dirty="0"/>
        </a:p>
      </dsp:txBody>
      <dsp:txXfrm>
        <a:off x="6851599" y="0"/>
        <a:ext cx="1827445" cy="617728"/>
      </dsp:txXfrm>
    </dsp:sp>
    <dsp:sp modelId="{CB2BD4F6-2F87-4075-9BC1-1004CDAA7A86}">
      <dsp:nvSpPr>
        <dsp:cNvPr id="0" name=""/>
        <dsp:cNvSpPr/>
      </dsp:nvSpPr>
      <dsp:spPr>
        <a:xfrm>
          <a:off x="9048029" y="0"/>
          <a:ext cx="617728" cy="6177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C5E88-FCCC-4CAE-BE2D-6D255D847591}">
      <dsp:nvSpPr>
        <dsp:cNvPr id="0" name=""/>
        <dsp:cNvSpPr/>
      </dsp:nvSpPr>
      <dsp:spPr>
        <a:xfrm>
          <a:off x="9109801" y="61772"/>
          <a:ext cx="494182" cy="494182"/>
        </a:xfrm>
        <a:prstGeom prst="chord">
          <a:avLst>
            <a:gd name="adj1" fmla="val 162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FC6B2-A3EA-46EC-9A9F-66C14CD7AAEE}">
      <dsp:nvSpPr>
        <dsp:cNvPr id="0" name=""/>
        <dsp:cNvSpPr/>
      </dsp:nvSpPr>
      <dsp:spPr>
        <a:xfrm>
          <a:off x="9645239" y="617728"/>
          <a:ext cx="2125867" cy="259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Courses designed for adaptation at all educational levels:</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Undergraduate</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Postgraduate</a:t>
          </a:r>
        </a:p>
        <a:p>
          <a:pPr marL="0" lvl="0" indent="0" algn="l" defTabSz="889000">
            <a:lnSpc>
              <a:spcPct val="90000"/>
            </a:lnSpc>
            <a:spcBef>
              <a:spcPct val="0"/>
            </a:spcBef>
            <a:spcAft>
              <a:spcPct val="35000"/>
            </a:spcAft>
            <a:buFont typeface="Arial" panose="020B0604020202020204" pitchFamily="34" charset="0"/>
            <a:buNone/>
          </a:pPr>
          <a:r>
            <a:rPr lang="en-GB" sz="2000" kern="1200" dirty="0">
              <a:solidFill>
                <a:prstClr val="black">
                  <a:hueOff val="0"/>
                  <a:satOff val="0"/>
                  <a:lumOff val="0"/>
                  <a:alphaOff val="0"/>
                </a:prstClr>
              </a:solidFill>
              <a:latin typeface="Calibri" panose="020F0502020204030204"/>
              <a:ea typeface="+mn-ea"/>
              <a:cs typeface="+mn-cs"/>
            </a:rPr>
            <a:t>Life-Long-Learning</a:t>
          </a:r>
        </a:p>
      </dsp:txBody>
      <dsp:txXfrm>
        <a:off x="9645239" y="617728"/>
        <a:ext cx="2125867" cy="2599605"/>
      </dsp:txXfrm>
    </dsp:sp>
    <dsp:sp modelId="{F5062150-2CAB-4997-ACC5-061F4A14680A}">
      <dsp:nvSpPr>
        <dsp:cNvPr id="0" name=""/>
        <dsp:cNvSpPr/>
      </dsp:nvSpPr>
      <dsp:spPr>
        <a:xfrm>
          <a:off x="9794450" y="0"/>
          <a:ext cx="1827445" cy="61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Integrated</a:t>
          </a:r>
          <a:endParaRPr lang="el-GR" sz="2000" b="1" kern="1200" dirty="0"/>
        </a:p>
      </dsp:txBody>
      <dsp:txXfrm>
        <a:off x="9794450" y="0"/>
        <a:ext cx="1827445" cy="617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CBDB-3199-4C14-9037-086B61D1E09A}">
      <dsp:nvSpPr>
        <dsp:cNvPr id="0" name=""/>
        <dsp:cNvSpPr/>
      </dsp:nvSpPr>
      <dsp:spPr>
        <a:xfrm>
          <a:off x="1382319" y="288993"/>
          <a:ext cx="3034429" cy="3034429"/>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Catalogue digital PP tools and link them with specific modules </a:t>
          </a:r>
          <a:endParaRPr lang="el-GR" sz="1400" kern="1200" dirty="0"/>
        </a:p>
      </dsp:txBody>
      <dsp:txXfrm>
        <a:off x="2899534" y="740545"/>
        <a:ext cx="1065662" cy="2131325"/>
      </dsp:txXfrm>
    </dsp:sp>
    <dsp:sp modelId="{CC11020F-C2F7-40DD-84AD-5B08AA6B1FEF}">
      <dsp:nvSpPr>
        <dsp:cNvPr id="0" name=""/>
        <dsp:cNvSpPr/>
      </dsp:nvSpPr>
      <dsp:spPr>
        <a:xfrm>
          <a:off x="1310071" y="288993"/>
          <a:ext cx="3034429" cy="3034429"/>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Enhance digital competence of:</a:t>
          </a:r>
        </a:p>
        <a:p>
          <a:pPr marL="0" lvl="0" indent="0" algn="ctr" defTabSz="622300">
            <a:lnSpc>
              <a:spcPct val="90000"/>
            </a:lnSpc>
            <a:spcBef>
              <a:spcPct val="0"/>
            </a:spcBef>
            <a:spcAft>
              <a:spcPct val="35000"/>
            </a:spcAft>
            <a:buNone/>
          </a:pPr>
          <a:r>
            <a:rPr lang="en-US" sz="1400" kern="1200" dirty="0"/>
            <a:t>Educators</a:t>
          </a:r>
        </a:p>
        <a:p>
          <a:pPr marL="0" lvl="0" indent="0" algn="ctr" defTabSz="622300">
            <a:lnSpc>
              <a:spcPct val="90000"/>
            </a:lnSpc>
            <a:spcBef>
              <a:spcPct val="0"/>
            </a:spcBef>
            <a:spcAft>
              <a:spcPct val="35000"/>
            </a:spcAft>
            <a:buNone/>
          </a:pPr>
          <a:r>
            <a:rPr lang="en-US" sz="1400" kern="1200" dirty="0"/>
            <a:t>Learners (students, practitioners)</a:t>
          </a:r>
          <a:endParaRPr lang="el-GR" sz="1400" kern="1200" dirty="0"/>
        </a:p>
      </dsp:txBody>
      <dsp:txXfrm>
        <a:off x="1743561" y="740545"/>
        <a:ext cx="1065662" cy="2131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CBDB-3199-4C14-9037-086B61D1E09A}">
      <dsp:nvSpPr>
        <dsp:cNvPr id="0" name=""/>
        <dsp:cNvSpPr/>
      </dsp:nvSpPr>
      <dsp:spPr>
        <a:xfrm>
          <a:off x="1382319" y="288993"/>
          <a:ext cx="3034429" cy="3034429"/>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Catalogue digital PP tools and link them with specific modules </a:t>
          </a:r>
          <a:endParaRPr lang="el-GR" sz="1400" kern="1200" dirty="0"/>
        </a:p>
      </dsp:txBody>
      <dsp:txXfrm>
        <a:off x="2899534" y="740545"/>
        <a:ext cx="1065662" cy="2131325"/>
      </dsp:txXfrm>
    </dsp:sp>
    <dsp:sp modelId="{CC11020F-C2F7-40DD-84AD-5B08AA6B1FEF}">
      <dsp:nvSpPr>
        <dsp:cNvPr id="0" name=""/>
        <dsp:cNvSpPr/>
      </dsp:nvSpPr>
      <dsp:spPr>
        <a:xfrm>
          <a:off x="1310071" y="288993"/>
          <a:ext cx="3034429" cy="3034429"/>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Enhance digital competence of:</a:t>
          </a:r>
        </a:p>
        <a:p>
          <a:pPr marL="0" lvl="0" indent="0" algn="ctr" defTabSz="622300">
            <a:lnSpc>
              <a:spcPct val="90000"/>
            </a:lnSpc>
            <a:spcBef>
              <a:spcPct val="0"/>
            </a:spcBef>
            <a:spcAft>
              <a:spcPct val="35000"/>
            </a:spcAft>
            <a:buNone/>
          </a:pPr>
          <a:r>
            <a:rPr lang="en-US" sz="1400" kern="1200" dirty="0"/>
            <a:t>Educators</a:t>
          </a:r>
        </a:p>
        <a:p>
          <a:pPr marL="0" lvl="0" indent="0" algn="ctr" defTabSz="622300">
            <a:lnSpc>
              <a:spcPct val="90000"/>
            </a:lnSpc>
            <a:spcBef>
              <a:spcPct val="0"/>
            </a:spcBef>
            <a:spcAft>
              <a:spcPct val="35000"/>
            </a:spcAft>
            <a:buNone/>
          </a:pPr>
          <a:r>
            <a:rPr lang="en-US" sz="1400" kern="1200" dirty="0"/>
            <a:t>Learners (students, practitioners)</a:t>
          </a:r>
          <a:endParaRPr lang="el-GR" sz="1400" kern="1200" dirty="0"/>
        </a:p>
      </dsp:txBody>
      <dsp:txXfrm>
        <a:off x="1743561" y="740545"/>
        <a:ext cx="1065662" cy="2131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CBDB-3199-4C14-9037-086B61D1E09A}">
      <dsp:nvSpPr>
        <dsp:cNvPr id="0" name=""/>
        <dsp:cNvSpPr/>
      </dsp:nvSpPr>
      <dsp:spPr>
        <a:xfrm>
          <a:off x="1382319" y="288993"/>
          <a:ext cx="3034429" cy="3034429"/>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Catalogue digital PP tools and link them with specific modules </a:t>
          </a:r>
          <a:endParaRPr lang="el-GR" sz="1400" kern="1200" dirty="0"/>
        </a:p>
      </dsp:txBody>
      <dsp:txXfrm>
        <a:off x="2899534" y="740545"/>
        <a:ext cx="1065662" cy="2131325"/>
      </dsp:txXfrm>
    </dsp:sp>
    <dsp:sp modelId="{CC11020F-C2F7-40DD-84AD-5B08AA6B1FEF}">
      <dsp:nvSpPr>
        <dsp:cNvPr id="0" name=""/>
        <dsp:cNvSpPr/>
      </dsp:nvSpPr>
      <dsp:spPr>
        <a:xfrm>
          <a:off x="1310071" y="288993"/>
          <a:ext cx="3034429" cy="3034429"/>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Enhance digital competence of:</a:t>
          </a:r>
        </a:p>
        <a:p>
          <a:pPr marL="0" lvl="0" indent="0" algn="ctr" defTabSz="622300">
            <a:lnSpc>
              <a:spcPct val="90000"/>
            </a:lnSpc>
            <a:spcBef>
              <a:spcPct val="0"/>
            </a:spcBef>
            <a:spcAft>
              <a:spcPct val="35000"/>
            </a:spcAft>
            <a:buNone/>
          </a:pPr>
          <a:r>
            <a:rPr lang="en-US" sz="1400" kern="1200" dirty="0"/>
            <a:t>Educators</a:t>
          </a:r>
        </a:p>
        <a:p>
          <a:pPr marL="0" lvl="0" indent="0" algn="ctr" defTabSz="622300">
            <a:lnSpc>
              <a:spcPct val="90000"/>
            </a:lnSpc>
            <a:spcBef>
              <a:spcPct val="0"/>
            </a:spcBef>
            <a:spcAft>
              <a:spcPct val="35000"/>
            </a:spcAft>
            <a:buNone/>
          </a:pPr>
          <a:r>
            <a:rPr lang="en-US" sz="1400" kern="1200" dirty="0"/>
            <a:t>Learners (students, practitioners)</a:t>
          </a:r>
          <a:endParaRPr lang="el-GR" sz="1400" kern="1200" dirty="0"/>
        </a:p>
      </dsp:txBody>
      <dsp:txXfrm>
        <a:off x="1743561" y="740545"/>
        <a:ext cx="1065662" cy="2131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E6E6D-5AF8-49C5-AF2F-E75EA6D3AF34}">
      <dsp:nvSpPr>
        <dsp:cNvPr id="0" name=""/>
        <dsp:cNvSpPr/>
      </dsp:nvSpPr>
      <dsp:spPr>
        <a:xfrm>
          <a:off x="0" y="835"/>
          <a:ext cx="2415094"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VUM</a:t>
          </a:r>
          <a:endParaRPr lang="el-GR" sz="2300" kern="1200" dirty="0"/>
        </a:p>
      </dsp:txBody>
      <dsp:txXfrm>
        <a:off x="0" y="835"/>
        <a:ext cx="2415094" cy="662400"/>
      </dsp:txXfrm>
    </dsp:sp>
    <dsp:sp modelId="{885B0032-0AA6-4CE2-B714-BEFBC4C2219D}">
      <dsp:nvSpPr>
        <dsp:cNvPr id="0" name=""/>
        <dsp:cNvSpPr/>
      </dsp:nvSpPr>
      <dsp:spPr>
        <a:xfrm>
          <a:off x="2477" y="665315"/>
          <a:ext cx="2415094" cy="13889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4 Modules</a:t>
          </a:r>
          <a:endParaRPr lang="el-GR" sz="2400" kern="1200" dirty="0"/>
        </a:p>
      </dsp:txBody>
      <dsp:txXfrm>
        <a:off x="2477" y="665315"/>
        <a:ext cx="2415094" cy="1388969"/>
      </dsp:txXfrm>
    </dsp:sp>
    <dsp:sp modelId="{4764BA23-FD33-404F-A81A-F6DFB7A5E61E}">
      <dsp:nvSpPr>
        <dsp:cNvPr id="0" name=""/>
        <dsp:cNvSpPr/>
      </dsp:nvSpPr>
      <dsp:spPr>
        <a:xfrm>
          <a:off x="2755684" y="2915"/>
          <a:ext cx="2415094" cy="6624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err="1"/>
            <a:t>UniLodz</a:t>
          </a:r>
          <a:endParaRPr lang="el-GR" sz="2300" kern="1200" dirty="0"/>
        </a:p>
      </dsp:txBody>
      <dsp:txXfrm>
        <a:off x="2755684" y="2915"/>
        <a:ext cx="2415094" cy="662400"/>
      </dsp:txXfrm>
    </dsp:sp>
    <dsp:sp modelId="{20BFC320-ACF7-4EF2-83FD-A1194AB6D76C}">
      <dsp:nvSpPr>
        <dsp:cNvPr id="0" name=""/>
        <dsp:cNvSpPr/>
      </dsp:nvSpPr>
      <dsp:spPr>
        <a:xfrm>
          <a:off x="2755684" y="665315"/>
          <a:ext cx="2415094" cy="1388969"/>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 Module</a:t>
          </a:r>
          <a:endParaRPr lang="el-GR" sz="2400" kern="1200" dirty="0"/>
        </a:p>
        <a:p>
          <a:pPr marL="228600" lvl="1" indent="-228600" algn="l" defTabSz="1066800">
            <a:lnSpc>
              <a:spcPct val="90000"/>
            </a:lnSpc>
            <a:spcBef>
              <a:spcPct val="0"/>
            </a:spcBef>
            <a:spcAft>
              <a:spcPct val="15000"/>
            </a:spcAft>
            <a:buChar char="•"/>
          </a:pPr>
          <a:r>
            <a:rPr lang="en-US" sz="2400" kern="1200" dirty="0"/>
            <a:t>1 Course          </a:t>
          </a:r>
          <a:r>
            <a:rPr lang="en-US" sz="1200" kern="1200" dirty="0"/>
            <a:t>(6 Modules)</a:t>
          </a:r>
          <a:r>
            <a:rPr lang="en-US" sz="2400" kern="1200" dirty="0"/>
            <a:t> </a:t>
          </a:r>
          <a:endParaRPr lang="el-GR" sz="2400" kern="1200" dirty="0"/>
        </a:p>
      </dsp:txBody>
      <dsp:txXfrm>
        <a:off x="2755684" y="665315"/>
        <a:ext cx="2415094" cy="1388969"/>
      </dsp:txXfrm>
    </dsp:sp>
    <dsp:sp modelId="{850F47F8-E27A-47EC-9000-03C5DCAF23D0}">
      <dsp:nvSpPr>
        <dsp:cNvPr id="0" name=""/>
        <dsp:cNvSpPr/>
      </dsp:nvSpPr>
      <dsp:spPr>
        <a:xfrm>
          <a:off x="5508892" y="2915"/>
          <a:ext cx="2415094" cy="6624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POLITO</a:t>
          </a:r>
          <a:endParaRPr lang="el-GR" sz="2300" kern="1200" dirty="0"/>
        </a:p>
      </dsp:txBody>
      <dsp:txXfrm>
        <a:off x="5508892" y="2915"/>
        <a:ext cx="2415094" cy="662400"/>
      </dsp:txXfrm>
    </dsp:sp>
    <dsp:sp modelId="{B737694C-D0FD-4967-BB7D-14A9A8B9ECFA}">
      <dsp:nvSpPr>
        <dsp:cNvPr id="0" name=""/>
        <dsp:cNvSpPr/>
      </dsp:nvSpPr>
      <dsp:spPr>
        <a:xfrm>
          <a:off x="5508892" y="665315"/>
          <a:ext cx="2415094" cy="1388969"/>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4 Modules</a:t>
          </a:r>
          <a:endParaRPr lang="el-GR" sz="2400" kern="1200" dirty="0"/>
        </a:p>
      </dsp:txBody>
      <dsp:txXfrm>
        <a:off x="5508892" y="665315"/>
        <a:ext cx="2415094" cy="13889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66CB0-5E80-41E5-872B-86DA3A9A377C}"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144D5-B415-4683-AAD1-EE5CEBE8C220}" type="slidenum">
              <a:rPr lang="en-GB" smtClean="0"/>
              <a:t>‹#›</a:t>
            </a:fld>
            <a:endParaRPr lang="en-GB"/>
          </a:p>
        </p:txBody>
      </p:sp>
    </p:spTree>
    <p:extLst>
      <p:ext uri="{BB962C8B-B14F-4D97-AF65-F5344CB8AC3E}">
        <p14:creationId xmlns:p14="http://schemas.microsoft.com/office/powerpoint/2010/main" val="412226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B8FA-3C1F-5A74-9D69-501B788B0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048366-C99B-0CD5-B73E-9E78B8148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B407F3-7874-F61A-55E3-AEC7A58C8864}"/>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97D3C87F-638E-C8D0-A19E-CD0A4FD95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8A674-0304-E791-7A66-2134B36C9BD3}"/>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338656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5251-B1E4-B70B-17A0-5BE19CEA2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D032F5-44D3-CCD2-A344-2FAA904B2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340EB-30BC-3297-0FEB-A060B39FE05D}"/>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6B92C809-5D39-2BC2-B18F-F4E3FFA17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8DEFA-1A86-24BB-370D-EA847B0FF752}"/>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418611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52101-FCAF-4698-1207-C04B77F2E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8BD68-65C0-E8D9-7146-818A6174F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4295C-0F17-80D6-EA1E-8376F08638E0}"/>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B9FC9AA3-6271-02E0-A842-144DF2AB4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3D574-D059-49AC-90AA-05B24F0F1714}"/>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175679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4D58-5BAF-D1B1-EA2D-C718D9F53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CA9AD-F335-78FC-93BE-03F00B309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ECEF2-2678-681E-159E-0B6BDF4DC52F}"/>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C1CF47E7-0A88-C7AD-A75C-B86993832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2D734-7DEE-6AF5-CEA2-AC23AC7D387C}"/>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417404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8EE6-80B3-1039-A4FA-B5D51E633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A337E6-2DCE-6F2E-78C7-66758AD51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5030DC-F88E-1067-B85C-AEDED00F1E83}"/>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EEED798F-2829-4CDA-002B-D185714AC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B525C-9607-1C1C-5027-BC4609AFED91}"/>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243177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A337-4662-6E95-97DB-B3E92E033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79C0C-2576-58E1-AAB2-F6FBB3474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90254-A300-25F1-3843-A42B4FFEF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A69CE-6308-A5CE-A1A8-AABDAE172EE8}"/>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6" name="Footer Placeholder 5">
            <a:extLst>
              <a:ext uri="{FF2B5EF4-FFF2-40B4-BE49-F238E27FC236}">
                <a16:creationId xmlns:a16="http://schemas.microsoft.com/office/drawing/2014/main" id="{91BAE101-0F82-628B-97EF-2F401E03D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E5DB2-3521-542B-D124-72D8388720EF}"/>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261998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C3A1-F020-15CB-4C2F-E89336E38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AE886-931A-84F4-6A87-6D9BFF1C8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16DA11-89EA-2468-0907-43F2A0A239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72D0F-4DDC-81D9-55EE-347567F68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0EC202-F144-8520-AE66-11639AB91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071DE-EF12-F5AC-B96F-10EE3E077094}"/>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8" name="Footer Placeholder 7">
            <a:extLst>
              <a:ext uri="{FF2B5EF4-FFF2-40B4-BE49-F238E27FC236}">
                <a16:creationId xmlns:a16="http://schemas.microsoft.com/office/drawing/2014/main" id="{2A764DC7-C27C-B76C-FBE2-41DEF46BE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8B169-8339-CC43-1703-287871E0C0B7}"/>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23259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629C-F6D9-E1F3-612B-F64B2E96E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0A2F2-9722-CF12-D86A-63AA289BEA4C}"/>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4" name="Footer Placeholder 3">
            <a:extLst>
              <a:ext uri="{FF2B5EF4-FFF2-40B4-BE49-F238E27FC236}">
                <a16:creationId xmlns:a16="http://schemas.microsoft.com/office/drawing/2014/main" id="{E779377F-AB36-C786-5F9B-CD57A272C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2760E-3C68-2947-4015-ADAC4772E5CA}"/>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300213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B9525-D80E-4CE3-EAE1-7E48E423A8D0}"/>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3" name="Footer Placeholder 2">
            <a:extLst>
              <a:ext uri="{FF2B5EF4-FFF2-40B4-BE49-F238E27FC236}">
                <a16:creationId xmlns:a16="http://schemas.microsoft.com/office/drawing/2014/main" id="{8B60C667-8C14-BFD1-692E-FB36944A1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713DBB-632D-AD6B-AB69-3AC7398BE227}"/>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382562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6A19-E0BF-F137-3C43-07BF3A1E2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D7ADD-5A09-5AC1-630E-1AF342FE8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DA25D1-D240-A706-822A-32AC3C7B1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3B660-ED22-FB22-79A3-09565025A50B}"/>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6" name="Footer Placeholder 5">
            <a:extLst>
              <a:ext uri="{FF2B5EF4-FFF2-40B4-BE49-F238E27FC236}">
                <a16:creationId xmlns:a16="http://schemas.microsoft.com/office/drawing/2014/main" id="{397E4F57-C902-01F0-4D6D-A3B9B3BFD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601C8-8FD2-3077-FFA2-9C25B4C337EB}"/>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104546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F2AD-2F43-B349-0791-CF66DD8DB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E74FC-78B4-8B63-5B03-133B75DF5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9498B-9DAF-C9C3-C5BA-071043DE9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B7683-3367-943C-1705-BA03E2ABDF43}"/>
              </a:ext>
            </a:extLst>
          </p:cNvPr>
          <p:cNvSpPr>
            <a:spLocks noGrp="1"/>
          </p:cNvSpPr>
          <p:nvPr>
            <p:ph type="dt" sz="half" idx="10"/>
          </p:nvPr>
        </p:nvSpPr>
        <p:spPr/>
        <p:txBody>
          <a:bodyPr/>
          <a:lstStyle/>
          <a:p>
            <a:fld id="{0FF3F420-19B2-40DC-8E06-C239742AE3AD}" type="datetimeFigureOut">
              <a:rPr lang="en-US" smtClean="0"/>
              <a:t>9/18/2025</a:t>
            </a:fld>
            <a:endParaRPr lang="en-US"/>
          </a:p>
        </p:txBody>
      </p:sp>
      <p:sp>
        <p:nvSpPr>
          <p:cNvPr id="6" name="Footer Placeholder 5">
            <a:extLst>
              <a:ext uri="{FF2B5EF4-FFF2-40B4-BE49-F238E27FC236}">
                <a16:creationId xmlns:a16="http://schemas.microsoft.com/office/drawing/2014/main" id="{7212BA9E-0008-31DF-F7FC-F7442B24C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9A70F-8365-BCBA-52C6-90C2B642EC66}"/>
              </a:ext>
            </a:extLst>
          </p:cNvPr>
          <p:cNvSpPr>
            <a:spLocks noGrp="1"/>
          </p:cNvSpPr>
          <p:nvPr>
            <p:ph type="sldNum" sz="quarter" idx="12"/>
          </p:nvPr>
        </p:nvSpPr>
        <p:spPr/>
        <p:txBody>
          <a:bodyPr/>
          <a:lstStyle/>
          <a:p>
            <a:fld id="{D04D50DD-8CD7-464C-A3C1-F484A5EB758C}" type="slidenum">
              <a:rPr lang="en-US" smtClean="0"/>
              <a:t>‹#›</a:t>
            </a:fld>
            <a:endParaRPr lang="en-US"/>
          </a:p>
        </p:txBody>
      </p:sp>
    </p:spTree>
    <p:extLst>
      <p:ext uri="{BB962C8B-B14F-4D97-AF65-F5344CB8AC3E}">
        <p14:creationId xmlns:p14="http://schemas.microsoft.com/office/powerpoint/2010/main" val="171254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AC6BC-E719-970D-15B9-51DA31EF0B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1991A-97A5-1D9B-623E-732B74E5E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21652-D90E-00A6-4533-8D9C6D11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3F420-19B2-40DC-8E06-C239742AE3AD}" type="datetimeFigureOut">
              <a:rPr lang="en-US" smtClean="0"/>
              <a:t>9/18/2025</a:t>
            </a:fld>
            <a:endParaRPr lang="en-US"/>
          </a:p>
        </p:txBody>
      </p:sp>
      <p:sp>
        <p:nvSpPr>
          <p:cNvPr id="5" name="Footer Placeholder 4">
            <a:extLst>
              <a:ext uri="{FF2B5EF4-FFF2-40B4-BE49-F238E27FC236}">
                <a16:creationId xmlns:a16="http://schemas.microsoft.com/office/drawing/2014/main" id="{4886AB65-70FA-D9D9-6827-808E860CD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F3979-8839-79EA-B057-94E1B0B88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50DD-8CD7-464C-A3C1-F484A5EB758C}" type="slidenum">
              <a:rPr lang="en-US" smtClean="0"/>
              <a:t>‹#›</a:t>
            </a:fld>
            <a:endParaRPr lang="en-US"/>
          </a:p>
        </p:txBody>
      </p:sp>
    </p:spTree>
    <p:extLst>
      <p:ext uri="{BB962C8B-B14F-4D97-AF65-F5344CB8AC3E}">
        <p14:creationId xmlns:p14="http://schemas.microsoft.com/office/powerpoint/2010/main" val="3936096034"/>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ww.demo4ppl.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hyperlink" Target="https://www.linkedin.com/in/demo-4ppl-165733306/" TargetMode="External"/><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facebook.com/demo4ppl" TargetMode="External"/><Relationship Id="rId11" Type="http://schemas.openxmlformats.org/officeDocument/2006/relationships/image" Target="../media/image13.svg"/><Relationship Id="rId5" Type="http://schemas.openxmlformats.org/officeDocument/2006/relationships/hyperlink" Target="mailto:info@demo4ppl.eu" TargetMode="External"/><Relationship Id="rId10" Type="http://schemas.openxmlformats.org/officeDocument/2006/relationships/image" Target="../media/image12.png"/><Relationship Id="rId4" Type="http://schemas.openxmlformats.org/officeDocument/2006/relationships/hyperlink" Target="https://www.demo4ppl.eu/" TargetMode="External"/><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image" Target="../media/image7.png"/><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6.png"/><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hyperlink" Target="https://citizenos.com/platform/" TargetMode="External"/><Relationship Id="rId13" Type="http://schemas.openxmlformats.org/officeDocument/2006/relationships/hyperlink" Target="https://moodle.org/" TargetMode="External"/><Relationship Id="rId3" Type="http://schemas.openxmlformats.org/officeDocument/2006/relationships/image" Target="../media/image3.png"/><Relationship Id="rId7" Type="http://schemas.openxmlformats.org/officeDocument/2006/relationships/hyperlink" Target="https://adhocracy.plus/" TargetMode="External"/><Relationship Id="rId12" Type="http://schemas.openxmlformats.org/officeDocument/2006/relationships/hyperlink" Target="https://trello.com/" TargetMode="External"/><Relationship Id="rId2" Type="http://schemas.openxmlformats.org/officeDocument/2006/relationships/image" Target="../media/image5.png"/><Relationship Id="rId16" Type="http://schemas.openxmlformats.org/officeDocument/2006/relationships/hyperlink" Target="https://www.mentimeter.com/" TargetMode="External"/><Relationship Id="rId1" Type="http://schemas.openxmlformats.org/officeDocument/2006/relationships/slideLayout" Target="../slideLayouts/slideLayout2.xml"/><Relationship Id="rId6" Type="http://schemas.openxmlformats.org/officeDocument/2006/relationships/hyperlink" Target="https://www.openstreetmap.org/" TargetMode="External"/><Relationship Id="rId11" Type="http://schemas.openxmlformats.org/officeDocument/2006/relationships/hyperlink" Target="https://www.mural.co/" TargetMode="External"/><Relationship Id="rId5" Type="http://schemas.openxmlformats.org/officeDocument/2006/relationships/hyperlink" Target="https://www.citizens.is/your-priorities-features-overview/" TargetMode="External"/><Relationship Id="rId15" Type="http://schemas.openxmlformats.org/officeDocument/2006/relationships/hyperlink" Target="https://kahoot.com/" TargetMode="External"/><Relationship Id="rId10" Type="http://schemas.openxmlformats.org/officeDocument/2006/relationships/hyperlink" Target="https://miro.com/" TargetMode="External"/><Relationship Id="rId4" Type="http://schemas.openxmlformats.org/officeDocument/2006/relationships/hyperlink" Target="https://www.esri.com/en-us/arcgis/products/arcgis-online/overview" TargetMode="External"/><Relationship Id="rId9" Type="http://schemas.openxmlformats.org/officeDocument/2006/relationships/hyperlink" Target="http://app.decspacedev.sysresearch.org/#/" TargetMode="External"/><Relationship Id="rId14" Type="http://schemas.openxmlformats.org/officeDocument/2006/relationships/hyperlink" Target="http://www.slido.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joint-research-centre.ec.europa.eu/digcompedu_en" TargetMode="External"/><Relationship Id="rId4" Type="http://schemas.openxmlformats.org/officeDocument/2006/relationships/hyperlink" Target="https://www.partimap.eu/en" TargetMode="Externa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png"/><Relationship Id="rId7" Type="http://schemas.openxmlformats.org/officeDocument/2006/relationships/hyperlink" Target="https://energylivinglab.com/" TargetMode="External"/><Relationship Id="rId12"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labsus.org/" TargetMode="External"/><Relationship Id="rId11" Type="http://schemas.openxmlformats.org/officeDocument/2006/relationships/diagramColors" Target="../diagrams/colors7.xml"/><Relationship Id="rId5" Type="http://schemas.openxmlformats.org/officeDocument/2006/relationships/hyperlink" Target="https://www.politopia.eu/" TargetMode="External"/><Relationship Id="rId10" Type="http://schemas.openxmlformats.org/officeDocument/2006/relationships/diagramQuickStyle" Target="../diagrams/quickStyle7.xml"/><Relationship Id="rId4" Type="http://schemas.openxmlformats.org/officeDocument/2006/relationships/hyperlink" Target="https://www.commonspace.gr/en" TargetMode="Externa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1A7AD-D27C-230C-47C9-82F11A9E0164}"/>
            </a:ext>
          </a:extLst>
        </p:cNvPr>
        <p:cNvGrpSpPr/>
        <p:nvPr/>
      </p:nvGrpSpPr>
      <p:grpSpPr>
        <a:xfrm>
          <a:off x="0" y="0"/>
          <a:ext cx="0" cy="0"/>
          <a:chOff x="0" y="0"/>
          <a:chExt cx="0" cy="0"/>
        </a:xfrm>
      </p:grpSpPr>
      <p:pic>
        <p:nvPicPr>
          <p:cNvPr id="3" name="Picture 2" descr="A black background with blue and green hexagons&#10;&#10;Description automatically generated">
            <a:extLst>
              <a:ext uri="{FF2B5EF4-FFF2-40B4-BE49-F238E27FC236}">
                <a16:creationId xmlns:a16="http://schemas.microsoft.com/office/drawing/2014/main" id="{ABA47641-D3DE-0E46-C24B-4A5F28D6C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1219" cy="3200431"/>
          </a:xfrm>
          <a:prstGeom prst="rect">
            <a:avLst/>
          </a:prstGeom>
        </p:spPr>
      </p:pic>
      <p:pic>
        <p:nvPicPr>
          <p:cNvPr id="7" name="Picture 6" descr="A black and blue hexagons&#10;&#10;Description automatically generated">
            <a:extLst>
              <a:ext uri="{FF2B5EF4-FFF2-40B4-BE49-F238E27FC236}">
                <a16:creationId xmlns:a16="http://schemas.microsoft.com/office/drawing/2014/main" id="{6B9E018E-77DB-ED44-7CDF-D3AB313E8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251" y="5081830"/>
            <a:ext cx="3341749" cy="1776170"/>
          </a:xfrm>
          <a:prstGeom prst="rect">
            <a:avLst/>
          </a:prstGeom>
        </p:spPr>
      </p:pic>
      <p:pic>
        <p:nvPicPr>
          <p:cNvPr id="4" name="Picture 3" descr="A group of hexagons on a black background">
            <a:extLst>
              <a:ext uri="{FF2B5EF4-FFF2-40B4-BE49-F238E27FC236}">
                <a16:creationId xmlns:a16="http://schemas.microsoft.com/office/drawing/2014/main" id="{BD7830CC-C2F9-8F77-B838-537DFD350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759" y="120317"/>
            <a:ext cx="2326727" cy="1568941"/>
          </a:xfrm>
          <a:prstGeom prst="rect">
            <a:avLst/>
          </a:prstGeom>
        </p:spPr>
      </p:pic>
      <p:sp>
        <p:nvSpPr>
          <p:cNvPr id="5" name="Title 1">
            <a:extLst>
              <a:ext uri="{FF2B5EF4-FFF2-40B4-BE49-F238E27FC236}">
                <a16:creationId xmlns:a16="http://schemas.microsoft.com/office/drawing/2014/main" id="{C1424962-8B6E-4AC6-C85A-827E27254F46}"/>
              </a:ext>
            </a:extLst>
          </p:cNvPr>
          <p:cNvSpPr txBox="1">
            <a:spLocks/>
          </p:cNvSpPr>
          <p:nvPr/>
        </p:nvSpPr>
        <p:spPr>
          <a:xfrm>
            <a:off x="2207388" y="2303089"/>
            <a:ext cx="7777224" cy="159073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Digital Education Modules 4 Participatory Planning</a:t>
            </a:r>
          </a:p>
          <a:p>
            <a:r>
              <a:rPr lang="en-US" dirty="0"/>
              <a:t>An innovative approach to participatory planning education and training</a:t>
            </a:r>
          </a:p>
        </p:txBody>
      </p:sp>
      <p:sp>
        <p:nvSpPr>
          <p:cNvPr id="8" name="Text Placeholder 2">
            <a:extLst>
              <a:ext uri="{FF2B5EF4-FFF2-40B4-BE49-F238E27FC236}">
                <a16:creationId xmlns:a16="http://schemas.microsoft.com/office/drawing/2014/main" id="{6AA439D7-65A4-3C5C-46D2-70D247D4A498}"/>
              </a:ext>
            </a:extLst>
          </p:cNvPr>
          <p:cNvSpPr txBox="1">
            <a:spLocks/>
          </p:cNvSpPr>
          <p:nvPr/>
        </p:nvSpPr>
        <p:spPr>
          <a:xfrm>
            <a:off x="3660984" y="1356472"/>
            <a:ext cx="4870032" cy="332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dirty="0"/>
              <a:t>2025 International </a:t>
            </a:r>
            <a:r>
              <a:rPr lang="es-ES" sz="2000" dirty="0" err="1"/>
              <a:t>Education</a:t>
            </a:r>
            <a:r>
              <a:rPr lang="es-ES" sz="2000" dirty="0"/>
              <a:t> </a:t>
            </a:r>
            <a:r>
              <a:rPr lang="es-ES" sz="2000" dirty="0" err="1"/>
              <a:t>Forum</a:t>
            </a:r>
            <a:endParaRPr lang="es-ES" sz="2000" dirty="0"/>
          </a:p>
          <a:p>
            <a:pPr marL="0" indent="0" algn="ctr">
              <a:buNone/>
            </a:pPr>
            <a:r>
              <a:rPr lang="es-ES" sz="2000" dirty="0" err="1"/>
              <a:t>Varna</a:t>
            </a:r>
            <a:r>
              <a:rPr lang="es-ES" sz="2000" dirty="0"/>
              <a:t>, </a:t>
            </a:r>
            <a:r>
              <a:rPr lang="es-ES" sz="2000" dirty="0" err="1"/>
              <a:t>October</a:t>
            </a:r>
            <a:r>
              <a:rPr lang="es-ES" sz="2000" dirty="0"/>
              <a:t> 9-10, 2025</a:t>
            </a:r>
            <a:endParaRPr lang="en-BG" sz="2000" dirty="0"/>
          </a:p>
        </p:txBody>
      </p:sp>
      <p:sp>
        <p:nvSpPr>
          <p:cNvPr id="9" name="Text Placeholder 2">
            <a:extLst>
              <a:ext uri="{FF2B5EF4-FFF2-40B4-BE49-F238E27FC236}">
                <a16:creationId xmlns:a16="http://schemas.microsoft.com/office/drawing/2014/main" id="{496C84D6-E4C0-701F-A350-8FF6F0A9E690}"/>
              </a:ext>
            </a:extLst>
          </p:cNvPr>
          <p:cNvSpPr txBox="1">
            <a:spLocks/>
          </p:cNvSpPr>
          <p:nvPr/>
        </p:nvSpPr>
        <p:spPr>
          <a:xfrm>
            <a:off x="3489472" y="4872307"/>
            <a:ext cx="4870032" cy="332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err="1"/>
              <a:t>Nikolaos</a:t>
            </a:r>
            <a:r>
              <a:rPr lang="es-ES" sz="2000" dirty="0"/>
              <a:t> Gavanas, </a:t>
            </a:r>
            <a:r>
              <a:rPr lang="es-ES" sz="2000" dirty="0" err="1"/>
              <a:t>Assistant</a:t>
            </a:r>
            <a:r>
              <a:rPr lang="es-ES" sz="2000" dirty="0"/>
              <a:t> </a:t>
            </a:r>
            <a:r>
              <a:rPr lang="es-ES" sz="2000" dirty="0" err="1"/>
              <a:t>Professor</a:t>
            </a:r>
            <a:endParaRPr lang="es-ES" sz="2000" dirty="0"/>
          </a:p>
          <a:p>
            <a:pPr marL="0" indent="0">
              <a:buNone/>
            </a:pPr>
            <a:r>
              <a:rPr lang="es-ES" sz="2000" dirty="0" err="1"/>
              <a:t>Scientific</a:t>
            </a:r>
            <a:r>
              <a:rPr lang="es-ES" sz="2000" dirty="0"/>
              <a:t> </a:t>
            </a:r>
            <a:r>
              <a:rPr lang="es-ES" sz="2000" dirty="0" err="1"/>
              <a:t>Coordinator</a:t>
            </a:r>
            <a:endParaRPr lang="es-ES" sz="2000" dirty="0"/>
          </a:p>
          <a:p>
            <a:pPr marL="0" indent="0">
              <a:buNone/>
            </a:pPr>
            <a:r>
              <a:rPr lang="es-ES" sz="2000" dirty="0" err="1"/>
              <a:t>University</a:t>
            </a:r>
            <a:r>
              <a:rPr lang="es-ES" sz="2000" dirty="0"/>
              <a:t> </a:t>
            </a:r>
            <a:r>
              <a:rPr lang="es-ES" sz="2000" dirty="0" err="1"/>
              <a:t>of</a:t>
            </a:r>
            <a:r>
              <a:rPr lang="es-ES" sz="2000" dirty="0"/>
              <a:t> </a:t>
            </a:r>
            <a:r>
              <a:rPr lang="es-ES" sz="2000" dirty="0" err="1"/>
              <a:t>Thessaly</a:t>
            </a:r>
            <a:r>
              <a:rPr lang="es-ES" sz="2000" dirty="0"/>
              <a:t>, Volos, </a:t>
            </a:r>
            <a:r>
              <a:rPr lang="es-ES" sz="2000" dirty="0" err="1"/>
              <a:t>Greece</a:t>
            </a:r>
            <a:endParaRPr lang="en-BG" sz="2000" dirty="0"/>
          </a:p>
        </p:txBody>
      </p:sp>
      <p:pic>
        <p:nvPicPr>
          <p:cNvPr id="6" name="Εικόνα 5" descr="Εικόνα που περιέχει κείμενο, στιγμιότυπο οθόνης, γραμματοσειρά, γραφικά&#10;&#10;Περιγραφή που δημιουργήθηκε αυτόματα">
            <a:extLst>
              <a:ext uri="{FF2B5EF4-FFF2-40B4-BE49-F238E27FC236}">
                <a16:creationId xmlns:a16="http://schemas.microsoft.com/office/drawing/2014/main" id="{CFA04525-302C-93F1-9DCF-7AB1A55A4E76}"/>
              </a:ext>
            </a:extLst>
          </p:cNvPr>
          <p:cNvPicPr>
            <a:picLocks noChangeAspect="1"/>
          </p:cNvPicPr>
          <p:nvPr/>
        </p:nvPicPr>
        <p:blipFill>
          <a:blip r:embed="rId5"/>
          <a:stretch>
            <a:fillRect/>
          </a:stretch>
        </p:blipFill>
        <p:spPr>
          <a:xfrm>
            <a:off x="2931" y="6177940"/>
            <a:ext cx="7086600" cy="676275"/>
          </a:xfrm>
          <a:prstGeom prst="rect">
            <a:avLst/>
          </a:prstGeom>
        </p:spPr>
      </p:pic>
    </p:spTree>
    <p:extLst>
      <p:ext uri="{BB962C8B-B14F-4D97-AF65-F5344CB8AC3E}">
        <p14:creationId xmlns:p14="http://schemas.microsoft.com/office/powerpoint/2010/main" val="25408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EF3D-1FE1-FB00-F13F-4E449D1A4C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7C708F-1776-2901-86ED-30D6E6931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951AB388-F13D-0E83-7952-0F76CAD4E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D10836EF-4DF9-C114-3B62-BD013B3BBBFD}"/>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10</a:t>
            </a:fld>
            <a:endParaRPr lang="en-US" sz="4400" dirty="0"/>
          </a:p>
        </p:txBody>
      </p:sp>
      <p:sp>
        <p:nvSpPr>
          <p:cNvPr id="13" name="TextBox 12">
            <a:extLst>
              <a:ext uri="{FF2B5EF4-FFF2-40B4-BE49-F238E27FC236}">
                <a16:creationId xmlns:a16="http://schemas.microsoft.com/office/drawing/2014/main" id="{362DA1E4-87CC-7F70-FEDF-46EBE15BC0E5}"/>
              </a:ext>
            </a:extLst>
          </p:cNvPr>
          <p:cNvSpPr txBox="1"/>
          <p:nvPr/>
        </p:nvSpPr>
        <p:spPr>
          <a:xfrm>
            <a:off x="1095556" y="1348591"/>
            <a:ext cx="3924119" cy="444487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dirty="0">
                <a:latin typeface="+mj-lt"/>
                <a:cs typeface="Arial" panose="020B0604020202020204" pitchFamily="34" charset="0"/>
              </a:rPr>
              <a:t>Joint seminar on the DEMo4PPL Basic Modules with the participation of educators and students from the 4 partner Universities</a:t>
            </a:r>
          </a:p>
          <a:p>
            <a:pPr marL="285750" indent="-285750" algn="just">
              <a:lnSpc>
                <a:spcPct val="107000"/>
              </a:lnSpc>
              <a:spcAft>
                <a:spcPts val="800"/>
              </a:spcAft>
              <a:buFont typeface="Arial" panose="020B0604020202020204" pitchFamily="34" charset="0"/>
              <a:buChar char="•"/>
            </a:pPr>
            <a:endParaRPr lang="en-US" b="1" dirty="0">
              <a:latin typeface="+mj-lt"/>
              <a:ea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Local dissemination and engagement activities (incl. local PPL studios) – International Multiplier Event (Torino, 24 October 2025)</a:t>
            </a:r>
          </a:p>
          <a:p>
            <a:pPr marL="285750" indent="-285750" algn="just">
              <a:lnSpc>
                <a:spcPct val="107000"/>
              </a:lnSpc>
              <a:spcAft>
                <a:spcPts val="800"/>
              </a:spcAft>
              <a:buFont typeface="Arial" panose="020B0604020202020204" pitchFamily="34" charset="0"/>
              <a:buChar char="•"/>
            </a:pPr>
            <a:endParaRPr lang="en-US" dirty="0">
              <a:latin typeface="+mj-lt"/>
              <a:ea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All material openly accessible through the</a:t>
            </a:r>
          </a:p>
          <a:p>
            <a:pPr algn="just">
              <a:lnSpc>
                <a:spcPct val="107000"/>
              </a:lnSpc>
              <a:spcAft>
                <a:spcPts val="800"/>
              </a:spcAft>
            </a:pPr>
            <a:r>
              <a:rPr lang="en-US" dirty="0">
                <a:latin typeface="+mj-lt"/>
                <a:ea typeface="Aptos" panose="020B0004020202020204" pitchFamily="34" charset="0"/>
                <a:cs typeface="Arial" panose="020B0604020202020204" pitchFamily="34" charset="0"/>
              </a:rPr>
              <a:t> </a:t>
            </a:r>
            <a:r>
              <a:rPr lang="en-US" dirty="0">
                <a:latin typeface="+mj-lt"/>
                <a:ea typeface="Aptos" panose="020B0004020202020204" pitchFamily="34" charset="0"/>
                <a:cs typeface="Arial" panose="020B0604020202020204" pitchFamily="34" charset="0"/>
                <a:hlinkClick r:id="rId4"/>
              </a:rPr>
              <a:t>DEMo4PPL Knowledge Hub</a:t>
            </a:r>
            <a:endParaRPr lang="en-GB" dirty="0">
              <a:latin typeface="+mj-lt"/>
              <a:ea typeface="Aptos" panose="020B00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9F5B113-3B94-C418-D520-61EC4098F000}"/>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Innovation in practice</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Picture 5" descr="A screenshot of a computer&#10;&#10;AI-generated content may be incorrect.">
            <a:extLst>
              <a:ext uri="{FF2B5EF4-FFF2-40B4-BE49-F238E27FC236}">
                <a16:creationId xmlns:a16="http://schemas.microsoft.com/office/drawing/2014/main" id="{E943A514-1A28-8392-CBF2-74D4E5DAD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082" y="1485900"/>
            <a:ext cx="6890031" cy="3569015"/>
          </a:xfrm>
          <a:prstGeom prst="rect">
            <a:avLst/>
          </a:prstGeom>
        </p:spPr>
      </p:pic>
    </p:spTree>
    <p:extLst>
      <p:ext uri="{BB962C8B-B14F-4D97-AF65-F5344CB8AC3E}">
        <p14:creationId xmlns:p14="http://schemas.microsoft.com/office/powerpoint/2010/main" val="141868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16A38-52A2-328D-6AD4-45D4D51DA5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38F0D5D-04DB-84AB-528C-388B598EB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969509E2-074B-137D-1CB1-F3DAD1033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D61555E6-F3C1-3098-0791-61E8B142FF54}"/>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11</a:t>
            </a:fld>
            <a:endParaRPr lang="en-US" sz="4400" dirty="0"/>
          </a:p>
        </p:txBody>
      </p:sp>
      <p:sp>
        <p:nvSpPr>
          <p:cNvPr id="14" name="Title 1">
            <a:extLst>
              <a:ext uri="{FF2B5EF4-FFF2-40B4-BE49-F238E27FC236}">
                <a16:creationId xmlns:a16="http://schemas.microsoft.com/office/drawing/2014/main" id="{0B7D6497-BF6A-6EE8-FD0D-942658298E4D}"/>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Way forward</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Table 4">
            <a:extLst>
              <a:ext uri="{FF2B5EF4-FFF2-40B4-BE49-F238E27FC236}">
                <a16:creationId xmlns:a16="http://schemas.microsoft.com/office/drawing/2014/main" id="{4808652D-E729-BC0B-3596-9CC5C84011B1}"/>
              </a:ext>
            </a:extLst>
          </p:cNvPr>
          <p:cNvGraphicFramePr>
            <a:graphicFrameLocks noGrp="1"/>
          </p:cNvGraphicFramePr>
          <p:nvPr>
            <p:extLst>
              <p:ext uri="{D42A27DB-BD31-4B8C-83A1-F6EECF244321}">
                <p14:modId xmlns:p14="http://schemas.microsoft.com/office/powerpoint/2010/main" val="1637048465"/>
              </p:ext>
            </p:extLst>
          </p:nvPr>
        </p:nvGraphicFramePr>
        <p:xfrm>
          <a:off x="1095555" y="1131730"/>
          <a:ext cx="10000890" cy="5082731"/>
        </p:xfrm>
        <a:graphic>
          <a:graphicData uri="http://schemas.openxmlformats.org/drawingml/2006/table">
            <a:tbl>
              <a:tblPr firstRow="1" bandRow="1">
                <a:tableStyleId>{F5AB1C69-6EDB-4FF4-983F-18BD219EF322}</a:tableStyleId>
              </a:tblPr>
              <a:tblGrid>
                <a:gridCol w="5000445">
                  <a:extLst>
                    <a:ext uri="{9D8B030D-6E8A-4147-A177-3AD203B41FA5}">
                      <a16:colId xmlns:a16="http://schemas.microsoft.com/office/drawing/2014/main" val="1337821527"/>
                    </a:ext>
                  </a:extLst>
                </a:gridCol>
                <a:gridCol w="5000445">
                  <a:extLst>
                    <a:ext uri="{9D8B030D-6E8A-4147-A177-3AD203B41FA5}">
                      <a16:colId xmlns:a16="http://schemas.microsoft.com/office/drawing/2014/main" val="974277362"/>
                    </a:ext>
                  </a:extLst>
                </a:gridCol>
              </a:tblGrid>
              <a:tr h="370840">
                <a:tc>
                  <a:txBody>
                    <a:bodyPr/>
                    <a:lstStyle/>
                    <a:p>
                      <a:r>
                        <a:rPr lang="en-US" dirty="0"/>
                        <a:t>Short term indicators (1-year perspective)</a:t>
                      </a:r>
                      <a:endParaRPr lang="el-GR" dirty="0"/>
                    </a:p>
                  </a:txBody>
                  <a:tcPr/>
                </a:tc>
                <a:tc>
                  <a:txBody>
                    <a:bodyPr/>
                    <a:lstStyle/>
                    <a:p>
                      <a:r>
                        <a:rPr lang="en-US" dirty="0"/>
                        <a:t>Long-term indicators (5-year perspective)</a:t>
                      </a:r>
                      <a:endParaRPr lang="el-GR" dirty="0"/>
                    </a:p>
                  </a:txBody>
                  <a:tcPr/>
                </a:tc>
                <a:extLst>
                  <a:ext uri="{0D108BD9-81ED-4DB2-BD59-A6C34878D82A}">
                    <a16:rowId xmlns:a16="http://schemas.microsoft.com/office/drawing/2014/main" val="1916188198"/>
                  </a:ext>
                </a:extLst>
              </a:tr>
              <a:tr h="370840">
                <a:tc>
                  <a:txBody>
                    <a:bodyPr/>
                    <a:lstStyle/>
                    <a:p>
                      <a:r>
                        <a:rPr lang="en-US" dirty="0"/>
                        <a:t>Number of scientific, educational, or professional conferences presenting their DEMo4PPL-related achievements</a:t>
                      </a:r>
                      <a:br>
                        <a:rPr lang="en-US" dirty="0"/>
                      </a:br>
                      <a:r>
                        <a:rPr lang="en-US" sz="1600" i="1" dirty="0"/>
                        <a:t>(At least 5 conferences in total at the consortium level, and preferable 1 per partnering institution)</a:t>
                      </a:r>
                    </a:p>
                  </a:txBody>
                  <a:tcPr/>
                </a:tc>
                <a:tc>
                  <a:txBody>
                    <a:bodyPr/>
                    <a:lstStyle/>
                    <a:p>
                      <a:pPr marL="0" marR="0" algn="just">
                        <a:lnSpc>
                          <a:spcPct val="107000"/>
                        </a:lnSpc>
                        <a:spcAft>
                          <a:spcPts val="800"/>
                        </a:spcAft>
                      </a:pPr>
                      <a:r>
                        <a:rPr lang="en-US" sz="1800" kern="1200" dirty="0">
                          <a:solidFill>
                            <a:schemeClr val="dk1"/>
                          </a:solidFill>
                          <a:effectLst/>
                          <a:latin typeface="+mn-lt"/>
                          <a:ea typeface="Aptos" panose="020B0004020202020204" pitchFamily="34" charset="0"/>
                          <a:cs typeface="Arial" panose="020B0604020202020204" pitchFamily="34" charset="0"/>
                        </a:rPr>
                        <a:t>Number of modules developed within the </a:t>
                      </a:r>
                      <a:r>
                        <a:rPr lang="en-US" sz="1800" kern="1200" dirty="0" err="1">
                          <a:solidFill>
                            <a:schemeClr val="dk1"/>
                          </a:solidFill>
                          <a:effectLst/>
                          <a:latin typeface="+mn-lt"/>
                          <a:ea typeface="Aptos" panose="020B0004020202020204" pitchFamily="34" charset="0"/>
                          <a:cs typeface="Arial" panose="020B0604020202020204" pitchFamily="34" charset="0"/>
                        </a:rPr>
                        <a:t>ModPPC</a:t>
                      </a:r>
                      <a:r>
                        <a:rPr lang="en-US" sz="1800" kern="1200" dirty="0">
                          <a:solidFill>
                            <a:schemeClr val="dk1"/>
                          </a:solidFill>
                          <a:effectLst/>
                          <a:latin typeface="+mn-lt"/>
                          <a:ea typeface="Aptos" panose="020B0004020202020204" pitchFamily="34" charset="0"/>
                          <a:cs typeface="Arial" panose="020B0604020202020204" pitchFamily="34" charset="0"/>
                        </a:rPr>
                        <a:t> and integrated by partnering institutions into undergraduate, postgraduate, or vocational education </a:t>
                      </a:r>
                      <a:r>
                        <a:rPr lang="en-US" sz="1800" kern="1200" dirty="0" err="1">
                          <a:solidFill>
                            <a:schemeClr val="dk1"/>
                          </a:solidFill>
                          <a:effectLst/>
                          <a:latin typeface="+mn-lt"/>
                          <a:ea typeface="Aptos" panose="020B0004020202020204" pitchFamily="34" charset="0"/>
                          <a:cs typeface="Arial" panose="020B0604020202020204" pitchFamily="34" charset="0"/>
                        </a:rPr>
                        <a:t>programmes</a:t>
                      </a:r>
                      <a:endParaRPr lang="en-US" sz="1800" kern="1200" dirty="0">
                        <a:solidFill>
                          <a:schemeClr val="dk1"/>
                        </a:solidFill>
                        <a:effectLst/>
                        <a:latin typeface="+mn-lt"/>
                        <a:ea typeface="Aptos" panose="020B0004020202020204" pitchFamily="34" charset="0"/>
                        <a:cs typeface="Arial" panose="020B0604020202020204" pitchFamily="34" charset="0"/>
                      </a:endParaRPr>
                    </a:p>
                    <a:p>
                      <a:pPr marL="0" marR="0" algn="just">
                        <a:lnSpc>
                          <a:spcPct val="107000"/>
                        </a:lnSpc>
                        <a:spcAft>
                          <a:spcPts val="800"/>
                        </a:spcAft>
                      </a:pPr>
                      <a:r>
                        <a:rPr lang="en-US" sz="1600" i="1" kern="1200" dirty="0">
                          <a:solidFill>
                            <a:schemeClr val="dk1"/>
                          </a:solidFill>
                          <a:effectLst/>
                          <a:latin typeface="+mn-lt"/>
                          <a:ea typeface="Aptos" panose="020B0004020202020204" pitchFamily="34" charset="0"/>
                          <a:cs typeface="Arial" panose="020B0604020202020204" pitchFamily="34" charset="0"/>
                        </a:rPr>
                        <a:t>(At least 10 modules in total at the consortium level, and at least 2 per higher education institution involved)</a:t>
                      </a:r>
                    </a:p>
                  </a:txBody>
                  <a:tcPr/>
                </a:tc>
                <a:extLst>
                  <a:ext uri="{0D108BD9-81ED-4DB2-BD59-A6C34878D82A}">
                    <a16:rowId xmlns:a16="http://schemas.microsoft.com/office/drawing/2014/main" val="778679074"/>
                  </a:ext>
                </a:extLst>
              </a:tr>
              <a:tr h="370840">
                <a:tc>
                  <a:txBody>
                    <a:bodyPr/>
                    <a:lstStyle/>
                    <a:p>
                      <a:r>
                        <a:rPr lang="en-US" dirty="0"/>
                        <a:t>Number of academics involved in co-authoring an educational article to be published in a pedagogical journal or scientific journal</a:t>
                      </a:r>
                    </a:p>
                    <a:p>
                      <a:r>
                        <a:rPr lang="en-US" sz="1600" i="1" dirty="0"/>
                        <a:t>(At least 5 academics in total at the consortium level, and preferably 1 per higher education institution involved)</a:t>
                      </a:r>
                      <a:r>
                        <a:rPr lang="en-US" dirty="0"/>
                        <a:t>	</a:t>
                      </a:r>
                      <a:endParaRPr lang="el-GR"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Aptos" panose="020B0004020202020204" pitchFamily="34" charset="0"/>
                          <a:cs typeface="Arial" panose="020B0604020202020204" pitchFamily="34" charset="0"/>
                        </a:rPr>
                        <a:t>Number of visits to the project website. Expected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Aptos" panose="020B0004020202020204" pitchFamily="34" charset="0"/>
                          <a:cs typeface="Arial" panose="020B0604020202020204" pitchFamily="34" charset="0"/>
                        </a:rPr>
                        <a:t>(At least 1,000 visits in total, with a minimum of 200 visits per year)</a:t>
                      </a:r>
                    </a:p>
                    <a:p>
                      <a:endParaRPr lang="el-GR" dirty="0"/>
                    </a:p>
                  </a:txBody>
                  <a:tcPr/>
                </a:tc>
                <a:extLst>
                  <a:ext uri="{0D108BD9-81ED-4DB2-BD59-A6C34878D82A}">
                    <a16:rowId xmlns:a16="http://schemas.microsoft.com/office/drawing/2014/main" val="25442446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joint initiatives using the consortium’s </a:t>
                      </a:r>
                      <a:r>
                        <a:rPr lang="en-US" dirty="0" err="1"/>
                        <a:t>organisational</a:t>
                      </a:r>
                      <a:r>
                        <a:rPr lang="en-US" dirty="0"/>
                        <a:t> capacity to build on and continue collaboration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(At least 1 joint application submitted under the Erasmus+ or the other EU co-funded </a:t>
                      </a:r>
                      <a:r>
                        <a:rPr lang="en-US" sz="1600" i="1" dirty="0" err="1"/>
                        <a:t>programme</a:t>
                      </a:r>
                      <a:r>
                        <a:rPr lang="en-US" sz="1600" i="1" dirty="0"/>
                        <a:t>)</a:t>
                      </a:r>
                    </a:p>
                  </a:txBody>
                  <a:tcPr/>
                </a:tc>
                <a:tc vMerge="1">
                  <a:txBody>
                    <a:bodyPr/>
                    <a:lstStyle/>
                    <a:p>
                      <a:endParaRPr lang="el-GR" dirty="0"/>
                    </a:p>
                  </a:txBody>
                  <a:tcPr/>
                </a:tc>
                <a:extLst>
                  <a:ext uri="{0D108BD9-81ED-4DB2-BD59-A6C34878D82A}">
                    <a16:rowId xmlns:a16="http://schemas.microsoft.com/office/drawing/2014/main" val="3858075117"/>
                  </a:ext>
                </a:extLst>
              </a:tr>
            </a:tbl>
          </a:graphicData>
        </a:graphic>
      </p:graphicFrame>
    </p:spTree>
    <p:extLst>
      <p:ext uri="{BB962C8B-B14F-4D97-AF65-F5344CB8AC3E}">
        <p14:creationId xmlns:p14="http://schemas.microsoft.com/office/powerpoint/2010/main" val="32551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D9EAF-8C5D-5812-97B7-F510AD9E4C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A707AB0-4A87-03A6-6C43-5D449A1CF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59FDDBE9-9684-655E-322B-BA58483E5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22271696-90FA-F60F-111F-76FD33A67CD0}"/>
              </a:ext>
            </a:extLst>
          </p:cNvPr>
          <p:cNvSpPr>
            <a:spLocks noGrp="1"/>
          </p:cNvSpPr>
          <p:nvPr>
            <p:ph type="sldNum" sz="quarter" idx="12"/>
          </p:nvPr>
        </p:nvSpPr>
        <p:spPr>
          <a:xfrm>
            <a:off x="11385750" y="6365657"/>
            <a:ext cx="815668" cy="365125"/>
          </a:xfrm>
        </p:spPr>
        <p:txBody>
          <a:bodyPr/>
          <a:lstStyle/>
          <a:p>
            <a:fld id="{D04D50DD-8CD7-464C-A3C1-F484A5EB758C}" type="slidenum">
              <a:rPr lang="en-US" sz="4400" smtClean="0"/>
              <a:t>12</a:t>
            </a:fld>
            <a:endParaRPr lang="en-US" sz="4400" dirty="0"/>
          </a:p>
        </p:txBody>
      </p:sp>
      <p:graphicFrame>
        <p:nvGraphicFramePr>
          <p:cNvPr id="12" name="Table 11">
            <a:extLst>
              <a:ext uri="{FF2B5EF4-FFF2-40B4-BE49-F238E27FC236}">
                <a16:creationId xmlns:a16="http://schemas.microsoft.com/office/drawing/2014/main" id="{4548B9B7-7C3D-AD8C-97BD-D5DFF462D27F}"/>
              </a:ext>
            </a:extLst>
          </p:cNvPr>
          <p:cNvGraphicFramePr>
            <a:graphicFrameLocks noGrp="1"/>
          </p:cNvGraphicFramePr>
          <p:nvPr>
            <p:extLst>
              <p:ext uri="{D42A27DB-BD31-4B8C-83A1-F6EECF244321}">
                <p14:modId xmlns:p14="http://schemas.microsoft.com/office/powerpoint/2010/main" val="541270963"/>
              </p:ext>
            </p:extLst>
          </p:nvPr>
        </p:nvGraphicFramePr>
        <p:xfrm>
          <a:off x="2515946" y="1822187"/>
          <a:ext cx="8128000" cy="2225040"/>
        </p:xfrm>
        <a:graphic>
          <a:graphicData uri="http://schemas.openxmlformats.org/drawingml/2006/table">
            <a:tbl>
              <a:tblPr firstRow="1" bandRow="1">
                <a:tableStyleId>{5C22544A-7EE6-4342-B048-85BDC9FD1C3A}</a:tableStyleId>
              </a:tblPr>
              <a:tblGrid>
                <a:gridCol w="1065763">
                  <a:extLst>
                    <a:ext uri="{9D8B030D-6E8A-4147-A177-3AD203B41FA5}">
                      <a16:colId xmlns:a16="http://schemas.microsoft.com/office/drawing/2014/main" val="1524260086"/>
                    </a:ext>
                  </a:extLst>
                </a:gridCol>
                <a:gridCol w="7062237">
                  <a:extLst>
                    <a:ext uri="{9D8B030D-6E8A-4147-A177-3AD203B41FA5}">
                      <a16:colId xmlns:a16="http://schemas.microsoft.com/office/drawing/2014/main" val="3185806467"/>
                    </a:ext>
                  </a:extLst>
                </a:gridCol>
              </a:tblGrid>
              <a:tr h="370840">
                <a:tc gridSpan="2">
                  <a:txBody>
                    <a:bodyPr/>
                    <a:lstStyle/>
                    <a:p>
                      <a:r>
                        <a:rPr lang="en-US" b="1" dirty="0">
                          <a:solidFill>
                            <a:schemeClr val="tx1"/>
                          </a:solidFill>
                        </a:rPr>
                        <a:t>Contact details</a:t>
                      </a:r>
                      <a:endParaRPr lang="el-GR" b="1" dirty="0">
                        <a:solidFill>
                          <a:schemeClr val="tx1"/>
                        </a:solidFill>
                      </a:endParaRPr>
                    </a:p>
                  </a:txBody>
                  <a:tcPr>
                    <a:noFill/>
                  </a:tcPr>
                </a:tc>
                <a:tc hMerge="1">
                  <a:txBody>
                    <a:bodyPr/>
                    <a:lstStyle/>
                    <a:p>
                      <a:endParaRPr lang="el-GR" b="0" dirty="0">
                        <a:solidFill>
                          <a:schemeClr val="tx1"/>
                        </a:solidFill>
                      </a:endParaRPr>
                    </a:p>
                  </a:txBody>
                  <a:tcPr>
                    <a:noFill/>
                  </a:tcPr>
                </a:tc>
                <a:extLst>
                  <a:ext uri="{0D108BD9-81ED-4DB2-BD59-A6C34878D82A}">
                    <a16:rowId xmlns:a16="http://schemas.microsoft.com/office/drawing/2014/main" val="1915584923"/>
                  </a:ext>
                </a:extLst>
              </a:tr>
              <a:tr h="370840">
                <a:tc>
                  <a:txBody>
                    <a:bodyPr/>
                    <a:lstStyle/>
                    <a:p>
                      <a:endParaRPr lang="el-GR" b="0" dirty="0">
                        <a:solidFill>
                          <a:schemeClr val="tx1"/>
                        </a:solidFill>
                      </a:endParaRPr>
                    </a:p>
                  </a:txBody>
                  <a:tcPr>
                    <a:noFill/>
                  </a:tcPr>
                </a:tc>
                <a:tc>
                  <a:txBody>
                    <a:bodyPr/>
                    <a:lstStyle/>
                    <a:p>
                      <a:r>
                        <a:rPr lang="en-US" sz="1400" b="0" dirty="0">
                          <a:solidFill>
                            <a:schemeClr val="tx1"/>
                          </a:solidFill>
                          <a:hlinkClick r:id="rId4"/>
                        </a:rPr>
                        <a:t>https://www.demo4ppl.eu/</a:t>
                      </a:r>
                      <a:r>
                        <a:rPr lang="en-US" sz="1400" b="0" dirty="0">
                          <a:solidFill>
                            <a:schemeClr val="tx1"/>
                          </a:solidFill>
                        </a:rPr>
                        <a:t> </a:t>
                      </a:r>
                      <a:endParaRPr lang="el-GR" sz="1400" b="0" dirty="0">
                        <a:solidFill>
                          <a:schemeClr val="tx1"/>
                        </a:solidFill>
                      </a:endParaRPr>
                    </a:p>
                  </a:txBody>
                  <a:tcPr>
                    <a:noFill/>
                  </a:tcPr>
                </a:tc>
                <a:extLst>
                  <a:ext uri="{0D108BD9-81ED-4DB2-BD59-A6C34878D82A}">
                    <a16:rowId xmlns:a16="http://schemas.microsoft.com/office/drawing/2014/main" val="1399291240"/>
                  </a:ext>
                </a:extLst>
              </a:tr>
              <a:tr h="370840">
                <a:tc>
                  <a:txBody>
                    <a:bodyPr/>
                    <a:lstStyle/>
                    <a:p>
                      <a:endParaRPr lang="el-GR" b="0" dirty="0">
                        <a:solidFill>
                          <a:schemeClr val="tx1"/>
                        </a:solidFill>
                      </a:endParaRPr>
                    </a:p>
                  </a:txBody>
                  <a:tcPr>
                    <a:noFill/>
                  </a:tcPr>
                </a:tc>
                <a:tc>
                  <a:txBody>
                    <a:bodyPr/>
                    <a:lstStyle/>
                    <a:p>
                      <a:r>
                        <a:rPr lang="en-US" sz="1400" b="0" dirty="0">
                          <a:solidFill>
                            <a:schemeClr val="tx1"/>
                          </a:solidFill>
                          <a:hlinkClick r:id="rId5"/>
                        </a:rPr>
                        <a:t>info@demo4ppl.eu</a:t>
                      </a:r>
                      <a:endParaRPr lang="en-US" sz="1400" b="0" dirty="0">
                        <a:solidFill>
                          <a:schemeClr val="tx1"/>
                        </a:solidFill>
                      </a:endParaRPr>
                    </a:p>
                  </a:txBody>
                  <a:tcPr>
                    <a:noFill/>
                  </a:tcPr>
                </a:tc>
                <a:extLst>
                  <a:ext uri="{0D108BD9-81ED-4DB2-BD59-A6C34878D82A}">
                    <a16:rowId xmlns:a16="http://schemas.microsoft.com/office/drawing/2014/main" val="2215571012"/>
                  </a:ext>
                </a:extLst>
              </a:tr>
              <a:tr h="370840">
                <a:tc>
                  <a:txBody>
                    <a:bodyPr/>
                    <a:lstStyle/>
                    <a:p>
                      <a:endParaRPr lang="el-GR" b="0" dirty="0">
                        <a:solidFill>
                          <a:schemeClr val="tx1"/>
                        </a:solidFill>
                      </a:endParaRPr>
                    </a:p>
                  </a:txBody>
                  <a:tcPr>
                    <a:noFill/>
                  </a:tcPr>
                </a:tc>
                <a:tc>
                  <a:txBody>
                    <a:bodyPr/>
                    <a:lstStyle/>
                    <a:p>
                      <a:r>
                        <a:rPr lang="en-US" sz="1400" b="0" dirty="0">
                          <a:solidFill>
                            <a:schemeClr val="tx1"/>
                          </a:solidFill>
                          <a:hlinkClick r:id="rId6"/>
                        </a:rPr>
                        <a:t>https://www.facebook.com/demo4ppl</a:t>
                      </a:r>
                      <a:endParaRPr lang="en-US" sz="1400" b="0" dirty="0">
                        <a:solidFill>
                          <a:schemeClr val="tx1"/>
                        </a:solidFill>
                      </a:endParaRPr>
                    </a:p>
                  </a:txBody>
                  <a:tcPr>
                    <a:noFill/>
                  </a:tcPr>
                </a:tc>
                <a:extLst>
                  <a:ext uri="{0D108BD9-81ED-4DB2-BD59-A6C34878D82A}">
                    <a16:rowId xmlns:a16="http://schemas.microsoft.com/office/drawing/2014/main" val="3910488763"/>
                  </a:ext>
                </a:extLst>
              </a:tr>
              <a:tr h="370840">
                <a:tc>
                  <a:txBody>
                    <a:bodyPr/>
                    <a:lstStyle/>
                    <a:p>
                      <a:endParaRPr lang="el-GR" b="0" dirty="0">
                        <a:solidFill>
                          <a:schemeClr val="tx1"/>
                        </a:solidFill>
                      </a:endParaRPr>
                    </a:p>
                  </a:txBody>
                  <a:tcPr>
                    <a:noFill/>
                  </a:tcPr>
                </a:tc>
                <a:tc>
                  <a:txBody>
                    <a:bodyPr/>
                    <a:lstStyle/>
                    <a:p>
                      <a:r>
                        <a:rPr lang="en-GB" sz="1400" b="0" dirty="0">
                          <a:solidFill>
                            <a:schemeClr val="tx1"/>
                          </a:solidFill>
                          <a:hlinkClick r:id="rId7"/>
                        </a:rPr>
                        <a:t>https://www.linkedin.com/in/demo-4ppl-165733306/</a:t>
                      </a:r>
                      <a:r>
                        <a:rPr lang="en-GB" sz="1400" b="0" dirty="0">
                          <a:solidFill>
                            <a:schemeClr val="tx1"/>
                          </a:solidFill>
                        </a:rPr>
                        <a:t> </a:t>
                      </a:r>
                      <a:endParaRPr lang="el-GR" sz="1400" b="0" dirty="0">
                        <a:solidFill>
                          <a:schemeClr val="tx1"/>
                        </a:solidFill>
                      </a:endParaRPr>
                    </a:p>
                  </a:txBody>
                  <a:tcPr>
                    <a:noFill/>
                  </a:tcPr>
                </a:tc>
                <a:extLst>
                  <a:ext uri="{0D108BD9-81ED-4DB2-BD59-A6C34878D82A}">
                    <a16:rowId xmlns:a16="http://schemas.microsoft.com/office/drawing/2014/main" val="3308051341"/>
                  </a:ext>
                </a:extLst>
              </a:tr>
              <a:tr h="370840">
                <a:tc>
                  <a:txBody>
                    <a:bodyPr/>
                    <a:lstStyle/>
                    <a:p>
                      <a:endParaRPr lang="el-GR" b="0" dirty="0">
                        <a:solidFill>
                          <a:schemeClr val="tx1"/>
                        </a:solidFill>
                      </a:endParaRPr>
                    </a:p>
                  </a:txBody>
                  <a:tcPr>
                    <a:noFill/>
                  </a:tcPr>
                </a:tc>
                <a:tc>
                  <a:txBody>
                    <a:bodyPr/>
                    <a:lstStyle/>
                    <a:p>
                      <a:endParaRPr lang="el-GR" sz="1400" b="0" dirty="0">
                        <a:solidFill>
                          <a:schemeClr val="tx1"/>
                        </a:solidFill>
                      </a:endParaRPr>
                    </a:p>
                  </a:txBody>
                  <a:tcPr>
                    <a:noFill/>
                  </a:tcPr>
                </a:tc>
                <a:extLst>
                  <a:ext uri="{0D108BD9-81ED-4DB2-BD59-A6C34878D82A}">
                    <a16:rowId xmlns:a16="http://schemas.microsoft.com/office/drawing/2014/main" val="778900076"/>
                  </a:ext>
                </a:extLst>
              </a:tr>
            </a:tbl>
          </a:graphicData>
        </a:graphic>
      </p:graphicFrame>
      <p:grpSp>
        <p:nvGrpSpPr>
          <p:cNvPr id="5" name="Group 4">
            <a:extLst>
              <a:ext uri="{FF2B5EF4-FFF2-40B4-BE49-F238E27FC236}">
                <a16:creationId xmlns:a16="http://schemas.microsoft.com/office/drawing/2014/main" id="{8CF466FF-E8A1-A2FA-0924-27FD4C9FFB8A}"/>
              </a:ext>
            </a:extLst>
          </p:cNvPr>
          <p:cNvGrpSpPr/>
          <p:nvPr/>
        </p:nvGrpSpPr>
        <p:grpSpPr>
          <a:xfrm>
            <a:off x="2515946" y="2119946"/>
            <a:ext cx="727205" cy="1422450"/>
            <a:chOff x="2017439" y="1006702"/>
            <a:chExt cx="727205" cy="1422450"/>
          </a:xfrm>
        </p:grpSpPr>
        <p:pic>
          <p:nvPicPr>
            <p:cNvPr id="6" name="Graphic 5" descr="Internet outline">
              <a:extLst>
                <a:ext uri="{FF2B5EF4-FFF2-40B4-BE49-F238E27FC236}">
                  <a16:creationId xmlns:a16="http://schemas.microsoft.com/office/drawing/2014/main" id="{21415957-1896-633A-B3AB-F7C70A2A4B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8818" y="1006702"/>
              <a:ext cx="514185" cy="514185"/>
            </a:xfrm>
            <a:prstGeom prst="rect">
              <a:avLst/>
            </a:prstGeom>
          </p:spPr>
        </p:pic>
        <p:pic>
          <p:nvPicPr>
            <p:cNvPr id="7" name="Graphic 6" descr="Email outline">
              <a:extLst>
                <a:ext uri="{FF2B5EF4-FFF2-40B4-BE49-F238E27FC236}">
                  <a16:creationId xmlns:a16="http://schemas.microsoft.com/office/drawing/2014/main" id="{BB7736C2-AB8D-860E-A0A6-50BC3D11C2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84376" y="1404258"/>
              <a:ext cx="425266" cy="425266"/>
            </a:xfrm>
            <a:prstGeom prst="rect">
              <a:avLst/>
            </a:prstGeom>
          </p:spPr>
        </p:pic>
        <p:pic>
          <p:nvPicPr>
            <p:cNvPr id="10" name="Picture 9">
              <a:extLst>
                <a:ext uri="{FF2B5EF4-FFF2-40B4-BE49-F238E27FC236}">
                  <a16:creationId xmlns:a16="http://schemas.microsoft.com/office/drawing/2014/main" id="{E72AA08F-F198-4CED-3B39-8F08085077E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15254" y="1822187"/>
              <a:ext cx="331576" cy="331576"/>
            </a:xfrm>
            <a:prstGeom prst="rect">
              <a:avLst/>
            </a:prstGeom>
          </p:spPr>
        </p:pic>
        <p:pic>
          <p:nvPicPr>
            <p:cNvPr id="15" name="Picture 14">
              <a:extLst>
                <a:ext uri="{FF2B5EF4-FFF2-40B4-BE49-F238E27FC236}">
                  <a16:creationId xmlns:a16="http://schemas.microsoft.com/office/drawing/2014/main" id="{F38C82CF-C336-671A-0E0F-03514A82ED4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2017439" y="2241592"/>
              <a:ext cx="727205" cy="187560"/>
            </a:xfrm>
            <a:prstGeom prst="rect">
              <a:avLst/>
            </a:prstGeom>
          </p:spPr>
        </p:pic>
      </p:grpSp>
      <p:sp>
        <p:nvSpPr>
          <p:cNvPr id="16" name="Title 1">
            <a:extLst>
              <a:ext uri="{FF2B5EF4-FFF2-40B4-BE49-F238E27FC236}">
                <a16:creationId xmlns:a16="http://schemas.microsoft.com/office/drawing/2014/main" id="{CD208FF6-1FE8-5A0F-FC65-B186BC6A0BDE}"/>
              </a:ext>
            </a:extLst>
          </p:cNvPr>
          <p:cNvSpPr txBox="1">
            <a:spLocks/>
          </p:cNvSpPr>
          <p:nvPr/>
        </p:nvSpPr>
        <p:spPr>
          <a:xfrm>
            <a:off x="1356653" y="4428849"/>
            <a:ext cx="10446586" cy="787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Thank you!</a:t>
            </a:r>
            <a:endParaRPr kumimoji="0" lang="en-BG"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433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8F18-FC6B-2EC5-AEC5-628FB33D3C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AE2C48-8318-A9C2-948F-54BE9AE15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B6D0916B-92D9-9A4D-801A-B5240741B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5A7030CE-5AC9-31C7-6D4C-72239A473E5C}"/>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2</a:t>
            </a:fld>
            <a:endParaRPr lang="en-US" sz="4400" dirty="0"/>
          </a:p>
        </p:txBody>
      </p:sp>
      <p:sp>
        <p:nvSpPr>
          <p:cNvPr id="14" name="Title 1">
            <a:extLst>
              <a:ext uri="{FF2B5EF4-FFF2-40B4-BE49-F238E27FC236}">
                <a16:creationId xmlns:a16="http://schemas.microsoft.com/office/drawing/2014/main" id="{DF426BB9-A5DF-0DB6-A835-F8AC5E478249}"/>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Main drivers</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933FC1EA-D16B-613E-10BA-FF515B9F4B2C}"/>
              </a:ext>
            </a:extLst>
          </p:cNvPr>
          <p:cNvGraphicFramePr/>
          <p:nvPr>
            <p:extLst>
              <p:ext uri="{D42A27DB-BD31-4B8C-83A1-F6EECF244321}">
                <p14:modId xmlns:p14="http://schemas.microsoft.com/office/powerpoint/2010/main" val="2149835857"/>
              </p:ext>
            </p:extLst>
          </p:nvPr>
        </p:nvGraphicFramePr>
        <p:xfrm>
          <a:off x="1918483" y="1180150"/>
          <a:ext cx="4400365" cy="2307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15570563-B368-0CF7-C8C2-228CC80A66FA}"/>
              </a:ext>
            </a:extLst>
          </p:cNvPr>
          <p:cNvPicPr>
            <a:picLocks noChangeAspect="1"/>
          </p:cNvPicPr>
          <p:nvPr/>
        </p:nvPicPr>
        <p:blipFill>
          <a:blip r:embed="rId9"/>
          <a:stretch>
            <a:fillRect/>
          </a:stretch>
        </p:blipFill>
        <p:spPr>
          <a:xfrm>
            <a:off x="-297502" y="1513976"/>
            <a:ext cx="2786113" cy="1639966"/>
          </a:xfrm>
          <a:prstGeom prst="rect">
            <a:avLst/>
          </a:prstGeom>
        </p:spPr>
      </p:pic>
      <p:graphicFrame>
        <p:nvGraphicFramePr>
          <p:cNvPr id="7" name="Diagram 6">
            <a:extLst>
              <a:ext uri="{FF2B5EF4-FFF2-40B4-BE49-F238E27FC236}">
                <a16:creationId xmlns:a16="http://schemas.microsoft.com/office/drawing/2014/main" id="{738C20AB-F38F-BEA1-AD61-32CABE89BF36}"/>
              </a:ext>
            </a:extLst>
          </p:cNvPr>
          <p:cNvGraphicFramePr/>
          <p:nvPr>
            <p:extLst>
              <p:ext uri="{D42A27DB-BD31-4B8C-83A1-F6EECF244321}">
                <p14:modId xmlns:p14="http://schemas.microsoft.com/office/powerpoint/2010/main" val="3063993855"/>
              </p:ext>
            </p:extLst>
          </p:nvPr>
        </p:nvGraphicFramePr>
        <p:xfrm>
          <a:off x="1918483" y="3596999"/>
          <a:ext cx="4400365" cy="23076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TextBox 8">
            <a:extLst>
              <a:ext uri="{FF2B5EF4-FFF2-40B4-BE49-F238E27FC236}">
                <a16:creationId xmlns:a16="http://schemas.microsoft.com/office/drawing/2014/main" id="{AAAC6555-F343-DA27-7A1D-8D2CF5DCC0D5}"/>
              </a:ext>
            </a:extLst>
          </p:cNvPr>
          <p:cNvSpPr txBox="1"/>
          <p:nvPr/>
        </p:nvSpPr>
        <p:spPr>
          <a:xfrm>
            <a:off x="416267" y="3060754"/>
            <a:ext cx="1502216" cy="215444"/>
          </a:xfrm>
          <a:prstGeom prst="rect">
            <a:avLst/>
          </a:prstGeom>
          <a:noFill/>
        </p:spPr>
        <p:txBody>
          <a:bodyPr wrap="square">
            <a:spAutoFit/>
          </a:bodyPr>
          <a:lstStyle/>
          <a:p>
            <a:r>
              <a:rPr lang="en-GB" sz="800" i="1" dirty="0"/>
              <a:t>https://sdgs.un.org/goals</a:t>
            </a:r>
            <a:endParaRPr lang="el-GR" sz="800" i="1" dirty="0"/>
          </a:p>
        </p:txBody>
      </p:sp>
      <p:sp>
        <p:nvSpPr>
          <p:cNvPr id="11" name="TextBox 10">
            <a:extLst>
              <a:ext uri="{FF2B5EF4-FFF2-40B4-BE49-F238E27FC236}">
                <a16:creationId xmlns:a16="http://schemas.microsoft.com/office/drawing/2014/main" id="{A417F47B-0788-B07B-3D3B-992195EA59B6}"/>
              </a:ext>
            </a:extLst>
          </p:cNvPr>
          <p:cNvSpPr txBox="1"/>
          <p:nvPr/>
        </p:nvSpPr>
        <p:spPr>
          <a:xfrm>
            <a:off x="416267" y="5548415"/>
            <a:ext cx="1502216" cy="461665"/>
          </a:xfrm>
          <a:prstGeom prst="rect">
            <a:avLst/>
          </a:prstGeom>
          <a:noFill/>
        </p:spPr>
        <p:txBody>
          <a:bodyPr wrap="square">
            <a:spAutoFit/>
          </a:bodyPr>
          <a:lstStyle/>
          <a:p>
            <a:r>
              <a:rPr lang="en-GB" sz="800" i="1" dirty="0"/>
              <a:t>https://www.automate.org/editorials/industry-4-0-key-design-principles</a:t>
            </a:r>
            <a:endParaRPr lang="el-GR" sz="800" i="1" dirty="0"/>
          </a:p>
        </p:txBody>
      </p:sp>
      <p:pic>
        <p:nvPicPr>
          <p:cNvPr id="15" name="Picture 14">
            <a:extLst>
              <a:ext uri="{FF2B5EF4-FFF2-40B4-BE49-F238E27FC236}">
                <a16:creationId xmlns:a16="http://schemas.microsoft.com/office/drawing/2014/main" id="{2B3F70C0-0B63-189D-C2C1-54C93B348589}"/>
              </a:ext>
            </a:extLst>
          </p:cNvPr>
          <p:cNvPicPr>
            <a:picLocks noChangeAspect="1"/>
          </p:cNvPicPr>
          <p:nvPr/>
        </p:nvPicPr>
        <p:blipFill>
          <a:blip r:embed="rId15"/>
          <a:stretch>
            <a:fillRect/>
          </a:stretch>
        </p:blipFill>
        <p:spPr>
          <a:xfrm>
            <a:off x="265223" y="3946961"/>
            <a:ext cx="1502216" cy="1498461"/>
          </a:xfrm>
          <a:prstGeom prst="rect">
            <a:avLst/>
          </a:prstGeom>
        </p:spPr>
      </p:pic>
      <p:sp>
        <p:nvSpPr>
          <p:cNvPr id="17" name="TextBox 16">
            <a:extLst>
              <a:ext uri="{FF2B5EF4-FFF2-40B4-BE49-F238E27FC236}">
                <a16:creationId xmlns:a16="http://schemas.microsoft.com/office/drawing/2014/main" id="{6C51FC85-EB50-AB17-2C12-E1EF4ECF6AC4}"/>
              </a:ext>
            </a:extLst>
          </p:cNvPr>
          <p:cNvSpPr txBox="1"/>
          <p:nvPr/>
        </p:nvSpPr>
        <p:spPr>
          <a:xfrm>
            <a:off x="7066624" y="2551837"/>
            <a:ext cx="4400364" cy="1754326"/>
          </a:xfrm>
          <a:prstGeom prst="rect">
            <a:avLst/>
          </a:prstGeom>
          <a:noFill/>
        </p:spPr>
        <p:txBody>
          <a:bodyPr wrap="square">
            <a:spAutoFit/>
          </a:bodyPr>
          <a:lstStyle/>
          <a:p>
            <a:r>
              <a:rPr lang="en-US" dirty="0"/>
              <a:t>Development and testing of an innovative modular curriculum, supported by the purposeful use of digital education tools, for teaching and training in Participatory Planning (PPL) and digital PPL tools, based on the needs and aspirations of HEIs.</a:t>
            </a:r>
            <a:endParaRPr lang="el-GR" dirty="0"/>
          </a:p>
        </p:txBody>
      </p:sp>
    </p:spTree>
    <p:extLst>
      <p:ext uri="{BB962C8B-B14F-4D97-AF65-F5344CB8AC3E}">
        <p14:creationId xmlns:p14="http://schemas.microsoft.com/office/powerpoint/2010/main" val="20614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9072-7EEB-9AFE-F158-4AC6E174E8E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2203FD-F828-F9AD-79EA-66C1A83D7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5EF81EFF-35E9-B9DC-ED11-BCB43999E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26656FA8-479F-0B13-1B4B-7CB552193BB0}"/>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3</a:t>
            </a:fld>
            <a:endParaRPr lang="en-US" sz="4400" dirty="0"/>
          </a:p>
        </p:txBody>
      </p:sp>
      <p:sp>
        <p:nvSpPr>
          <p:cNvPr id="14" name="Title 1">
            <a:extLst>
              <a:ext uri="{FF2B5EF4-FFF2-40B4-BE49-F238E27FC236}">
                <a16:creationId xmlns:a16="http://schemas.microsoft.com/office/drawing/2014/main" id="{007C49BB-490F-5671-BD51-4C82301FE4D2}"/>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Innovative elements of </a:t>
            </a:r>
            <a:r>
              <a:rPr kumimoji="0" lang="en-US" sz="3300" b="0" i="0" u="none" strike="noStrike" kern="1200" cap="none" spc="0" normalizeH="0" baseline="0" noProof="0" dirty="0" err="1">
                <a:ln>
                  <a:noFill/>
                </a:ln>
                <a:solidFill>
                  <a:prstClr val="black"/>
                </a:solidFill>
                <a:effectLst/>
                <a:uLnTx/>
                <a:uFillTx/>
                <a:latin typeface="Calibri Light" panose="020F0302020204030204"/>
                <a:ea typeface="+mj-ea"/>
                <a:cs typeface="+mj-cs"/>
              </a:rPr>
              <a:t>ModPPC</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FA908B9F-E14C-8369-C081-DB2C7C17D8F9}"/>
              </a:ext>
            </a:extLst>
          </p:cNvPr>
          <p:cNvGraphicFramePr/>
          <p:nvPr>
            <p:extLst>
              <p:ext uri="{D42A27DB-BD31-4B8C-83A1-F6EECF244321}">
                <p14:modId xmlns:p14="http://schemas.microsoft.com/office/powerpoint/2010/main" val="3684980873"/>
              </p:ext>
            </p:extLst>
          </p:nvPr>
        </p:nvGraphicFramePr>
        <p:xfrm>
          <a:off x="207802" y="1312115"/>
          <a:ext cx="1177731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57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2703-1731-339C-D733-7035A6DC72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697850-4C7C-A08B-BE80-024C13993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9601FD48-E92C-E4F4-ED37-A7716FC38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A39105B4-67E4-DF60-800B-AC8CCA1B57F3}"/>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4</a:t>
            </a:fld>
            <a:endParaRPr lang="en-US" sz="4400" dirty="0"/>
          </a:p>
        </p:txBody>
      </p:sp>
      <p:sp>
        <p:nvSpPr>
          <p:cNvPr id="13" name="TextBox 12">
            <a:extLst>
              <a:ext uri="{FF2B5EF4-FFF2-40B4-BE49-F238E27FC236}">
                <a16:creationId xmlns:a16="http://schemas.microsoft.com/office/drawing/2014/main" id="{B495BBF7-FD91-E0A9-3FE8-7D0855D732F0}"/>
              </a:ext>
            </a:extLst>
          </p:cNvPr>
          <p:cNvSpPr txBox="1"/>
          <p:nvPr/>
        </p:nvSpPr>
        <p:spPr>
          <a:xfrm>
            <a:off x="3740047" y="1622792"/>
            <a:ext cx="7802095" cy="4347472"/>
          </a:xfrm>
          <a:prstGeom prst="rect">
            <a:avLst/>
          </a:prstGeom>
          <a:noFill/>
        </p:spPr>
        <p:txBody>
          <a:bodyPr wrap="square">
            <a:spAutoFit/>
          </a:bodyPr>
          <a:lstStyle/>
          <a:p>
            <a:pPr marL="0" marR="0" algn="just">
              <a:lnSpc>
                <a:spcPct val="107000"/>
              </a:lnSpc>
              <a:spcAft>
                <a:spcPts val="800"/>
              </a:spcAft>
            </a:pPr>
            <a:r>
              <a:rPr lang="en-US" sz="1800" b="1" dirty="0">
                <a:effectLst/>
                <a:latin typeface="+mj-lt"/>
                <a:ea typeface="Aptos" panose="020B0004020202020204" pitchFamily="34" charset="0"/>
                <a:cs typeface="Arial" panose="020B0604020202020204" pitchFamily="34" charset="0"/>
              </a:rPr>
              <a:t>Digital Tools for Participatory Planning</a:t>
            </a:r>
            <a:endParaRPr lang="el-GR" sz="1800" b="1" dirty="0">
              <a:effectLst/>
              <a:latin typeface="+mj-lt"/>
              <a:ea typeface="Aptos" panose="020B0004020202020204" pitchFamily="34" charset="0"/>
              <a:cs typeface="Arial" panose="020B0604020202020204" pitchFamily="34" charset="0"/>
            </a:endParaRPr>
          </a:p>
          <a:p>
            <a:pPr marL="0" marR="0" algn="ctr">
              <a:lnSpc>
                <a:spcPct val="107000"/>
              </a:lnSpc>
              <a:spcAft>
                <a:spcPts val="800"/>
              </a:spcAft>
            </a:pPr>
            <a:r>
              <a:rPr lang="en-US" dirty="0">
                <a:latin typeface="+mj-lt"/>
                <a:ea typeface="Aptos" panose="020B0004020202020204" pitchFamily="34" charset="0"/>
                <a:cs typeface="Arial" panose="020B0604020202020204" pitchFamily="34" charset="0"/>
              </a:rPr>
              <a:t>Advantages</a:t>
            </a:r>
            <a:endParaRPr lang="en-US"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enable stakeholders to engage in a project via a digital interface or technology</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have become pivotal in enhancing stakeholder engagement across sectors, including urban planning, policy-making, and community development </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provide multiple opportunities for stakeholder participation and can be used online or locally </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enable inclusive participation by bridging geographical and demographic gaps, ensuring that diverse voices are heard and considered</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lead to more informed decision-making, greater transparency, and a stronger sense of community ownership </a:t>
            </a:r>
          </a:p>
          <a:p>
            <a:endParaRPr lang="en-US" dirty="0">
              <a:latin typeface="+mj-lt"/>
            </a:endParaRPr>
          </a:p>
        </p:txBody>
      </p:sp>
      <p:sp>
        <p:nvSpPr>
          <p:cNvPr id="14" name="Title 1">
            <a:extLst>
              <a:ext uri="{FF2B5EF4-FFF2-40B4-BE49-F238E27FC236}">
                <a16:creationId xmlns:a16="http://schemas.microsoft.com/office/drawing/2014/main" id="{B598E100-1692-8EB1-39D4-7D8F4EC5E633}"/>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The digital component</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7C2E2A3C-FEE1-4AD7-EDB3-57597F66D700}"/>
              </a:ext>
            </a:extLst>
          </p:cNvPr>
          <p:cNvGraphicFramePr/>
          <p:nvPr/>
        </p:nvGraphicFramePr>
        <p:xfrm>
          <a:off x="-1018053" y="1622792"/>
          <a:ext cx="5726820" cy="3612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3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8660-BFB4-28FC-3CF8-C77A869D26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406BB6-732A-72A4-BA86-4FE85C92B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0577A627-DB28-164E-0FB9-BE84151A0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6E174B16-9475-831C-8364-51643FAD3252}"/>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5</a:t>
            </a:fld>
            <a:endParaRPr lang="en-US" sz="4400" dirty="0"/>
          </a:p>
        </p:txBody>
      </p:sp>
      <p:sp>
        <p:nvSpPr>
          <p:cNvPr id="13" name="TextBox 12">
            <a:extLst>
              <a:ext uri="{FF2B5EF4-FFF2-40B4-BE49-F238E27FC236}">
                <a16:creationId xmlns:a16="http://schemas.microsoft.com/office/drawing/2014/main" id="{EBD4DEC9-B7E2-E60C-F6B2-EB89339C8521}"/>
              </a:ext>
            </a:extLst>
          </p:cNvPr>
          <p:cNvSpPr txBox="1"/>
          <p:nvPr/>
        </p:nvSpPr>
        <p:spPr>
          <a:xfrm>
            <a:off x="3740047" y="1622792"/>
            <a:ext cx="7802095" cy="3168240"/>
          </a:xfrm>
          <a:prstGeom prst="rect">
            <a:avLst/>
          </a:prstGeom>
          <a:noFill/>
        </p:spPr>
        <p:txBody>
          <a:bodyPr wrap="square">
            <a:spAutoFit/>
          </a:bodyPr>
          <a:lstStyle/>
          <a:p>
            <a:pPr marL="0" marR="0" algn="just">
              <a:lnSpc>
                <a:spcPct val="107000"/>
              </a:lnSpc>
              <a:spcAft>
                <a:spcPts val="800"/>
              </a:spcAft>
            </a:pPr>
            <a:r>
              <a:rPr lang="en-US" sz="1800" b="1" dirty="0">
                <a:effectLst/>
                <a:latin typeface="+mj-lt"/>
                <a:ea typeface="Aptos" panose="020B0004020202020204" pitchFamily="34" charset="0"/>
                <a:cs typeface="Arial" panose="020B0604020202020204" pitchFamily="34" charset="0"/>
              </a:rPr>
              <a:t>Digital Tools for Participatory Planning</a:t>
            </a:r>
            <a:endParaRPr lang="el-GR" sz="1800" b="1" dirty="0">
              <a:effectLst/>
              <a:latin typeface="+mj-lt"/>
              <a:ea typeface="Aptos" panose="020B0004020202020204" pitchFamily="34" charset="0"/>
              <a:cs typeface="Arial" panose="020B0604020202020204" pitchFamily="34" charset="0"/>
            </a:endParaRPr>
          </a:p>
          <a:p>
            <a:pPr marL="0" marR="0" algn="ctr">
              <a:lnSpc>
                <a:spcPct val="107000"/>
              </a:lnSpc>
              <a:spcAft>
                <a:spcPts val="800"/>
              </a:spcAft>
            </a:pPr>
            <a:r>
              <a:rPr lang="en-US" dirty="0">
                <a:latin typeface="+mj-lt"/>
                <a:ea typeface="Aptos" panose="020B0004020202020204" pitchFamily="34" charset="0"/>
                <a:cs typeface="Arial" panose="020B0604020202020204" pitchFamily="34" charset="0"/>
              </a:rPr>
              <a:t>Challenges</a:t>
            </a:r>
            <a:endParaRPr lang="en-US"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Access to equipment and service &amp; digital literacy </a:t>
            </a:r>
          </a:p>
          <a:p>
            <a:pPr marL="28575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Engagement and interaction from the audience</a:t>
            </a:r>
          </a:p>
          <a:p>
            <a:pPr marL="285750" marR="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D</a:t>
            </a:r>
            <a:r>
              <a:rPr lang="en-US" sz="1800" dirty="0">
                <a:effectLst/>
                <a:latin typeface="+mj-lt"/>
                <a:ea typeface="Aptos" panose="020B0004020202020204" pitchFamily="34" charset="0"/>
                <a:cs typeface="Arial" panose="020B0604020202020204" pitchFamily="34" charset="0"/>
              </a:rPr>
              <a:t>ata privacy &amp; </a:t>
            </a:r>
            <a:r>
              <a:rPr lang="en-US" dirty="0">
                <a:latin typeface="+mj-lt"/>
                <a:ea typeface="Aptos" panose="020B0004020202020204" pitchFamily="34" charset="0"/>
                <a:cs typeface="Arial" panose="020B0604020202020204" pitchFamily="34" charset="0"/>
              </a:rPr>
              <a:t>s</a:t>
            </a:r>
            <a:r>
              <a:rPr lang="en-US" sz="1800" dirty="0">
                <a:effectLst/>
                <a:latin typeface="+mj-lt"/>
                <a:ea typeface="Aptos" panose="020B0004020202020204" pitchFamily="34" charset="0"/>
                <a:cs typeface="Arial" panose="020B0604020202020204" pitchFamily="34" charset="0"/>
              </a:rPr>
              <a:t>ecurity </a:t>
            </a:r>
          </a:p>
          <a:p>
            <a:pPr marL="285750" marR="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Technical and technological capacity &amp; unexpected t</a:t>
            </a:r>
            <a:r>
              <a:rPr lang="en-US" sz="1800" dirty="0">
                <a:effectLst/>
                <a:latin typeface="+mj-lt"/>
                <a:ea typeface="Aptos" panose="020B0004020202020204" pitchFamily="34" charset="0"/>
                <a:cs typeface="Arial" panose="020B0604020202020204" pitchFamily="34" charset="0"/>
              </a:rPr>
              <a:t>echnical issues </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Cost &amp; allocation of resources</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Technological </a:t>
            </a:r>
            <a:r>
              <a:rPr lang="en-US" dirty="0">
                <a:latin typeface="+mj-lt"/>
                <a:ea typeface="Aptos" panose="020B0004020202020204" pitchFamily="34" charset="0"/>
                <a:cs typeface="Arial" panose="020B0604020202020204" pitchFamily="34" charset="0"/>
              </a:rPr>
              <a:t>evolution &amp; update/upgrade requirements</a:t>
            </a:r>
            <a:endParaRPr lang="en-US" dirty="0">
              <a:latin typeface="+mj-lt"/>
            </a:endParaRPr>
          </a:p>
        </p:txBody>
      </p:sp>
      <p:sp>
        <p:nvSpPr>
          <p:cNvPr id="14" name="Title 1">
            <a:extLst>
              <a:ext uri="{FF2B5EF4-FFF2-40B4-BE49-F238E27FC236}">
                <a16:creationId xmlns:a16="http://schemas.microsoft.com/office/drawing/2014/main" id="{A2ABF4EA-E177-E124-14F2-69834FB95357}"/>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The digital component</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6AD5E467-AC6D-4509-9798-5E5EA08AFD4C}"/>
              </a:ext>
            </a:extLst>
          </p:cNvPr>
          <p:cNvGraphicFramePr/>
          <p:nvPr/>
        </p:nvGraphicFramePr>
        <p:xfrm>
          <a:off x="-1018053" y="1622792"/>
          <a:ext cx="5726820" cy="3612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39E97-4C6B-C977-4F9D-8E6AE99ADD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104624-B3A6-2D74-5437-1140643CF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24262FDF-CEF1-C52A-1D0D-2386DE824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8742BA26-CBD4-BDF2-A58D-A66A7B3142A9}"/>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6</a:t>
            </a:fld>
            <a:endParaRPr lang="en-US" sz="4400" dirty="0"/>
          </a:p>
        </p:txBody>
      </p:sp>
      <p:sp>
        <p:nvSpPr>
          <p:cNvPr id="13" name="TextBox 12">
            <a:extLst>
              <a:ext uri="{FF2B5EF4-FFF2-40B4-BE49-F238E27FC236}">
                <a16:creationId xmlns:a16="http://schemas.microsoft.com/office/drawing/2014/main" id="{B563BC83-3868-E8BA-3D43-A63684C22795}"/>
              </a:ext>
            </a:extLst>
          </p:cNvPr>
          <p:cNvSpPr txBox="1"/>
          <p:nvPr/>
        </p:nvSpPr>
        <p:spPr>
          <a:xfrm>
            <a:off x="3740047" y="1622792"/>
            <a:ext cx="7802095" cy="3362011"/>
          </a:xfrm>
          <a:prstGeom prst="rect">
            <a:avLst/>
          </a:prstGeom>
          <a:noFill/>
        </p:spPr>
        <p:txBody>
          <a:bodyPr wrap="square">
            <a:spAutoFit/>
          </a:bodyPr>
          <a:lstStyle/>
          <a:p>
            <a:pPr marL="0" marR="0" algn="just">
              <a:lnSpc>
                <a:spcPct val="107000"/>
              </a:lnSpc>
              <a:spcAft>
                <a:spcPts val="800"/>
              </a:spcAft>
            </a:pPr>
            <a:r>
              <a:rPr lang="en-US" sz="1800" b="1" dirty="0">
                <a:effectLst/>
                <a:latin typeface="+mj-lt"/>
                <a:ea typeface="Aptos" panose="020B0004020202020204" pitchFamily="34" charset="0"/>
                <a:cs typeface="Arial" panose="020B0604020202020204" pitchFamily="34" charset="0"/>
              </a:rPr>
              <a:t>Digital Tools for Participatory Planning</a:t>
            </a:r>
            <a:endParaRPr lang="el-GR" sz="1800" b="1" dirty="0">
              <a:effectLst/>
              <a:latin typeface="+mj-lt"/>
              <a:ea typeface="Aptos" panose="020B0004020202020204" pitchFamily="34" charset="0"/>
              <a:cs typeface="Arial" panose="020B0604020202020204" pitchFamily="34" charset="0"/>
            </a:endParaRPr>
          </a:p>
          <a:p>
            <a:pPr marL="0" marR="0" algn="ctr">
              <a:lnSpc>
                <a:spcPct val="107000"/>
              </a:lnSpc>
              <a:spcAft>
                <a:spcPts val="800"/>
              </a:spcAft>
            </a:pPr>
            <a:r>
              <a:rPr lang="en-US" dirty="0" err="1">
                <a:latin typeface="+mj-lt"/>
                <a:ea typeface="Aptos" panose="020B0004020202020204" pitchFamily="34" charset="0"/>
                <a:cs typeface="Arial" panose="020B0604020202020204" pitchFamily="34" charset="0"/>
              </a:rPr>
              <a:t>Categorisation</a:t>
            </a:r>
            <a:endParaRPr lang="en-US" sz="1800" dirty="0">
              <a:effectLst/>
              <a:latin typeface="+mj-lt"/>
              <a:ea typeface="Aptos" panose="020B0004020202020204" pitchFamily="34" charset="0"/>
              <a:cs typeface="Arial" panose="020B0604020202020204" pitchFamily="34" charset="0"/>
            </a:endParaRPr>
          </a:p>
          <a:p>
            <a:pPr marR="0" algn="just">
              <a:lnSpc>
                <a:spcPct val="107000"/>
              </a:lnSpc>
              <a:spcAft>
                <a:spcPts val="800"/>
              </a:spcAft>
            </a:pPr>
            <a:r>
              <a:rPr lang="en-US" sz="1800" dirty="0">
                <a:effectLst/>
                <a:latin typeface="+mj-lt"/>
                <a:ea typeface="Aptos" panose="020B0004020202020204" pitchFamily="34" charset="0"/>
                <a:cs typeface="Arial" panose="020B0604020202020204" pitchFamily="34" charset="0"/>
              </a:rPr>
              <a:t>Based on:</a:t>
            </a:r>
          </a:p>
          <a:p>
            <a:pPr marL="285750" marR="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P</a:t>
            </a:r>
            <a:r>
              <a:rPr lang="en-US" sz="1800" dirty="0">
                <a:effectLst/>
                <a:latin typeface="+mj-lt"/>
                <a:ea typeface="Aptos" panose="020B0004020202020204" pitchFamily="34" charset="0"/>
                <a:cs typeface="Arial" panose="020B0604020202020204" pitchFamily="34" charset="0"/>
              </a:rPr>
              <a:t>urpose (e.g. modeling or planning support systems, opinion exchange platforms etc.) </a:t>
            </a:r>
          </a:p>
          <a:p>
            <a:pPr marL="28575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Type of tool (e.g. social media, GIS, gamification, AR/VR etc.)</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Technological features (e.g. visuali</a:t>
            </a:r>
            <a:r>
              <a:rPr lang="en-US" dirty="0">
                <a:latin typeface="+mj-lt"/>
                <a:ea typeface="Aptos" panose="020B0004020202020204" pitchFamily="34" charset="0"/>
                <a:cs typeface="Arial" panose="020B0604020202020204" pitchFamily="34" charset="0"/>
              </a:rPr>
              <a:t>zation, documentation, surveying etc.)</a:t>
            </a:r>
            <a:endParaRPr lang="en-US"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Level of participation (information, </a:t>
            </a:r>
            <a:r>
              <a:rPr lang="en-US" dirty="0">
                <a:latin typeface="+mj-lt"/>
                <a:ea typeface="Aptos" panose="020B0004020202020204" pitchFamily="34" charset="0"/>
                <a:cs typeface="Arial" panose="020B0604020202020204" pitchFamily="34" charset="0"/>
              </a:rPr>
              <a:t>co</a:t>
            </a:r>
            <a:r>
              <a:rPr lang="en-US" sz="1800" dirty="0">
                <a:effectLst/>
                <a:latin typeface="+mj-lt"/>
                <a:ea typeface="Aptos" panose="020B0004020202020204" pitchFamily="34" charset="0"/>
                <a:cs typeface="Arial" panose="020B0604020202020204" pitchFamily="34" charset="0"/>
              </a:rPr>
              <a:t>nsultation, involvement, collaboration, empowerment) </a:t>
            </a:r>
          </a:p>
        </p:txBody>
      </p:sp>
      <p:sp>
        <p:nvSpPr>
          <p:cNvPr id="14" name="Title 1">
            <a:extLst>
              <a:ext uri="{FF2B5EF4-FFF2-40B4-BE49-F238E27FC236}">
                <a16:creationId xmlns:a16="http://schemas.microsoft.com/office/drawing/2014/main" id="{171581CE-EA7E-BE66-DAFF-0F739E28B504}"/>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The digital component</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BED21D0F-C8F5-78CD-AE2C-CA5611B76F0F}"/>
              </a:ext>
            </a:extLst>
          </p:cNvPr>
          <p:cNvGraphicFramePr/>
          <p:nvPr/>
        </p:nvGraphicFramePr>
        <p:xfrm>
          <a:off x="-1018053" y="1622792"/>
          <a:ext cx="5726820" cy="3612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1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74D04-88C6-ED1D-DEF7-9D0B2269F52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6F45D9-F827-3D10-AD8A-6C4AA2D6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CE1EBBCA-93A6-63DC-55A8-C131CA863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76119285-6DBF-6CE6-13B9-71441ED3FDF2}"/>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7</a:t>
            </a:fld>
            <a:endParaRPr lang="en-US" sz="4400" dirty="0"/>
          </a:p>
        </p:txBody>
      </p:sp>
      <p:sp>
        <p:nvSpPr>
          <p:cNvPr id="14" name="Title 1">
            <a:extLst>
              <a:ext uri="{FF2B5EF4-FFF2-40B4-BE49-F238E27FC236}">
                <a16:creationId xmlns:a16="http://schemas.microsoft.com/office/drawing/2014/main" id="{3B15AC32-D2A5-9B5E-A19F-DB9304934E4E}"/>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Implementation of the digital component in DEMo4PPL</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D6FE09D4-5B68-0A75-A03B-1FAEC2958814}"/>
              </a:ext>
            </a:extLst>
          </p:cNvPr>
          <p:cNvSpPr txBox="1"/>
          <p:nvPr/>
        </p:nvSpPr>
        <p:spPr>
          <a:xfrm rot="16200000">
            <a:off x="-1970467" y="3613099"/>
            <a:ext cx="5393754" cy="470000"/>
          </a:xfrm>
          <a:prstGeom prst="rect">
            <a:avLst/>
          </a:prstGeom>
          <a:noFill/>
        </p:spPr>
        <p:txBody>
          <a:bodyPr wrap="square">
            <a:spAutoFit/>
          </a:bodyPr>
          <a:lstStyle/>
          <a:p>
            <a:pPr marL="0" marR="0" algn="r">
              <a:lnSpc>
                <a:spcPct val="107000"/>
              </a:lnSpc>
              <a:spcAft>
                <a:spcPts val="800"/>
              </a:spcAft>
            </a:pPr>
            <a:r>
              <a:rPr lang="en-GB" sz="2400" b="1" dirty="0">
                <a:effectLst/>
                <a:latin typeface="+mj-lt"/>
                <a:ea typeface="Aptos" panose="020B0004020202020204" pitchFamily="34" charset="0"/>
                <a:cs typeface="Arial" panose="020B0604020202020204" pitchFamily="34" charset="0"/>
              </a:rPr>
              <a:t>13 DIGITAL TOOLS</a:t>
            </a:r>
            <a:endParaRPr lang="el-GR" sz="2400" b="1" dirty="0">
              <a:effectLst/>
              <a:latin typeface="+mj-lt"/>
              <a:ea typeface="Aptos" panose="020B00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5D0A7A9-A662-0FB7-ECAC-DB9A1A3A2258}"/>
              </a:ext>
            </a:extLst>
          </p:cNvPr>
          <p:cNvGraphicFramePr>
            <a:graphicFrameLocks noGrp="1"/>
          </p:cNvGraphicFramePr>
          <p:nvPr>
            <p:extLst>
              <p:ext uri="{D42A27DB-BD31-4B8C-83A1-F6EECF244321}">
                <p14:modId xmlns:p14="http://schemas.microsoft.com/office/powerpoint/2010/main" val="4173552395"/>
              </p:ext>
            </p:extLst>
          </p:nvPr>
        </p:nvGraphicFramePr>
        <p:xfrm>
          <a:off x="961410" y="1151223"/>
          <a:ext cx="10739181" cy="5059680"/>
        </p:xfrm>
        <a:graphic>
          <a:graphicData uri="http://schemas.openxmlformats.org/drawingml/2006/table">
            <a:tbl>
              <a:tblPr firstRow="1" bandRow="1">
                <a:tableStyleId>{5C22544A-7EE6-4342-B048-85BDC9FD1C3A}</a:tableStyleId>
              </a:tblPr>
              <a:tblGrid>
                <a:gridCol w="2791440">
                  <a:extLst>
                    <a:ext uri="{9D8B030D-6E8A-4147-A177-3AD203B41FA5}">
                      <a16:colId xmlns:a16="http://schemas.microsoft.com/office/drawing/2014/main" val="2226261139"/>
                    </a:ext>
                  </a:extLst>
                </a:gridCol>
                <a:gridCol w="2038350">
                  <a:extLst>
                    <a:ext uri="{9D8B030D-6E8A-4147-A177-3AD203B41FA5}">
                      <a16:colId xmlns:a16="http://schemas.microsoft.com/office/drawing/2014/main" val="135120100"/>
                    </a:ext>
                  </a:extLst>
                </a:gridCol>
                <a:gridCol w="5909391">
                  <a:extLst>
                    <a:ext uri="{9D8B030D-6E8A-4147-A177-3AD203B41FA5}">
                      <a16:colId xmlns:a16="http://schemas.microsoft.com/office/drawing/2014/main" val="930380168"/>
                    </a:ext>
                  </a:extLst>
                </a:gridCol>
              </a:tblGrid>
              <a:tr h="185420">
                <a:tc>
                  <a:txBody>
                    <a:bodyPr/>
                    <a:lstStyle/>
                    <a:p>
                      <a:pPr algn="ctr"/>
                      <a:r>
                        <a:rPr lang="en-US" sz="1400" dirty="0">
                          <a:solidFill>
                            <a:schemeClr val="tx1"/>
                          </a:solidFill>
                        </a:rPr>
                        <a:t>Category</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Tool</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Link</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803265"/>
                  </a:ext>
                </a:extLst>
              </a:tr>
              <a:tr h="185420">
                <a:tc>
                  <a:txBody>
                    <a:bodyPr/>
                    <a:lstStyle/>
                    <a:p>
                      <a:r>
                        <a:rPr lang="en-GB" sz="1400" dirty="0">
                          <a:solidFill>
                            <a:schemeClr val="tx1"/>
                          </a:solidFill>
                        </a:rPr>
                        <a:t>Geographical information systems</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ArcGIS Online</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4"/>
                        </a:rPr>
                        <a:t>https://www.esri.com/en-us/arcgis/products/arcgis-online/overview</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57942"/>
                  </a:ext>
                </a:extLst>
              </a:tr>
              <a:tr h="370840">
                <a:tc>
                  <a:txBody>
                    <a:bodyPr/>
                    <a:lstStyle/>
                    <a:p>
                      <a:r>
                        <a:rPr lang="en-GB" sz="1400" dirty="0">
                          <a:solidFill>
                            <a:schemeClr val="tx1"/>
                          </a:solidFill>
                        </a:rPr>
                        <a:t>Participatory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Your Priorities</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5"/>
                        </a:rPr>
                        <a:t>https://www.citizens.is/your-priorities-features-overview/</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504790"/>
                  </a:ext>
                </a:extLst>
              </a:tr>
              <a:tr h="370840">
                <a:tc>
                  <a:txBody>
                    <a:bodyPr/>
                    <a:lstStyle/>
                    <a:p>
                      <a:r>
                        <a:rPr lang="en-GB" sz="1400" dirty="0">
                          <a:solidFill>
                            <a:schemeClr val="tx1"/>
                          </a:solidFill>
                        </a:rPr>
                        <a:t>Informative</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OpenStreetMap</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hlinkClick r:id="rId6"/>
                        </a:rPr>
                        <a:t>https://www.openstreetmap.org/</a:t>
                      </a:r>
                      <a:r>
                        <a:rPr lang="en-US" sz="14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271616"/>
                  </a:ext>
                </a:extLst>
              </a:tr>
              <a:tr h="370840">
                <a:tc rowSpan="3">
                  <a:txBody>
                    <a:bodyPr/>
                    <a:lstStyle/>
                    <a:p>
                      <a:r>
                        <a:rPr lang="en-US" sz="1400" dirty="0">
                          <a:solidFill>
                            <a:schemeClr val="tx1"/>
                          </a:solidFill>
                        </a:rPr>
                        <a:t>Interactive</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adhocracy+</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7"/>
                        </a:rPr>
                        <a:t>https://adhocracy.plus/</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139119"/>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Citizen OS</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8"/>
                        </a:rPr>
                        <a:t>https://citizenos.com/platform/</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115752"/>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err="1">
                          <a:solidFill>
                            <a:schemeClr val="tx1"/>
                          </a:solidFill>
                        </a:rPr>
                        <a:t>DecSpace</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9"/>
                        </a:rPr>
                        <a:t>http://app.decspacedev.sysresearch.org/#/</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632276"/>
                  </a:ext>
                </a:extLst>
              </a:tr>
              <a:tr h="370840">
                <a:tc rowSpan="7">
                  <a:txBody>
                    <a:bodyPr/>
                    <a:lstStyle/>
                    <a:p>
                      <a:r>
                        <a:rPr lang="en-US" sz="1400" dirty="0">
                          <a:solidFill>
                            <a:schemeClr val="tx1"/>
                          </a:solidFill>
                        </a:rPr>
                        <a:t>Collaboration</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Miro</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10"/>
                        </a:rPr>
                        <a:t>https://miro.com/</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383201"/>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Mural</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11"/>
                        </a:rPr>
                        <a:t>https://www.mural.co/</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706241"/>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Trello</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12"/>
                        </a:rPr>
                        <a:t>https://trello.com/</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631969"/>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Moodle Platform</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hlinkClick r:id="rId13"/>
                        </a:rPr>
                        <a:t>https://moodle.org</a:t>
                      </a:r>
                      <a:r>
                        <a:rPr lang="en-GB" sz="1400" dirty="0">
                          <a:solidFill>
                            <a:schemeClr val="tx1"/>
                          </a:solidFill>
                        </a:rPr>
                        <a:t> </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843260"/>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500"/>
                        </a:spcAft>
                      </a:pPr>
                      <a:r>
                        <a:rPr lang="en-GB" sz="1400" kern="1200" dirty="0" err="1">
                          <a:solidFill>
                            <a:schemeClr val="tx1"/>
                          </a:solidFill>
                          <a:latin typeface="+mn-lt"/>
                          <a:ea typeface="+mn-ea"/>
                          <a:cs typeface="+mn-cs"/>
                        </a:rPr>
                        <a:t>Slido</a:t>
                      </a:r>
                      <a:endParaRPr lang="el-GR" sz="14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pPr>
                      <a:r>
                        <a:rPr lang="en-GB" sz="1400" kern="1200" dirty="0">
                          <a:solidFill>
                            <a:schemeClr val="tx1"/>
                          </a:solidFill>
                          <a:latin typeface="+mn-lt"/>
                          <a:ea typeface="+mn-ea"/>
                          <a:cs typeface="+mn-cs"/>
                          <a:hlinkClick r:id="rId14"/>
                        </a:rPr>
                        <a:t>www.slido.com</a:t>
                      </a:r>
                      <a:r>
                        <a:rPr lang="en-GB" sz="1400" kern="1200" dirty="0">
                          <a:solidFill>
                            <a:schemeClr val="tx1"/>
                          </a:solidFill>
                          <a:latin typeface="+mn-lt"/>
                          <a:ea typeface="+mn-ea"/>
                          <a:cs typeface="+mn-cs"/>
                        </a:rPr>
                        <a:t>  </a:t>
                      </a:r>
                      <a:endParaRPr lang="el-GR" sz="14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925835"/>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500"/>
                        </a:spcAft>
                      </a:pPr>
                      <a:r>
                        <a:rPr lang="el-GR" sz="1400" kern="1200" dirty="0" err="1">
                          <a:solidFill>
                            <a:schemeClr val="tx1"/>
                          </a:solidFill>
                          <a:latin typeface="+mn-lt"/>
                          <a:ea typeface="+mn-ea"/>
                          <a:cs typeface="+mn-cs"/>
                        </a:rPr>
                        <a:t>Kahoot</a:t>
                      </a:r>
                      <a:r>
                        <a:rPr lang="el-GR" sz="1400" kern="1200" dirty="0">
                          <a:solidFill>
                            <a:schemeClr val="tx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pPr>
                      <a:r>
                        <a:rPr lang="en-GB" sz="1400" kern="1200" dirty="0">
                          <a:solidFill>
                            <a:schemeClr val="tx1"/>
                          </a:solidFill>
                          <a:latin typeface="+mn-lt"/>
                          <a:ea typeface="+mn-ea"/>
                          <a:cs typeface="+mn-cs"/>
                          <a:hlinkClick r:id="rId15"/>
                        </a:rPr>
                        <a:t>https://kahoot.com/</a:t>
                      </a:r>
                      <a:r>
                        <a:rPr lang="en-GB" sz="1400" kern="1200" dirty="0">
                          <a:solidFill>
                            <a:schemeClr val="tx1"/>
                          </a:solidFill>
                          <a:latin typeface="+mn-lt"/>
                          <a:ea typeface="+mn-ea"/>
                          <a:cs typeface="+mn-cs"/>
                        </a:rPr>
                        <a:t> </a:t>
                      </a:r>
                      <a:endParaRPr lang="el-GR" sz="14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42538"/>
                  </a:ext>
                </a:extLst>
              </a:tr>
              <a:tr h="370840">
                <a:tc vMerge="1">
                  <a:txBody>
                    <a:bodyPr/>
                    <a:lstStyle/>
                    <a:p>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500"/>
                        </a:spcAft>
                      </a:pPr>
                      <a:r>
                        <a:rPr lang="en-US" sz="1400" kern="1200" dirty="0" err="1">
                          <a:solidFill>
                            <a:schemeClr val="tx1"/>
                          </a:solidFill>
                          <a:latin typeface="+mn-lt"/>
                          <a:ea typeface="+mn-ea"/>
                          <a:cs typeface="+mn-cs"/>
                        </a:rPr>
                        <a:t>Mentimeter</a:t>
                      </a:r>
                      <a:endParaRPr lang="el-GR" sz="14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pPr>
                      <a:r>
                        <a:rPr lang="en-GB" sz="1400" kern="1200" dirty="0">
                          <a:solidFill>
                            <a:srgbClr val="0070C0"/>
                          </a:solidFill>
                          <a:latin typeface="+mn-lt"/>
                          <a:ea typeface="+mn-ea"/>
                          <a:cs typeface="+mn-cs"/>
                          <a:hlinkClick r:id="rId16">
                            <a:extLst>
                              <a:ext uri="{A12FA001-AC4F-418D-AE19-62706E023703}">
                                <ahyp:hlinkClr xmlns:ahyp="http://schemas.microsoft.com/office/drawing/2018/hyperlinkcolor" val="tx"/>
                              </a:ext>
                            </a:extLst>
                          </a:hlinkClick>
                        </a:rPr>
                        <a:t>https://www.mentimeter.com</a:t>
                      </a:r>
                      <a:r>
                        <a:rPr lang="en-US" sz="1400" kern="1200" dirty="0">
                          <a:solidFill>
                            <a:srgbClr val="0070C0"/>
                          </a:solidFill>
                          <a:latin typeface="+mn-lt"/>
                          <a:ea typeface="+mn-ea"/>
                          <a:cs typeface="+mn-cs"/>
                        </a:rPr>
                        <a:t> </a:t>
                      </a:r>
                      <a:r>
                        <a:rPr lang="en-GB" sz="1400" kern="1200" dirty="0">
                          <a:solidFill>
                            <a:srgbClr val="0070C0"/>
                          </a:solidFill>
                          <a:latin typeface="+mn-lt"/>
                          <a:ea typeface="+mn-ea"/>
                          <a:cs typeface="+mn-cs"/>
                        </a:rPr>
                        <a:t> </a:t>
                      </a:r>
                      <a:endParaRPr lang="el-GR" sz="1400" kern="1200" dirty="0">
                        <a:solidFill>
                          <a:srgbClr val="0070C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67877"/>
                  </a:ext>
                </a:extLst>
              </a:tr>
            </a:tbl>
          </a:graphicData>
        </a:graphic>
      </p:graphicFrame>
    </p:spTree>
    <p:extLst>
      <p:ext uri="{BB962C8B-B14F-4D97-AF65-F5344CB8AC3E}">
        <p14:creationId xmlns:p14="http://schemas.microsoft.com/office/powerpoint/2010/main" val="140782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A6E92-6D8B-6D56-78D3-E55956487C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C6E5AC-3835-77A4-DF56-55B44E63B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42FB6274-D9E6-A599-3127-7AD5B2996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66BAB832-4C87-7ECC-9FF1-E6605B89AE55}"/>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8</a:t>
            </a:fld>
            <a:endParaRPr lang="en-US" sz="4400" dirty="0"/>
          </a:p>
        </p:txBody>
      </p:sp>
      <p:sp>
        <p:nvSpPr>
          <p:cNvPr id="13" name="TextBox 12">
            <a:extLst>
              <a:ext uri="{FF2B5EF4-FFF2-40B4-BE49-F238E27FC236}">
                <a16:creationId xmlns:a16="http://schemas.microsoft.com/office/drawing/2014/main" id="{5934DA4E-0772-5B2D-AB74-0B41A4D0EE97}"/>
              </a:ext>
            </a:extLst>
          </p:cNvPr>
          <p:cNvSpPr txBox="1"/>
          <p:nvPr/>
        </p:nvSpPr>
        <p:spPr>
          <a:xfrm>
            <a:off x="3103888" y="1783224"/>
            <a:ext cx="7802095" cy="3852145"/>
          </a:xfrm>
          <a:prstGeom prst="rect">
            <a:avLst/>
          </a:prstGeom>
          <a:noFill/>
        </p:spPr>
        <p:txBody>
          <a:bodyPr wrap="square">
            <a:spAutoFit/>
          </a:bodyPr>
          <a:lstStyle/>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The full Digital </a:t>
            </a:r>
            <a:r>
              <a:rPr lang="en-US" dirty="0">
                <a:latin typeface="+mj-lt"/>
                <a:ea typeface="Aptos" panose="020B0004020202020204" pitchFamily="34" charset="0"/>
                <a:cs typeface="Arial" panose="020B0604020202020204" pitchFamily="34" charset="0"/>
              </a:rPr>
              <a:t>T</a:t>
            </a:r>
            <a:r>
              <a:rPr lang="en-US" sz="1800" dirty="0">
                <a:effectLst/>
                <a:latin typeface="+mj-lt"/>
                <a:ea typeface="Aptos" panose="020B0004020202020204" pitchFamily="34" charset="0"/>
                <a:cs typeface="Arial" panose="020B0604020202020204" pitchFamily="34" charset="0"/>
              </a:rPr>
              <a:t>oolkit is available from the DEMo4PPL Knowledge Hub (follow QR for open-access flip-book)</a:t>
            </a:r>
          </a:p>
          <a:p>
            <a:pPr marL="285750" marR="0" indent="-285750" algn="just">
              <a:lnSpc>
                <a:spcPct val="107000"/>
              </a:lnSpc>
              <a:spcAft>
                <a:spcPts val="800"/>
              </a:spcAft>
              <a:buFont typeface="Arial" panose="020B0604020202020204" pitchFamily="34" charset="0"/>
              <a:buChar char="•"/>
            </a:pPr>
            <a:r>
              <a:rPr lang="en-US" dirty="0">
                <a:latin typeface="+mj-lt"/>
                <a:ea typeface="Aptos" panose="020B0004020202020204" pitchFamily="34" charset="0"/>
                <a:cs typeface="Arial" panose="020B0604020202020204" pitchFamily="34" charset="0"/>
              </a:rPr>
              <a:t>Module “Introduction to digital tools for PPL (BASIC2)” offers a theoretical background on Digital Tools for Participatory Planning</a:t>
            </a: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Selected digital tools are integrated as educational tools in </a:t>
            </a:r>
            <a:r>
              <a:rPr lang="en-US" dirty="0">
                <a:latin typeface="+mj-lt"/>
                <a:ea typeface="Aptos" panose="020B0004020202020204" pitchFamily="34" charset="0"/>
                <a:cs typeface="Arial" panose="020B0604020202020204" pitchFamily="34" charset="0"/>
              </a:rPr>
              <a:t>15 from 23 Modules</a:t>
            </a:r>
            <a:endParaRPr lang="en-US"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New </a:t>
            </a:r>
            <a:r>
              <a:rPr lang="en-US" dirty="0">
                <a:latin typeface="+mj-lt"/>
                <a:ea typeface="Aptos" panose="020B0004020202020204" pitchFamily="34" charset="0"/>
                <a:cs typeface="Arial" panose="020B0604020202020204" pitchFamily="34" charset="0"/>
              </a:rPr>
              <a:t>tools were tested as part of DEMo4PPL seminars (e.g. </a:t>
            </a:r>
            <a:r>
              <a:rPr lang="en-US" dirty="0" err="1">
                <a:latin typeface="+mj-lt"/>
                <a:ea typeface="Aptos" panose="020B0004020202020204" pitchFamily="34" charset="0"/>
                <a:cs typeface="Arial" panose="020B0604020202020204" pitchFamily="34" charset="0"/>
                <a:hlinkClick r:id="rId4"/>
              </a:rPr>
              <a:t>PartiMap</a:t>
            </a:r>
            <a:r>
              <a:rPr lang="en-US" dirty="0">
                <a:latin typeface="+mj-lt"/>
                <a:ea typeface="Aptos" panose="020B0004020202020204" pitchFamily="34" charset="0"/>
                <a:cs typeface="Arial" panose="020B0604020202020204" pitchFamily="34" charset="0"/>
              </a:rPr>
              <a:t> as part of training seminar) </a:t>
            </a:r>
            <a:endParaRPr lang="en-US" sz="1800" dirty="0">
              <a:effectLst/>
              <a:latin typeface="+mj-lt"/>
              <a:ea typeface="Aptos" panose="020B0004020202020204" pitchFamily="34" charset="0"/>
              <a:cs typeface="Arial" panose="020B0604020202020204" pitchFamily="34" charset="0"/>
            </a:endParaRPr>
          </a:p>
          <a:p>
            <a:pPr marR="0" algn="just">
              <a:lnSpc>
                <a:spcPct val="107000"/>
              </a:lnSpc>
              <a:spcAft>
                <a:spcPts val="800"/>
              </a:spcAft>
            </a:pPr>
            <a:endParaRPr lang="en-US"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US" sz="1800" dirty="0">
                <a:effectLst/>
                <a:latin typeface="+mj-lt"/>
                <a:ea typeface="Aptos" panose="020B0004020202020204" pitchFamily="34" charset="0"/>
                <a:cs typeface="Arial" panose="020B0604020202020204" pitchFamily="34" charset="0"/>
              </a:rPr>
              <a:t>The overall advancement of digital competences of educators was assessed by filling out the </a:t>
            </a:r>
            <a:r>
              <a:rPr lang="en-US" sz="1800" dirty="0" err="1">
                <a:effectLst/>
                <a:latin typeface="+mj-lt"/>
                <a:ea typeface="Aptos" panose="020B0004020202020204" pitchFamily="34" charset="0"/>
                <a:cs typeface="Arial" panose="020B0604020202020204" pitchFamily="34" charset="0"/>
                <a:hlinkClick r:id="rId5"/>
              </a:rPr>
              <a:t>DigiCompEdu</a:t>
            </a:r>
            <a:r>
              <a:rPr lang="en-US" sz="1800" dirty="0">
                <a:effectLst/>
                <a:latin typeface="+mj-lt"/>
                <a:ea typeface="Aptos" panose="020B0004020202020204" pitchFamily="34" charset="0"/>
                <a:cs typeface="Arial" panose="020B0604020202020204" pitchFamily="34" charset="0"/>
              </a:rPr>
              <a:t> self-assessment form at 2 stages (before and after the pilot testing of Modules)</a:t>
            </a:r>
            <a:endParaRPr lang="en-US" dirty="0">
              <a:latin typeface="+mj-lt"/>
            </a:endParaRPr>
          </a:p>
        </p:txBody>
      </p:sp>
      <p:sp>
        <p:nvSpPr>
          <p:cNvPr id="14" name="Title 1">
            <a:extLst>
              <a:ext uri="{FF2B5EF4-FFF2-40B4-BE49-F238E27FC236}">
                <a16:creationId xmlns:a16="http://schemas.microsoft.com/office/drawing/2014/main" id="{173623CB-80E5-E7DC-2087-88AACEF19252}"/>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Implementation of the digital component in DEMo4PPL</a:t>
            </a:r>
          </a:p>
        </p:txBody>
      </p:sp>
      <p:pic>
        <p:nvPicPr>
          <p:cNvPr id="7" name="Picture 6" descr="A qr code on a white background&#10;&#10;AI-generated content may be incorrect.">
            <a:extLst>
              <a:ext uri="{FF2B5EF4-FFF2-40B4-BE49-F238E27FC236}">
                <a16:creationId xmlns:a16="http://schemas.microsoft.com/office/drawing/2014/main" id="{4824C1F5-4070-FDE3-A145-D15AB824B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892" y="2000250"/>
            <a:ext cx="2857500" cy="2857500"/>
          </a:xfrm>
          <a:prstGeom prst="rect">
            <a:avLst/>
          </a:prstGeom>
        </p:spPr>
      </p:pic>
    </p:spTree>
    <p:extLst>
      <p:ext uri="{BB962C8B-B14F-4D97-AF65-F5344CB8AC3E}">
        <p14:creationId xmlns:p14="http://schemas.microsoft.com/office/powerpoint/2010/main" val="63101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B22A-1C57-FDC9-8D96-FD8B1207A3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CBA2C7-A0F9-6FBA-7124-07C5F0F9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55" y="6238443"/>
            <a:ext cx="10446587" cy="619557"/>
          </a:xfrm>
          <a:prstGeom prst="rect">
            <a:avLst/>
          </a:prstGeom>
        </p:spPr>
      </p:pic>
      <p:pic>
        <p:nvPicPr>
          <p:cNvPr id="2" name="Picture 1" descr="A group of hexagons on a black background&#10;&#10;Description automatically generated">
            <a:extLst>
              <a:ext uri="{FF2B5EF4-FFF2-40B4-BE49-F238E27FC236}">
                <a16:creationId xmlns:a16="http://schemas.microsoft.com/office/drawing/2014/main" id="{0821FF32-03F1-FD4C-C608-05C868AA0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2" y="6238442"/>
            <a:ext cx="918799" cy="619557"/>
          </a:xfrm>
          <a:prstGeom prst="rect">
            <a:avLst/>
          </a:prstGeom>
        </p:spPr>
      </p:pic>
      <p:sp>
        <p:nvSpPr>
          <p:cNvPr id="3" name="Slide Number Placeholder 2">
            <a:extLst>
              <a:ext uri="{FF2B5EF4-FFF2-40B4-BE49-F238E27FC236}">
                <a16:creationId xmlns:a16="http://schemas.microsoft.com/office/drawing/2014/main" id="{A6E7885E-8F5B-BA11-407D-E90837A79BCD}"/>
              </a:ext>
            </a:extLst>
          </p:cNvPr>
          <p:cNvSpPr>
            <a:spLocks noGrp="1"/>
          </p:cNvSpPr>
          <p:nvPr>
            <p:ph type="sldNum" sz="quarter" idx="12"/>
          </p:nvPr>
        </p:nvSpPr>
        <p:spPr>
          <a:xfrm>
            <a:off x="11621366" y="6365657"/>
            <a:ext cx="363747" cy="365125"/>
          </a:xfrm>
        </p:spPr>
        <p:txBody>
          <a:bodyPr/>
          <a:lstStyle/>
          <a:p>
            <a:fld id="{D04D50DD-8CD7-464C-A3C1-F484A5EB758C}" type="slidenum">
              <a:rPr lang="en-US" sz="4400" smtClean="0"/>
              <a:t>9</a:t>
            </a:fld>
            <a:endParaRPr lang="en-US" sz="4400" dirty="0"/>
          </a:p>
        </p:txBody>
      </p:sp>
      <p:sp>
        <p:nvSpPr>
          <p:cNvPr id="13" name="TextBox 12">
            <a:extLst>
              <a:ext uri="{FF2B5EF4-FFF2-40B4-BE49-F238E27FC236}">
                <a16:creationId xmlns:a16="http://schemas.microsoft.com/office/drawing/2014/main" id="{0EA95016-E731-A1D0-6AC9-1847DBF5AB5E}"/>
              </a:ext>
            </a:extLst>
          </p:cNvPr>
          <p:cNvSpPr txBox="1"/>
          <p:nvPr/>
        </p:nvSpPr>
        <p:spPr>
          <a:xfrm>
            <a:off x="1095556" y="1348591"/>
            <a:ext cx="10446586" cy="2564100"/>
          </a:xfrm>
          <a:prstGeom prst="rect">
            <a:avLst/>
          </a:prstGeom>
          <a:noFill/>
        </p:spPr>
        <p:txBody>
          <a:bodyPr wrap="square">
            <a:spAutoFit/>
          </a:bodyPr>
          <a:lstStyle/>
          <a:p>
            <a:pPr marL="285750" marR="0" indent="-285750" algn="just">
              <a:lnSpc>
                <a:spcPct val="107000"/>
              </a:lnSpc>
              <a:spcAft>
                <a:spcPts val="800"/>
              </a:spcAft>
              <a:buFont typeface="Arial" panose="020B0604020202020204" pitchFamily="34" charset="0"/>
              <a:buChar char="•"/>
            </a:pPr>
            <a:r>
              <a:rPr lang="en-GB" sz="1800" dirty="0">
                <a:effectLst/>
                <a:latin typeface="+mj-lt"/>
                <a:ea typeface="Aptos" panose="020B0004020202020204" pitchFamily="34" charset="0"/>
                <a:cs typeface="Arial" panose="020B0604020202020204" pitchFamily="34" charset="0"/>
              </a:rPr>
              <a:t>External evaluation of the </a:t>
            </a:r>
            <a:r>
              <a:rPr lang="en-GB" dirty="0">
                <a:latin typeface="+mj-lt"/>
                <a:ea typeface="Aptos" panose="020B0004020202020204" pitchFamily="34" charset="0"/>
                <a:cs typeface="Arial" panose="020B0604020202020204" pitchFamily="34" charset="0"/>
              </a:rPr>
              <a:t>curriculum by experts in PPL (</a:t>
            </a:r>
            <a:r>
              <a:rPr lang="en-GB" dirty="0" err="1">
                <a:latin typeface="+mj-lt"/>
                <a:ea typeface="Aptos" panose="020B0004020202020204" pitchFamily="34" charset="0"/>
                <a:cs typeface="Arial" panose="020B0604020202020204" pitchFamily="34" charset="0"/>
                <a:hlinkClick r:id="rId4"/>
              </a:rPr>
              <a:t>CommonSpace</a:t>
            </a:r>
            <a:r>
              <a:rPr lang="en-GB" dirty="0">
                <a:latin typeface="+mj-lt"/>
                <a:ea typeface="Aptos" panose="020B0004020202020204" pitchFamily="34" charset="0"/>
                <a:cs typeface="Arial" panose="020B0604020202020204" pitchFamily="34" charset="0"/>
              </a:rPr>
              <a:t>-GR, </a:t>
            </a:r>
            <a:r>
              <a:rPr lang="en-GB" dirty="0" err="1">
                <a:latin typeface="+mj-lt"/>
                <a:ea typeface="Aptos" panose="020B0004020202020204" pitchFamily="34" charset="0"/>
                <a:cs typeface="Arial" panose="020B0604020202020204" pitchFamily="34" charset="0"/>
                <a:hlinkClick r:id="rId5"/>
              </a:rPr>
              <a:t>Politopia</a:t>
            </a:r>
            <a:r>
              <a:rPr lang="en-GB" dirty="0">
                <a:latin typeface="+mj-lt"/>
                <a:ea typeface="Aptos" panose="020B0004020202020204" pitchFamily="34" charset="0"/>
                <a:cs typeface="Arial" panose="020B0604020202020204" pitchFamily="34" charset="0"/>
              </a:rPr>
              <a:t>-FR)</a:t>
            </a:r>
          </a:p>
          <a:p>
            <a:pPr marR="0" algn="just">
              <a:lnSpc>
                <a:spcPct val="107000"/>
              </a:lnSpc>
              <a:spcAft>
                <a:spcPts val="800"/>
              </a:spcAft>
            </a:pPr>
            <a:endParaRPr lang="en-GB" sz="1800"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GB" sz="1800" dirty="0">
                <a:effectLst/>
                <a:latin typeface="+mj-lt"/>
                <a:ea typeface="Aptos" panose="020B0004020202020204" pitchFamily="34" charset="0"/>
                <a:cs typeface="Arial" panose="020B0604020202020204" pitchFamily="34" charset="0"/>
              </a:rPr>
              <a:t>Train the Trainers Seminars by partners (VUM, </a:t>
            </a:r>
            <a:r>
              <a:rPr lang="en-GB" sz="1800" dirty="0" err="1">
                <a:effectLst/>
                <a:latin typeface="+mj-lt"/>
                <a:ea typeface="Aptos" panose="020B0004020202020204" pitchFamily="34" charset="0"/>
                <a:cs typeface="Arial" panose="020B0604020202020204" pitchFamily="34" charset="0"/>
              </a:rPr>
              <a:t>UniLodz</a:t>
            </a:r>
            <a:r>
              <a:rPr lang="en-GB" sz="1800" dirty="0">
                <a:effectLst/>
                <a:latin typeface="+mj-lt"/>
                <a:ea typeface="Aptos" panose="020B0004020202020204" pitchFamily="34" charset="0"/>
                <a:cs typeface="Arial" panose="020B0604020202020204" pitchFamily="34" charset="0"/>
              </a:rPr>
              <a:t>, POLITO) and experts (</a:t>
            </a:r>
            <a:r>
              <a:rPr lang="en-GB" sz="1800" dirty="0" err="1">
                <a:effectLst/>
                <a:latin typeface="+mj-lt"/>
                <a:ea typeface="Aptos" panose="020B0004020202020204" pitchFamily="34" charset="0"/>
                <a:cs typeface="Arial" panose="020B0604020202020204" pitchFamily="34" charset="0"/>
                <a:hlinkClick r:id="rId6"/>
              </a:rPr>
              <a:t>LabSus</a:t>
            </a:r>
            <a:r>
              <a:rPr lang="en-GB" sz="1800" dirty="0">
                <a:effectLst/>
                <a:latin typeface="+mj-lt"/>
                <a:ea typeface="Aptos" panose="020B0004020202020204" pitchFamily="34" charset="0"/>
                <a:cs typeface="Arial" panose="020B0604020202020204" pitchFamily="34" charset="0"/>
              </a:rPr>
              <a:t>-IT, </a:t>
            </a:r>
            <a:r>
              <a:rPr lang="en-GB" sz="1800" dirty="0">
                <a:effectLst/>
                <a:latin typeface="+mj-lt"/>
                <a:ea typeface="Aptos" panose="020B0004020202020204" pitchFamily="34" charset="0"/>
                <a:cs typeface="Arial" panose="020B0604020202020204" pitchFamily="34" charset="0"/>
                <a:hlinkClick r:id="rId7"/>
              </a:rPr>
              <a:t>Energy Living Lab</a:t>
            </a:r>
            <a:r>
              <a:rPr lang="en-GB" sz="1800" dirty="0">
                <a:effectLst/>
                <a:latin typeface="+mj-lt"/>
                <a:ea typeface="Aptos" panose="020B0004020202020204" pitchFamily="34" charset="0"/>
                <a:cs typeface="Arial" panose="020B0604020202020204" pitchFamily="34" charset="0"/>
              </a:rPr>
              <a:t>-CH)</a:t>
            </a:r>
          </a:p>
          <a:p>
            <a:pPr marR="0" algn="just">
              <a:lnSpc>
                <a:spcPct val="107000"/>
              </a:lnSpc>
              <a:spcAft>
                <a:spcPts val="800"/>
              </a:spcAft>
            </a:pPr>
            <a:endParaRPr lang="en-GB" sz="1800" b="1" dirty="0">
              <a:effectLst/>
              <a:latin typeface="+mj-lt"/>
              <a:ea typeface="Aptos" panose="020B0004020202020204" pitchFamily="34" charset="0"/>
              <a:cs typeface="Arial" panose="020B0604020202020204" pitchFamily="34" charset="0"/>
            </a:endParaRPr>
          </a:p>
          <a:p>
            <a:pPr marL="285750" marR="0" indent="-285750" algn="just">
              <a:lnSpc>
                <a:spcPct val="107000"/>
              </a:lnSpc>
              <a:spcAft>
                <a:spcPts val="800"/>
              </a:spcAft>
              <a:buFont typeface="Arial" panose="020B0604020202020204" pitchFamily="34" charset="0"/>
              <a:buChar char="•"/>
            </a:pPr>
            <a:r>
              <a:rPr lang="en-GB" sz="1800" dirty="0">
                <a:effectLst/>
                <a:latin typeface="+mj-lt"/>
                <a:ea typeface="Aptos" panose="020B0004020202020204" pitchFamily="34" charset="0"/>
                <a:cs typeface="Arial" panose="020B0604020202020204" pitchFamily="34" charset="0"/>
              </a:rPr>
              <a:t>Pilot of </a:t>
            </a:r>
            <a:r>
              <a:rPr lang="en-GB" dirty="0">
                <a:latin typeface="+mj-lt"/>
                <a:ea typeface="Aptos" panose="020B0004020202020204" pitchFamily="34" charset="0"/>
                <a:cs typeface="Arial" panose="020B0604020202020204" pitchFamily="34" charset="0"/>
              </a:rPr>
              <a:t>a l</a:t>
            </a:r>
            <a:r>
              <a:rPr lang="en-GB" sz="1800" dirty="0">
                <a:effectLst/>
                <a:latin typeface="+mj-lt"/>
                <a:ea typeface="Aptos" panose="020B0004020202020204" pitchFamily="34" charset="0"/>
                <a:cs typeface="Arial" panose="020B0604020202020204" pitchFamily="34" charset="0"/>
              </a:rPr>
              <a:t>arge number of Modules at all levels (+ Erasmus students) in different disciplines and interdisciplinary courses</a:t>
            </a:r>
          </a:p>
        </p:txBody>
      </p:sp>
      <p:sp>
        <p:nvSpPr>
          <p:cNvPr id="14" name="Title 1">
            <a:extLst>
              <a:ext uri="{FF2B5EF4-FFF2-40B4-BE49-F238E27FC236}">
                <a16:creationId xmlns:a16="http://schemas.microsoft.com/office/drawing/2014/main" id="{9232B26D-ED9D-8F10-AE4F-DFACDA189800}"/>
              </a:ext>
            </a:extLst>
          </p:cNvPr>
          <p:cNvSpPr txBox="1">
            <a:spLocks/>
          </p:cNvSpPr>
          <p:nvPr/>
        </p:nvSpPr>
        <p:spPr>
          <a:xfrm>
            <a:off x="416267" y="143489"/>
            <a:ext cx="11125875" cy="1036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Innovation in practice</a:t>
            </a:r>
            <a:endParaRPr kumimoji="0" lang="en-BG" sz="24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886A593A-F0F4-703B-28FC-38A68E3FD8B2}"/>
              </a:ext>
            </a:extLst>
          </p:cNvPr>
          <p:cNvGraphicFramePr/>
          <p:nvPr>
            <p:extLst>
              <p:ext uri="{D42A27DB-BD31-4B8C-83A1-F6EECF244321}">
                <p14:modId xmlns:p14="http://schemas.microsoft.com/office/powerpoint/2010/main" val="3102100270"/>
              </p:ext>
            </p:extLst>
          </p:nvPr>
        </p:nvGraphicFramePr>
        <p:xfrm>
          <a:off x="919672" y="4081132"/>
          <a:ext cx="7926464" cy="2057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a:extLst>
              <a:ext uri="{FF2B5EF4-FFF2-40B4-BE49-F238E27FC236}">
                <a16:creationId xmlns:a16="http://schemas.microsoft.com/office/drawing/2014/main" id="{69BC0E0E-2F7D-F965-9C4F-40575F9D02CB}"/>
              </a:ext>
            </a:extLst>
          </p:cNvPr>
          <p:cNvGrpSpPr/>
          <p:nvPr/>
        </p:nvGrpSpPr>
        <p:grpSpPr>
          <a:xfrm>
            <a:off x="9206272" y="4086964"/>
            <a:ext cx="2415094" cy="662400"/>
            <a:chOff x="5508892" y="2915"/>
            <a:chExt cx="2415094" cy="662400"/>
          </a:xfrm>
          <a:solidFill>
            <a:schemeClr val="accent2">
              <a:lumMod val="75000"/>
            </a:schemeClr>
          </a:solidFill>
        </p:grpSpPr>
        <p:sp>
          <p:nvSpPr>
            <p:cNvPr id="10" name="Rectangle 9">
              <a:extLst>
                <a:ext uri="{FF2B5EF4-FFF2-40B4-BE49-F238E27FC236}">
                  <a16:creationId xmlns:a16="http://schemas.microsoft.com/office/drawing/2014/main" id="{40BA0F97-A914-A8AB-720E-8B5F903F7485}"/>
                </a:ext>
              </a:extLst>
            </p:cNvPr>
            <p:cNvSpPr/>
            <p:nvPr/>
          </p:nvSpPr>
          <p:spPr>
            <a:xfrm>
              <a:off x="5508892" y="2915"/>
              <a:ext cx="2415094" cy="662400"/>
            </a:xfrm>
            <a:prstGeom prst="rect">
              <a:avLst/>
            </a:prstGeom>
            <a:grpFill/>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l-GR"/>
            </a:p>
          </p:txBody>
        </p:sp>
        <p:sp>
          <p:nvSpPr>
            <p:cNvPr id="11" name="TextBox 10">
              <a:extLst>
                <a:ext uri="{FF2B5EF4-FFF2-40B4-BE49-F238E27FC236}">
                  <a16:creationId xmlns:a16="http://schemas.microsoft.com/office/drawing/2014/main" id="{F350A9C4-5454-B5F7-90AF-1721C266394E}"/>
                </a:ext>
              </a:extLst>
            </p:cNvPr>
            <p:cNvSpPr txBox="1"/>
            <p:nvPr/>
          </p:nvSpPr>
          <p:spPr>
            <a:xfrm>
              <a:off x="5508892" y="2915"/>
              <a:ext cx="2415094" cy="6624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err="1"/>
                <a:t>UTh</a:t>
              </a:r>
              <a:endParaRPr lang="el-GR" sz="2300" kern="1200" dirty="0"/>
            </a:p>
          </p:txBody>
        </p:sp>
      </p:grpSp>
      <p:grpSp>
        <p:nvGrpSpPr>
          <p:cNvPr id="7" name="Group 6">
            <a:extLst>
              <a:ext uri="{FF2B5EF4-FFF2-40B4-BE49-F238E27FC236}">
                <a16:creationId xmlns:a16="http://schemas.microsoft.com/office/drawing/2014/main" id="{2A7DD1A5-7CAF-2CAE-0F09-C28436738DB6}"/>
              </a:ext>
            </a:extLst>
          </p:cNvPr>
          <p:cNvGrpSpPr/>
          <p:nvPr/>
        </p:nvGrpSpPr>
        <p:grpSpPr>
          <a:xfrm>
            <a:off x="9206272" y="4749364"/>
            <a:ext cx="2415094" cy="1388969"/>
            <a:chOff x="5508892" y="665315"/>
            <a:chExt cx="2415094" cy="1388969"/>
          </a:xfrm>
        </p:grpSpPr>
        <p:sp>
          <p:nvSpPr>
            <p:cNvPr id="8" name="Rectangle 7">
              <a:extLst>
                <a:ext uri="{FF2B5EF4-FFF2-40B4-BE49-F238E27FC236}">
                  <a16:creationId xmlns:a16="http://schemas.microsoft.com/office/drawing/2014/main" id="{A3AD2AC0-12F8-E160-0D31-39EECF7B4F96}"/>
                </a:ext>
              </a:extLst>
            </p:cNvPr>
            <p:cNvSpPr/>
            <p:nvPr/>
          </p:nvSpPr>
          <p:spPr>
            <a:xfrm>
              <a:off x="5508892" y="665315"/>
              <a:ext cx="2415094" cy="1388969"/>
            </a:xfrm>
            <a:prstGeom prst="rect">
              <a:avLst/>
            </a:prstGeom>
          </p:spPr>
          <p:style>
            <a:lnRef idx="2">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a:lstStyle/>
            <a:p>
              <a:endParaRPr lang="el-GR"/>
            </a:p>
          </p:txBody>
        </p:sp>
        <p:sp>
          <p:nvSpPr>
            <p:cNvPr id="9" name="TextBox 8">
              <a:extLst>
                <a:ext uri="{FF2B5EF4-FFF2-40B4-BE49-F238E27FC236}">
                  <a16:creationId xmlns:a16="http://schemas.microsoft.com/office/drawing/2014/main" id="{90BA10D7-457F-2FBD-1C3B-0C0097436A73}"/>
                </a:ext>
              </a:extLst>
            </p:cNvPr>
            <p:cNvSpPr txBox="1"/>
            <p:nvPr/>
          </p:nvSpPr>
          <p:spPr>
            <a:xfrm>
              <a:off x="5508892" y="665315"/>
              <a:ext cx="2415094" cy="1388969"/>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 Modules</a:t>
              </a:r>
              <a:endParaRPr lang="el-GR" sz="2400" kern="1200" dirty="0"/>
            </a:p>
          </p:txBody>
        </p:sp>
      </p:grpSp>
    </p:spTree>
    <p:extLst>
      <p:ext uri="{BB962C8B-B14F-4D97-AF65-F5344CB8AC3E}">
        <p14:creationId xmlns:p14="http://schemas.microsoft.com/office/powerpoint/2010/main" val="351263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69a5ff-3e88-4681-9e1e-49d5b27be4bb">
      <Terms xmlns="http://schemas.microsoft.com/office/infopath/2007/PartnerControls"/>
    </lcf76f155ced4ddcb4097134ff3c332f>
    <MediaLengthInSeconds xmlns="a769a5ff-3e88-4681-9e1e-49d5b27be4bb" xsi:nil="true"/>
    <TaxCatchAll xmlns="79dc7fca-31fc-49f1-bf25-96d44d7103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7B5B897A1DB54AB80996E037F8BDAA" ma:contentTypeVersion="17" ma:contentTypeDescription="Create a new document." ma:contentTypeScope="" ma:versionID="03e1de6fee7e12dbcdf69322f662e79a">
  <xsd:schema xmlns:xsd="http://www.w3.org/2001/XMLSchema" xmlns:xs="http://www.w3.org/2001/XMLSchema" xmlns:p="http://schemas.microsoft.com/office/2006/metadata/properties" xmlns:ns2="a769a5ff-3e88-4681-9e1e-49d5b27be4bb" xmlns:ns3="79dc7fca-31fc-49f1-bf25-96d44d710368" targetNamespace="http://schemas.microsoft.com/office/2006/metadata/properties" ma:root="true" ma:fieldsID="34f207e3b7df5617c9d8e53595342662" ns2:_="" ns3:_="">
    <xsd:import namespace="a769a5ff-3e88-4681-9e1e-49d5b27be4bb"/>
    <xsd:import namespace="79dc7fca-31fc-49f1-bf25-96d44d710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69a5ff-3e88-4681-9e1e-49d5b27be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fb10ea6-a591-4c5d-9d03-645515e3d33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c7fca-31fc-49f1-bf25-96d44d7103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35cf16-e4f7-42a6-b0bf-fa4b5d728f37}" ma:internalName="TaxCatchAll" ma:showField="CatchAllData" ma:web="79dc7fca-31fc-49f1-bf25-96d44d7103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BF76C-D3A3-41E4-B6F6-0C20F60A52CE}">
  <ds:schemaRefs>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a769a5ff-3e88-4681-9e1e-49d5b27be4bb"/>
    <ds:schemaRef ds:uri="http://purl.org/dc/elements/1.1/"/>
    <ds:schemaRef ds:uri="http://schemas.microsoft.com/office/infopath/2007/PartnerControls"/>
    <ds:schemaRef ds:uri="79dc7fca-31fc-49f1-bf25-96d44d710368"/>
  </ds:schemaRefs>
</ds:datastoreItem>
</file>

<file path=customXml/itemProps2.xml><?xml version="1.0" encoding="utf-8"?>
<ds:datastoreItem xmlns:ds="http://schemas.openxmlformats.org/officeDocument/2006/customXml" ds:itemID="{BDD004C6-809D-4A52-B266-06F08C5E1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69a5ff-3e88-4681-9e1e-49d5b27be4bb"/>
    <ds:schemaRef ds:uri="79dc7fca-31fc-49f1-bf25-96d44d710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97747-0BCE-4696-AAA7-16C1A3963DB5}">
  <ds:schemaRefs>
    <ds:schemaRef ds:uri="http://schemas.microsoft.com/sharepoint/v3/contenttype/forms"/>
  </ds:schemaRefs>
</ds:datastoreItem>
</file>

<file path=docMetadata/LabelInfo.xml><?xml version="1.0" encoding="utf-8"?>
<clbl:labelList xmlns:clbl="http://schemas.microsoft.com/office/2020/mipLabelMetadata">
  <clbl:label id="{3180bf70-17cc-44f6-90a4-5c9476625295}" enabled="0" method="" siteId="{3180bf70-17cc-44f6-90a4-5c9476625295}" removed="1"/>
</clbl:labelList>
</file>

<file path=docProps/app.xml><?xml version="1.0" encoding="utf-8"?>
<Properties xmlns="http://schemas.openxmlformats.org/officeDocument/2006/extended-properties" xmlns:vt="http://schemas.openxmlformats.org/officeDocument/2006/docPropsVTypes">
  <Template/>
  <TotalTime>1799</TotalTime>
  <Words>1142</Words>
  <Application>Microsoft Office PowerPoint</Application>
  <PresentationFormat>Widescreen</PresentationFormat>
  <Paragraphs>166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RODAKINIAS PETROS</dc:creator>
  <cp:lastModifiedBy>GAVANAS NIKOLAOS</cp:lastModifiedBy>
  <cp:revision>63</cp:revision>
  <dcterms:created xsi:type="dcterms:W3CDTF">2024-01-29T07:55:43Z</dcterms:created>
  <dcterms:modified xsi:type="dcterms:W3CDTF">2025-09-18T06:02:01Z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0x010100A47B5B897A1DB54AB80996E037F8BDAA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y fmtid="{D5CDD505-2E9C-101B-9397-08002B2CF9AE}" pid="10" name="Order">
    <vt:r8>66000</vt:r8>
  </property>
</Properties>
</file>