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69" r:id="rId6"/>
    <p:sldId id="259" r:id="rId7"/>
    <p:sldId id="260" r:id="rId8"/>
    <p:sldId id="268" r:id="rId9"/>
    <p:sldId id="267" r:id="rId10"/>
    <p:sldId id="261" r:id="rId11"/>
    <p:sldId id="262" r:id="rId12"/>
    <p:sldId id="263" r:id="rId13"/>
    <p:sldId id="264" r:id="rId14"/>
    <p:sldId id="265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6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1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8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0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90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4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734" y="1567147"/>
            <a:ext cx="9144000" cy="1677443"/>
          </a:xfrm>
        </p:spPr>
        <p:txBody>
          <a:bodyPr/>
          <a:lstStyle/>
          <a:p>
            <a:r>
              <a:rPr lang="bg-BG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 без стени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38" y="2319252"/>
            <a:ext cx="9144000" cy="28207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градската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за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Севдалина 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екова – Директор на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Априлов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Варна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592184"/>
            <a:ext cx="10472057" cy="131499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първите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успехи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решихме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алпинеум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срещат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34" y="2098766"/>
            <a:ext cx="5624648" cy="4127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" y="2098766"/>
            <a:ext cx="4982392" cy="41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42594"/>
            <a:ext cx="11216640" cy="1238457"/>
          </a:xfrm>
        </p:spPr>
        <p:txBody>
          <a:bodyPr>
            <a:no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Алпинеумът: Природата като учител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2211977"/>
            <a:ext cx="10877005" cy="385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Алпинеумът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ентусиазма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 и учители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не просто декоративна зона, а живо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пространство,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наблюдават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търпение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внимание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отговорност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символ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доказващ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създаваме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вдъхновява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възпитава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 като общност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66800" y="3776692"/>
            <a:ext cx="10297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Родителите са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активни участници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училищния живот – не само помощници, но и създатели на идеи.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Местната общност подкрепя училището чрез доброволчество и съвместни проекти.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Учениците се гордеят с това, че са създали пространство, което е резултат от техния труд и усилия.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1806921"/>
            <a:ext cx="10820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училищния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помощници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създатели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Местната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подкрепя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чрез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доброволчество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гордеят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създали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техния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усилия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583475"/>
            <a:ext cx="11355977" cy="1375954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превръща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център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48" y="2508069"/>
            <a:ext cx="3268555" cy="38016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5" y="2508069"/>
            <a:ext cx="4053840" cy="380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91" y="2508068"/>
            <a:ext cx="3418114" cy="38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16537"/>
          </a:xfrm>
        </p:spPr>
        <p:txBody>
          <a:bodyPr>
            <a:normAutofit/>
          </a:bodyPr>
          <a:lstStyle/>
          <a:p>
            <a:r>
              <a:rPr lang="bg-BG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 към бъдещето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759131"/>
            <a:ext cx="10798628" cy="4275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Разширяване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събития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училища.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Обмяна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опит с институции и организации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Превръщане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опит и активно участие.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en-US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77" y="2103120"/>
            <a:ext cx="10929257" cy="39319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вдъхновяващо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съчетава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учители, родители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среда,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оживява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нашето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учим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растем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331" y="1933301"/>
            <a:ext cx="9144000" cy="801189"/>
          </a:xfrm>
        </p:spPr>
        <p:txBody>
          <a:bodyPr>
            <a:normAutofit/>
          </a:bodyPr>
          <a:lstStyle/>
          <a:p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Въведение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Нов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42" y="2586445"/>
            <a:ext cx="9144000" cy="282157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Съвременното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се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нуждаят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знания,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ОУ „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вярваме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училищният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кварталът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градът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фон, а активна част от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„Училище без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по-динамично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интересно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преживявания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свързват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умения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общуване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грижа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5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2697"/>
          </a:xfrm>
        </p:spPr>
        <p:txBody>
          <a:bodyPr>
            <a:norm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Началото</a:t>
            </a:r>
            <a:r>
              <a:rPr lang="bg-BG" sz="5400" i="1" dirty="0"/>
              <a:t> на инициативата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15292"/>
            <a:ext cx="10058400" cy="4728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Ръководството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осъзнаха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нужда от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движение, свеж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въздух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роди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стая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нови пространства,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оживяват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да се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красива зона, а да се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начинът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станаха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настоятелството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включиха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ентусиазъм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превърнат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реалност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548640"/>
            <a:ext cx="5506539" cy="5712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695" y="840378"/>
            <a:ext cx="5712826" cy="5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5" y="473310"/>
            <a:ext cx="5416732" cy="5866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5" y="473310"/>
            <a:ext cx="5468982" cy="58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3989"/>
          </a:xfrm>
        </p:spPr>
        <p:txBody>
          <a:bodyPr>
            <a:norm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проекта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506583"/>
            <a:ext cx="10885714" cy="4754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преживяване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откривателство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любопитството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по-силна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учители и родители чрез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облагороди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училищният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 и 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игра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активен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 на живот.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48" y="269967"/>
            <a:ext cx="10058400" cy="1045027"/>
          </a:xfrm>
        </p:spPr>
        <p:txBody>
          <a:bodyPr>
            <a:norm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Постигнато до момента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92182" y="1314994"/>
            <a:ext cx="1105553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Уроците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седмичната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правят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по-интересен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вдъхновяващ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засаждане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грижа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зеленчуци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свързват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Човекът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и „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Дворът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превърна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оживено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почивки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подкрепят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Интересът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новаторските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прекарват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навън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спомага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навици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активен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2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1" y="557349"/>
            <a:ext cx="5143500" cy="5712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78" y="557349"/>
            <a:ext cx="5143500" cy="57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8" y="435428"/>
            <a:ext cx="5143500" cy="5991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2" y="470263"/>
            <a:ext cx="5143500" cy="59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551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Times New Roman</vt:lpstr>
      <vt:lpstr>Savon</vt:lpstr>
      <vt:lpstr>Училище без стени</vt:lpstr>
      <vt:lpstr>Въведение: Нов поглед към ученето</vt:lpstr>
      <vt:lpstr>Началото на инициативата</vt:lpstr>
      <vt:lpstr>PowerPoint Presentation</vt:lpstr>
      <vt:lpstr>PowerPoint Presentation</vt:lpstr>
      <vt:lpstr>Цели на проекта</vt:lpstr>
      <vt:lpstr>Постигнато до момента</vt:lpstr>
      <vt:lpstr>PowerPoint Presentation</vt:lpstr>
      <vt:lpstr>PowerPoint Presentation</vt:lpstr>
      <vt:lpstr>След първите успехи решихме да създадем и алпинеум – място, където природата и знанието се срещат.</vt:lpstr>
      <vt:lpstr>Алпинеумът: Природата като учител</vt:lpstr>
      <vt:lpstr>Училището като общност</vt:lpstr>
      <vt:lpstr>  „Когато работим заедно, училището се превръща в център на вдъхновение и сътрудничество“ </vt:lpstr>
      <vt:lpstr>Поглед към бъдещето</vt:lpstr>
      <vt:lpstr>Заключение</vt:lpstr>
      <vt:lpstr> и нашето Мото "Когато учим заедно, растем заедно!"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Директор Жекова</cp:lastModifiedBy>
  <cp:revision>20</cp:revision>
  <dcterms:created xsi:type="dcterms:W3CDTF">2025-09-09T10:09:00Z</dcterms:created>
  <dcterms:modified xsi:type="dcterms:W3CDTF">2025-09-16T08:05:10Z</dcterms:modified>
</cp:coreProperties>
</file>