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29LT Bukra Bold" charset="1" panose="020B0804040000000004"/>
      <p:regular r:id="rId26"/>
    </p:embeddedFont>
    <p:embeddedFont>
      <p:font typeface="29LT Bukra Light" charset="1" panose="020B0404040000000004"/>
      <p:regular r:id="rId27"/>
    </p:embeddedFont>
    <p:embeddedFont>
      <p:font typeface="29LT Bukra Semi-Bold" charset="1" panose="020B0704040000000004"/>
      <p:regular r:id="rId28"/>
    </p:embeddedFont>
    <p:embeddedFont>
      <p:font typeface="29LT Bukra Ultra-Bold" charset="1" panose="020B0904040000000004"/>
      <p:regular r:id="rId29"/>
    </p:embeddedFont>
    <p:embeddedFont>
      <p:font typeface="HK Grotesk Light" charset="1" panose="00000400000000000000"/>
      <p:regular r:id="rId30"/>
    </p:embeddedFont>
    <p:embeddedFont>
      <p:font typeface="29LT Bukra" charset="1" panose="020B0504040000000004"/>
      <p:regular r:id="rId31"/>
    </p:embeddedFont>
    <p:embeddedFont>
      <p:font typeface="29LT Bukra Medium" charset="1" panose="020B0604040000000004"/>
      <p:regular r:id="rId32"/>
    </p:embeddedFont>
    <p:embeddedFont>
      <p:font typeface="HK Grotesk" charset="1" panose="00000500000000000000"/>
      <p:regular r:id="rId33"/>
    </p:embeddedFont>
    <p:embeddedFont>
      <p:font typeface="HK Grotesk Bold" charset="1" panose="00000800000000000000"/>
      <p:regular r:id="rId34"/>
    </p:embeddedFont>
    <p:embeddedFont>
      <p:font typeface="Canva Sans" charset="1" panose="020B0503030501040103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1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56.jpe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63.png" Type="http://schemas.openxmlformats.org/officeDocument/2006/relationships/image"/><Relationship Id="rId7" Target="../media/image57.png" Type="http://schemas.openxmlformats.org/officeDocument/2006/relationships/image"/><Relationship Id="rId8" Target="../media/image6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11" Target="../media/image1.png" Type="http://schemas.openxmlformats.org/officeDocument/2006/relationships/image"/><Relationship Id="rId12" Target="../media/image57.png" Type="http://schemas.openxmlformats.org/officeDocument/2006/relationships/image"/><Relationship Id="rId13" Target="../media/image73.png" Type="http://schemas.openxmlformats.org/officeDocument/2006/relationships/image"/><Relationship Id="rId2" Target="../media/image66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67.png" Type="http://schemas.openxmlformats.org/officeDocument/2006/relationships/image"/><Relationship Id="rId6" Target="../media/image68.svg" Type="http://schemas.openxmlformats.org/officeDocument/2006/relationships/image"/><Relationship Id="rId7" Target="../media/image69.png" Type="http://schemas.openxmlformats.org/officeDocument/2006/relationships/image"/><Relationship Id="rId8" Target="../media/image70.sv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.png" Type="http://schemas.openxmlformats.org/officeDocument/2006/relationships/image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.pn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.png" Type="http://schemas.openxmlformats.org/officeDocument/2006/relationships/image"/><Relationship Id="rId2" Target="../media/image26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107" y="4348341"/>
            <a:ext cx="16906656" cy="2518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b="true" sz="6600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Колко е трудна комуникацията в една организация?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15685318" y="3538550"/>
            <a:ext cx="5205364" cy="954013"/>
            <a:chOff x="0" y="0"/>
            <a:chExt cx="1370960" cy="251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0960" cy="251263"/>
            </a:xfrm>
            <a:custGeom>
              <a:avLst/>
              <a:gdLst/>
              <a:ahLst/>
              <a:cxnLst/>
              <a:rect r="r" b="b" t="t" l="l"/>
              <a:pathLst>
                <a:path h="251263" w="1370960">
                  <a:moveTo>
                    <a:pt x="55030" y="0"/>
                  </a:moveTo>
                  <a:lnTo>
                    <a:pt x="1315930" y="0"/>
                  </a:lnTo>
                  <a:cubicBezTo>
                    <a:pt x="1330525" y="0"/>
                    <a:pt x="1344522" y="5798"/>
                    <a:pt x="1354842" y="16118"/>
                  </a:cubicBezTo>
                  <a:cubicBezTo>
                    <a:pt x="1365162" y="26438"/>
                    <a:pt x="1370960" y="40435"/>
                    <a:pt x="1370960" y="55030"/>
                  </a:cubicBezTo>
                  <a:lnTo>
                    <a:pt x="1370960" y="196233"/>
                  </a:lnTo>
                  <a:cubicBezTo>
                    <a:pt x="1370960" y="210828"/>
                    <a:pt x="1365162" y="224825"/>
                    <a:pt x="1354842" y="235145"/>
                  </a:cubicBezTo>
                  <a:cubicBezTo>
                    <a:pt x="1344522" y="245465"/>
                    <a:pt x="1330525" y="251263"/>
                    <a:pt x="1315930" y="251263"/>
                  </a:cubicBezTo>
                  <a:lnTo>
                    <a:pt x="55030" y="251263"/>
                  </a:lnTo>
                  <a:cubicBezTo>
                    <a:pt x="40435" y="251263"/>
                    <a:pt x="26438" y="245465"/>
                    <a:pt x="16118" y="235145"/>
                  </a:cubicBezTo>
                  <a:cubicBezTo>
                    <a:pt x="5798" y="224825"/>
                    <a:pt x="0" y="210828"/>
                    <a:pt x="0" y="196233"/>
                  </a:cubicBezTo>
                  <a:lnTo>
                    <a:pt x="0" y="55030"/>
                  </a:lnTo>
                  <a:cubicBezTo>
                    <a:pt x="0" y="40435"/>
                    <a:pt x="5798" y="26438"/>
                    <a:pt x="16118" y="16118"/>
                  </a:cubicBezTo>
                  <a:cubicBezTo>
                    <a:pt x="26438" y="5798"/>
                    <a:pt x="40435" y="0"/>
                    <a:pt x="5503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1370960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7293193" y="7786486"/>
            <a:ext cx="1989614" cy="954013"/>
            <a:chOff x="0" y="0"/>
            <a:chExt cx="524014" cy="251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4014" cy="251263"/>
            </a:xfrm>
            <a:custGeom>
              <a:avLst/>
              <a:gdLst/>
              <a:ahLst/>
              <a:cxnLst/>
              <a:rect r="r" b="b" t="t" l="l"/>
              <a:pathLst>
                <a:path h="251263" w="524014">
                  <a:moveTo>
                    <a:pt x="125631" y="0"/>
                  </a:moveTo>
                  <a:lnTo>
                    <a:pt x="398382" y="0"/>
                  </a:lnTo>
                  <a:cubicBezTo>
                    <a:pt x="467766" y="0"/>
                    <a:pt x="524014" y="56247"/>
                    <a:pt x="524014" y="125631"/>
                  </a:cubicBezTo>
                  <a:lnTo>
                    <a:pt x="524014" y="125631"/>
                  </a:lnTo>
                  <a:cubicBezTo>
                    <a:pt x="524014" y="195016"/>
                    <a:pt x="467766" y="251263"/>
                    <a:pt x="398382" y="251263"/>
                  </a:cubicBezTo>
                  <a:lnTo>
                    <a:pt x="125631" y="251263"/>
                  </a:lnTo>
                  <a:cubicBezTo>
                    <a:pt x="56247" y="251263"/>
                    <a:pt x="0" y="195016"/>
                    <a:pt x="0" y="125631"/>
                  </a:cubicBezTo>
                  <a:lnTo>
                    <a:pt x="0" y="125631"/>
                  </a:lnTo>
                  <a:cubicBezTo>
                    <a:pt x="0" y="56247"/>
                    <a:pt x="56247" y="0"/>
                    <a:pt x="1256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524014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sz="1599" spc="-31" strike="noStrike" u="none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55566" y="1853626"/>
            <a:ext cx="5272507" cy="3924571"/>
            <a:chOff x="0" y="0"/>
            <a:chExt cx="1497484" cy="11146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7484" cy="1114647"/>
            </a:xfrm>
            <a:custGeom>
              <a:avLst/>
              <a:gdLst/>
              <a:ahLst/>
              <a:cxnLst/>
              <a:rect r="r" b="b" t="t" l="l"/>
              <a:pathLst>
                <a:path h="1114647" w="1497484">
                  <a:moveTo>
                    <a:pt x="83696" y="0"/>
                  </a:moveTo>
                  <a:lnTo>
                    <a:pt x="1413788" y="0"/>
                  </a:lnTo>
                  <a:cubicBezTo>
                    <a:pt x="1460012" y="0"/>
                    <a:pt x="1497484" y="37472"/>
                    <a:pt x="1497484" y="83696"/>
                  </a:cubicBezTo>
                  <a:lnTo>
                    <a:pt x="1497484" y="1030951"/>
                  </a:lnTo>
                  <a:cubicBezTo>
                    <a:pt x="1497484" y="1077175"/>
                    <a:pt x="1460012" y="1114647"/>
                    <a:pt x="1413788" y="1114647"/>
                  </a:cubicBezTo>
                  <a:lnTo>
                    <a:pt x="83696" y="1114647"/>
                  </a:lnTo>
                  <a:cubicBezTo>
                    <a:pt x="37472" y="1114647"/>
                    <a:pt x="0" y="1077175"/>
                    <a:pt x="0" y="1030951"/>
                  </a:cubicBezTo>
                  <a:lnTo>
                    <a:pt x="0" y="83696"/>
                  </a:lnTo>
                  <a:cubicBezTo>
                    <a:pt x="0" y="37472"/>
                    <a:pt x="37472" y="0"/>
                    <a:pt x="83696" y="0"/>
                  </a:cubicBezTo>
                  <a:close/>
                </a:path>
              </a:pathLst>
            </a:custGeom>
            <a:blipFill>
              <a:blip r:embed="rId2"/>
              <a:stretch>
                <a:fillRect l="-328" t="0" r="-3200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95374" y="8331383"/>
            <a:ext cx="3754066" cy="747504"/>
            <a:chOff x="0" y="0"/>
            <a:chExt cx="988725" cy="1968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88725" cy="196873"/>
            </a:xfrm>
            <a:custGeom>
              <a:avLst/>
              <a:gdLst/>
              <a:ahLst/>
              <a:cxnLst/>
              <a:rect r="r" b="b" t="t" l="l"/>
              <a:pathLst>
                <a:path h="196873" w="988725">
                  <a:moveTo>
                    <a:pt x="98437" y="0"/>
                  </a:moveTo>
                  <a:lnTo>
                    <a:pt x="890288" y="0"/>
                  </a:lnTo>
                  <a:cubicBezTo>
                    <a:pt x="944653" y="0"/>
                    <a:pt x="988725" y="44072"/>
                    <a:pt x="988725" y="98437"/>
                  </a:cubicBezTo>
                  <a:lnTo>
                    <a:pt x="988725" y="98437"/>
                  </a:lnTo>
                  <a:cubicBezTo>
                    <a:pt x="988725" y="152802"/>
                    <a:pt x="944653" y="196873"/>
                    <a:pt x="890288" y="196873"/>
                  </a:cubicBezTo>
                  <a:lnTo>
                    <a:pt x="98437" y="196873"/>
                  </a:lnTo>
                  <a:cubicBezTo>
                    <a:pt x="44072" y="196873"/>
                    <a:pt x="0" y="152802"/>
                    <a:pt x="0" y="98437"/>
                  </a:cubicBezTo>
                  <a:lnTo>
                    <a:pt x="0" y="98437"/>
                  </a:lnTo>
                  <a:cubicBezTo>
                    <a:pt x="0" y="44072"/>
                    <a:pt x="44072" y="0"/>
                    <a:pt x="98437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988725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-5400000">
            <a:off x="16227449" y="6306959"/>
            <a:ext cx="4154871" cy="1388983"/>
            <a:chOff x="0" y="0"/>
            <a:chExt cx="1094287" cy="3658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94287" cy="365823"/>
            </a:xfrm>
            <a:custGeom>
              <a:avLst/>
              <a:gdLst/>
              <a:ahLst/>
              <a:cxnLst/>
              <a:rect r="r" b="b" t="t" l="l"/>
              <a:pathLst>
                <a:path h="365823" w="1094287">
                  <a:moveTo>
                    <a:pt x="63353" y="0"/>
                  </a:moveTo>
                  <a:lnTo>
                    <a:pt x="1030934" y="0"/>
                  </a:lnTo>
                  <a:cubicBezTo>
                    <a:pt x="1047736" y="0"/>
                    <a:pt x="1063850" y="6675"/>
                    <a:pt x="1075731" y="18556"/>
                  </a:cubicBezTo>
                  <a:cubicBezTo>
                    <a:pt x="1087612" y="30437"/>
                    <a:pt x="1094287" y="46551"/>
                    <a:pt x="1094287" y="63353"/>
                  </a:cubicBezTo>
                  <a:lnTo>
                    <a:pt x="1094287" y="302469"/>
                  </a:lnTo>
                  <a:cubicBezTo>
                    <a:pt x="1094287" y="319272"/>
                    <a:pt x="1087612" y="335386"/>
                    <a:pt x="1075731" y="347267"/>
                  </a:cubicBezTo>
                  <a:cubicBezTo>
                    <a:pt x="1063850" y="359148"/>
                    <a:pt x="1047736" y="365823"/>
                    <a:pt x="1030934" y="365823"/>
                  </a:cubicBezTo>
                  <a:lnTo>
                    <a:pt x="63353" y="365823"/>
                  </a:lnTo>
                  <a:cubicBezTo>
                    <a:pt x="46551" y="365823"/>
                    <a:pt x="30437" y="359148"/>
                    <a:pt x="18556" y="347267"/>
                  </a:cubicBezTo>
                  <a:cubicBezTo>
                    <a:pt x="6675" y="335386"/>
                    <a:pt x="0" y="319272"/>
                    <a:pt x="0" y="302469"/>
                  </a:cubicBezTo>
                  <a:lnTo>
                    <a:pt x="0" y="63353"/>
                  </a:lnTo>
                  <a:cubicBezTo>
                    <a:pt x="0" y="46551"/>
                    <a:pt x="6675" y="30437"/>
                    <a:pt x="18556" y="18556"/>
                  </a:cubicBezTo>
                  <a:cubicBezTo>
                    <a:pt x="30437" y="6675"/>
                    <a:pt x="46551" y="0"/>
                    <a:pt x="633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1094287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5400000">
            <a:off x="16966152" y="2497868"/>
            <a:ext cx="2677466" cy="1388983"/>
            <a:chOff x="0" y="0"/>
            <a:chExt cx="705176" cy="36582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05176" cy="365823"/>
            </a:xfrm>
            <a:custGeom>
              <a:avLst/>
              <a:gdLst/>
              <a:ahLst/>
              <a:cxnLst/>
              <a:rect r="r" b="b" t="t" l="l"/>
              <a:pathLst>
                <a:path h="365823" w="705176">
                  <a:moveTo>
                    <a:pt x="98311" y="0"/>
                  </a:moveTo>
                  <a:lnTo>
                    <a:pt x="606865" y="0"/>
                  </a:lnTo>
                  <a:cubicBezTo>
                    <a:pt x="661161" y="0"/>
                    <a:pt x="705176" y="44015"/>
                    <a:pt x="705176" y="98311"/>
                  </a:cubicBezTo>
                  <a:lnTo>
                    <a:pt x="705176" y="267511"/>
                  </a:lnTo>
                  <a:cubicBezTo>
                    <a:pt x="705176" y="321807"/>
                    <a:pt x="661161" y="365823"/>
                    <a:pt x="606865" y="365823"/>
                  </a:cubicBezTo>
                  <a:lnTo>
                    <a:pt x="98311" y="365823"/>
                  </a:lnTo>
                  <a:cubicBezTo>
                    <a:pt x="44015" y="365823"/>
                    <a:pt x="0" y="321807"/>
                    <a:pt x="0" y="267511"/>
                  </a:cubicBezTo>
                  <a:lnTo>
                    <a:pt x="0" y="98311"/>
                  </a:lnTo>
                  <a:cubicBezTo>
                    <a:pt x="0" y="44015"/>
                    <a:pt x="44015" y="0"/>
                    <a:pt x="98311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85725"/>
              <a:ext cx="705176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062368" y="4998868"/>
            <a:ext cx="483029" cy="483029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6201131" y="5137632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1"/>
                </a:lnTo>
                <a:lnTo>
                  <a:pt x="0" y="20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95374" y="2102247"/>
            <a:ext cx="5972520" cy="2681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56"/>
              </a:lnSpc>
            </a:pPr>
            <a:r>
              <a:rPr lang="en-US" b="true" sz="7603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ЗАДАНИЯ И СРЕЩИ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395598" y="6210742"/>
            <a:ext cx="3180461" cy="3211657"/>
            <a:chOff x="0" y="0"/>
            <a:chExt cx="837652" cy="84586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37652" cy="845869"/>
            </a:xfrm>
            <a:custGeom>
              <a:avLst/>
              <a:gdLst/>
              <a:ahLst/>
              <a:cxnLst/>
              <a:rect r="r" b="b" t="t" l="l"/>
              <a:pathLst>
                <a:path h="845869" w="837652">
                  <a:moveTo>
                    <a:pt x="85197" y="0"/>
                  </a:moveTo>
                  <a:lnTo>
                    <a:pt x="752455" y="0"/>
                  </a:lnTo>
                  <a:cubicBezTo>
                    <a:pt x="799508" y="0"/>
                    <a:pt x="837652" y="38144"/>
                    <a:pt x="837652" y="85197"/>
                  </a:cubicBezTo>
                  <a:lnTo>
                    <a:pt x="837652" y="760671"/>
                  </a:lnTo>
                  <a:cubicBezTo>
                    <a:pt x="837652" y="783267"/>
                    <a:pt x="828676" y="804937"/>
                    <a:pt x="812699" y="820915"/>
                  </a:cubicBezTo>
                  <a:cubicBezTo>
                    <a:pt x="796721" y="836893"/>
                    <a:pt x="775051" y="845869"/>
                    <a:pt x="752455" y="845869"/>
                  </a:cubicBezTo>
                  <a:lnTo>
                    <a:pt x="85197" y="845869"/>
                  </a:lnTo>
                  <a:cubicBezTo>
                    <a:pt x="62602" y="845869"/>
                    <a:pt x="40931" y="836893"/>
                    <a:pt x="24954" y="820915"/>
                  </a:cubicBezTo>
                  <a:cubicBezTo>
                    <a:pt x="8976" y="804937"/>
                    <a:pt x="0" y="783267"/>
                    <a:pt x="0" y="760671"/>
                  </a:cubicBezTo>
                  <a:lnTo>
                    <a:pt x="0" y="85197"/>
                  </a:lnTo>
                  <a:cubicBezTo>
                    <a:pt x="0" y="62602"/>
                    <a:pt x="8976" y="40931"/>
                    <a:pt x="24954" y="24954"/>
                  </a:cubicBezTo>
                  <a:cubicBezTo>
                    <a:pt x="40931" y="8976"/>
                    <a:pt x="62602" y="0"/>
                    <a:pt x="851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837652" cy="931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092848" y="8914035"/>
            <a:ext cx="344265" cy="344265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4059" lIns="24059" bIns="24059" rIns="24059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9191747" y="9012934"/>
            <a:ext cx="146466" cy="146466"/>
          </a:xfrm>
          <a:custGeom>
            <a:avLst/>
            <a:gdLst/>
            <a:ahLst/>
            <a:cxnLst/>
            <a:rect r="r" b="b" t="t" l="l"/>
            <a:pathLst>
              <a:path h="146466" w="146466">
                <a:moveTo>
                  <a:pt x="0" y="0"/>
                </a:moveTo>
                <a:lnTo>
                  <a:pt x="146466" y="0"/>
                </a:lnTo>
                <a:lnTo>
                  <a:pt x="146466" y="146466"/>
                </a:lnTo>
                <a:lnTo>
                  <a:pt x="0" y="146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6534545" y="7374397"/>
            <a:ext cx="2622415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Въвеждане на необходимата информация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Задаване на подходящите служители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722023" y="6564628"/>
            <a:ext cx="2769218" cy="66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2000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Създаване на задания и срещи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0023735" y="6210742"/>
            <a:ext cx="3180461" cy="3211657"/>
            <a:chOff x="0" y="0"/>
            <a:chExt cx="837652" cy="84586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37652" cy="845869"/>
            </a:xfrm>
            <a:custGeom>
              <a:avLst/>
              <a:gdLst/>
              <a:ahLst/>
              <a:cxnLst/>
              <a:rect r="r" b="b" t="t" l="l"/>
              <a:pathLst>
                <a:path h="845869" w="837652">
                  <a:moveTo>
                    <a:pt x="85197" y="0"/>
                  </a:moveTo>
                  <a:lnTo>
                    <a:pt x="752455" y="0"/>
                  </a:lnTo>
                  <a:cubicBezTo>
                    <a:pt x="799508" y="0"/>
                    <a:pt x="837652" y="38144"/>
                    <a:pt x="837652" y="85197"/>
                  </a:cubicBezTo>
                  <a:lnTo>
                    <a:pt x="837652" y="760671"/>
                  </a:lnTo>
                  <a:cubicBezTo>
                    <a:pt x="837652" y="783267"/>
                    <a:pt x="828676" y="804937"/>
                    <a:pt x="812699" y="820915"/>
                  </a:cubicBezTo>
                  <a:cubicBezTo>
                    <a:pt x="796721" y="836893"/>
                    <a:pt x="775051" y="845869"/>
                    <a:pt x="752455" y="845869"/>
                  </a:cubicBezTo>
                  <a:lnTo>
                    <a:pt x="85197" y="845869"/>
                  </a:lnTo>
                  <a:cubicBezTo>
                    <a:pt x="62602" y="845869"/>
                    <a:pt x="40931" y="836893"/>
                    <a:pt x="24954" y="820915"/>
                  </a:cubicBezTo>
                  <a:cubicBezTo>
                    <a:pt x="8976" y="804937"/>
                    <a:pt x="0" y="783267"/>
                    <a:pt x="0" y="760671"/>
                  </a:cubicBezTo>
                  <a:lnTo>
                    <a:pt x="0" y="85197"/>
                  </a:lnTo>
                  <a:cubicBezTo>
                    <a:pt x="0" y="62602"/>
                    <a:pt x="8976" y="40931"/>
                    <a:pt x="24954" y="24954"/>
                  </a:cubicBezTo>
                  <a:cubicBezTo>
                    <a:pt x="40931" y="8976"/>
                    <a:pt x="62602" y="0"/>
                    <a:pt x="851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85725"/>
              <a:ext cx="837652" cy="931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2662584" y="8840802"/>
            <a:ext cx="344265" cy="34426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4059" lIns="24059" bIns="24059" rIns="24059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2761484" y="8939702"/>
            <a:ext cx="146466" cy="146466"/>
          </a:xfrm>
          <a:custGeom>
            <a:avLst/>
            <a:gdLst/>
            <a:ahLst/>
            <a:cxnLst/>
            <a:rect r="r" b="b" t="t" l="l"/>
            <a:pathLst>
              <a:path h="146466" w="146466">
                <a:moveTo>
                  <a:pt x="0" y="0"/>
                </a:moveTo>
                <a:lnTo>
                  <a:pt x="146466" y="0"/>
                </a:lnTo>
                <a:lnTo>
                  <a:pt x="146466" y="146465"/>
                </a:lnTo>
                <a:lnTo>
                  <a:pt x="0" y="146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285960" y="6564629"/>
            <a:ext cx="2584861" cy="664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99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Процес на работата със задачата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3651871" y="6210742"/>
            <a:ext cx="3180461" cy="3211657"/>
            <a:chOff x="0" y="0"/>
            <a:chExt cx="837652" cy="84586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37652" cy="845869"/>
            </a:xfrm>
            <a:custGeom>
              <a:avLst/>
              <a:gdLst/>
              <a:ahLst/>
              <a:cxnLst/>
              <a:rect r="r" b="b" t="t" l="l"/>
              <a:pathLst>
                <a:path h="845869" w="837652">
                  <a:moveTo>
                    <a:pt x="85197" y="0"/>
                  </a:moveTo>
                  <a:lnTo>
                    <a:pt x="752455" y="0"/>
                  </a:lnTo>
                  <a:cubicBezTo>
                    <a:pt x="799508" y="0"/>
                    <a:pt x="837652" y="38144"/>
                    <a:pt x="837652" y="85197"/>
                  </a:cubicBezTo>
                  <a:lnTo>
                    <a:pt x="837652" y="760671"/>
                  </a:lnTo>
                  <a:cubicBezTo>
                    <a:pt x="837652" y="783267"/>
                    <a:pt x="828676" y="804937"/>
                    <a:pt x="812699" y="820915"/>
                  </a:cubicBezTo>
                  <a:cubicBezTo>
                    <a:pt x="796721" y="836893"/>
                    <a:pt x="775051" y="845869"/>
                    <a:pt x="752455" y="845869"/>
                  </a:cubicBezTo>
                  <a:lnTo>
                    <a:pt x="85197" y="845869"/>
                  </a:lnTo>
                  <a:cubicBezTo>
                    <a:pt x="62602" y="845869"/>
                    <a:pt x="40931" y="836893"/>
                    <a:pt x="24954" y="820915"/>
                  </a:cubicBezTo>
                  <a:cubicBezTo>
                    <a:pt x="8976" y="804937"/>
                    <a:pt x="0" y="783267"/>
                    <a:pt x="0" y="760671"/>
                  </a:cubicBezTo>
                  <a:lnTo>
                    <a:pt x="0" y="85197"/>
                  </a:lnTo>
                  <a:cubicBezTo>
                    <a:pt x="0" y="62602"/>
                    <a:pt x="8976" y="40931"/>
                    <a:pt x="24954" y="24954"/>
                  </a:cubicBezTo>
                  <a:cubicBezTo>
                    <a:pt x="40931" y="8976"/>
                    <a:pt x="62602" y="0"/>
                    <a:pt x="85197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85725"/>
              <a:ext cx="837652" cy="931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6234500" y="8840802"/>
            <a:ext cx="344265" cy="344265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4059" lIns="24059" bIns="24059" rIns="24059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16333400" y="8939702"/>
            <a:ext cx="146466" cy="146466"/>
          </a:xfrm>
          <a:custGeom>
            <a:avLst/>
            <a:gdLst/>
            <a:ahLst/>
            <a:cxnLst/>
            <a:rect r="r" b="b" t="t" l="l"/>
            <a:pathLst>
              <a:path h="146466" w="146466">
                <a:moveTo>
                  <a:pt x="0" y="0"/>
                </a:moveTo>
                <a:lnTo>
                  <a:pt x="146466" y="0"/>
                </a:lnTo>
                <a:lnTo>
                  <a:pt x="146466" y="146465"/>
                </a:lnTo>
                <a:lnTo>
                  <a:pt x="0" y="146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816078" y="8504676"/>
            <a:ext cx="3512659" cy="36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 spc="-36">
                <a:solidFill>
                  <a:srgbClr val="FFFFFF"/>
                </a:solidFill>
                <a:latin typeface="29LT Bukra Medium"/>
                <a:ea typeface="29LT Bukra Medium"/>
                <a:cs typeface="29LT Bukra Medium"/>
                <a:sym typeface="29LT Bukra Medium"/>
              </a:rPr>
              <a:t>Azion Team</a:t>
            </a:r>
          </a:p>
        </p:txBody>
      </p:sp>
      <p:sp>
        <p:nvSpPr>
          <p:cNvPr name="Freeform 43" id="43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104282" y="7374397"/>
            <a:ext cx="2902568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Следене на прогреса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Предаване на желаните ресурси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063114" y="6564628"/>
            <a:ext cx="2387642" cy="66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2000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Контрол над задачите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790817" y="7374397"/>
            <a:ext cx="2902568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Връщане на незадоволителна задача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7123138" y="2627713"/>
            <a:ext cx="3651959" cy="2376398"/>
            <a:chOff x="0" y="0"/>
            <a:chExt cx="961833" cy="625883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961833" cy="625883"/>
            </a:xfrm>
            <a:custGeom>
              <a:avLst/>
              <a:gdLst/>
              <a:ahLst/>
              <a:cxnLst/>
              <a:rect r="r" b="b" t="t" l="l"/>
              <a:pathLst>
                <a:path h="625883" w="961833">
                  <a:moveTo>
                    <a:pt x="67838" y="0"/>
                  </a:moveTo>
                  <a:lnTo>
                    <a:pt x="893995" y="0"/>
                  </a:lnTo>
                  <a:cubicBezTo>
                    <a:pt x="911987" y="0"/>
                    <a:pt x="929242" y="7147"/>
                    <a:pt x="941964" y="19869"/>
                  </a:cubicBezTo>
                  <a:cubicBezTo>
                    <a:pt x="954686" y="32591"/>
                    <a:pt x="961833" y="49846"/>
                    <a:pt x="961833" y="67838"/>
                  </a:cubicBezTo>
                  <a:lnTo>
                    <a:pt x="961833" y="558045"/>
                  </a:lnTo>
                  <a:cubicBezTo>
                    <a:pt x="961833" y="576036"/>
                    <a:pt x="954686" y="593291"/>
                    <a:pt x="941964" y="606013"/>
                  </a:cubicBezTo>
                  <a:cubicBezTo>
                    <a:pt x="929242" y="618735"/>
                    <a:pt x="911987" y="625883"/>
                    <a:pt x="893995" y="625883"/>
                  </a:cubicBezTo>
                  <a:lnTo>
                    <a:pt x="67838" y="625883"/>
                  </a:lnTo>
                  <a:cubicBezTo>
                    <a:pt x="49846" y="625883"/>
                    <a:pt x="32591" y="618735"/>
                    <a:pt x="19869" y="606013"/>
                  </a:cubicBezTo>
                  <a:cubicBezTo>
                    <a:pt x="7147" y="593291"/>
                    <a:pt x="0" y="576036"/>
                    <a:pt x="0" y="558045"/>
                  </a:cubicBezTo>
                  <a:lnTo>
                    <a:pt x="0" y="67838"/>
                  </a:lnTo>
                  <a:cubicBezTo>
                    <a:pt x="0" y="49846"/>
                    <a:pt x="7147" y="32591"/>
                    <a:pt x="19869" y="19869"/>
                  </a:cubicBezTo>
                  <a:cubicBezTo>
                    <a:pt x="32591" y="7147"/>
                    <a:pt x="49846" y="0"/>
                    <a:pt x="678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85725"/>
              <a:ext cx="961833" cy="711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pic>
        <p:nvPicPr>
          <p:cNvPr name="Picture 52" id="5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393300" y="2716572"/>
            <a:ext cx="3040506" cy="1773629"/>
          </a:xfrm>
          <a:prstGeom prst="rect">
            <a:avLst/>
          </a:prstGeom>
        </p:spPr>
      </p:pic>
      <p:sp>
        <p:nvSpPr>
          <p:cNvPr name="TextBox 53" id="53"/>
          <p:cNvSpPr txBox="true"/>
          <p:nvPr/>
        </p:nvSpPr>
        <p:spPr>
          <a:xfrm rot="0">
            <a:off x="7476289" y="4281546"/>
            <a:ext cx="2945657" cy="36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true" sz="1800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80% More Efficient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849607" y="5133505"/>
            <a:ext cx="5339922" cy="1897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11"/>
              </a:lnSpc>
              <a:spcBef>
                <a:spcPct val="0"/>
              </a:spcBef>
            </a:pPr>
            <a:r>
              <a:rPr lang="en-US" sz="215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В Azion задачите се създават от високо ниво служители, като за всяка задача се въвеждат необходимите данни и се избират подходящите служители, на които да бъде възложена.</a:t>
            </a:r>
          </a:p>
        </p:txBody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14984418" y="4594498"/>
            <a:ext cx="6786878" cy="1480827"/>
            <a:chOff x="0" y="0"/>
            <a:chExt cx="1787490" cy="3900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87491" cy="390012"/>
            </a:xfrm>
            <a:custGeom>
              <a:avLst/>
              <a:gdLst/>
              <a:ahLst/>
              <a:cxnLst/>
              <a:rect r="r" b="b" t="t" l="l"/>
              <a:pathLst>
                <a:path h="390012" w="1787491">
                  <a:moveTo>
                    <a:pt x="38784" y="0"/>
                  </a:moveTo>
                  <a:lnTo>
                    <a:pt x="1748706" y="0"/>
                  </a:lnTo>
                  <a:cubicBezTo>
                    <a:pt x="1758992" y="0"/>
                    <a:pt x="1768857" y="4086"/>
                    <a:pt x="1776131" y="11360"/>
                  </a:cubicBezTo>
                  <a:cubicBezTo>
                    <a:pt x="1783404" y="18633"/>
                    <a:pt x="1787491" y="28498"/>
                    <a:pt x="1787491" y="38784"/>
                  </a:cubicBezTo>
                  <a:lnTo>
                    <a:pt x="1787491" y="351228"/>
                  </a:lnTo>
                  <a:cubicBezTo>
                    <a:pt x="1787491" y="361514"/>
                    <a:pt x="1783404" y="371379"/>
                    <a:pt x="1776131" y="378652"/>
                  </a:cubicBezTo>
                  <a:cubicBezTo>
                    <a:pt x="1768857" y="385926"/>
                    <a:pt x="1758992" y="390012"/>
                    <a:pt x="1748706" y="390012"/>
                  </a:cubicBezTo>
                  <a:lnTo>
                    <a:pt x="38784" y="390012"/>
                  </a:lnTo>
                  <a:cubicBezTo>
                    <a:pt x="28498" y="390012"/>
                    <a:pt x="18633" y="385926"/>
                    <a:pt x="11360" y="378652"/>
                  </a:cubicBezTo>
                  <a:cubicBezTo>
                    <a:pt x="4086" y="371379"/>
                    <a:pt x="0" y="361514"/>
                    <a:pt x="0" y="351228"/>
                  </a:cubicBezTo>
                  <a:lnTo>
                    <a:pt x="0" y="38784"/>
                  </a:lnTo>
                  <a:cubicBezTo>
                    <a:pt x="0" y="28498"/>
                    <a:pt x="4086" y="18633"/>
                    <a:pt x="11360" y="11360"/>
                  </a:cubicBezTo>
                  <a:cubicBezTo>
                    <a:pt x="18633" y="4086"/>
                    <a:pt x="28498" y="0"/>
                    <a:pt x="3878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1787490" cy="4757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15379503" y="7284272"/>
            <a:ext cx="1467365" cy="1467365"/>
          </a:xfrm>
          <a:custGeom>
            <a:avLst/>
            <a:gdLst/>
            <a:ahLst/>
            <a:cxnLst/>
            <a:rect r="r" b="b" t="t" l="l"/>
            <a:pathLst>
              <a:path h="1467365" w="1467365">
                <a:moveTo>
                  <a:pt x="0" y="0"/>
                </a:moveTo>
                <a:lnTo>
                  <a:pt x="1467366" y="0"/>
                </a:lnTo>
                <a:lnTo>
                  <a:pt x="1467366" y="1467365"/>
                </a:lnTo>
                <a:lnTo>
                  <a:pt x="0" y="1467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4284446" y="7647324"/>
            <a:ext cx="1458109" cy="732006"/>
          </a:xfrm>
          <a:custGeom>
            <a:avLst/>
            <a:gdLst/>
            <a:ahLst/>
            <a:cxnLst/>
            <a:rect r="r" b="b" t="t" l="l"/>
            <a:pathLst>
              <a:path h="732006" w="1458109">
                <a:moveTo>
                  <a:pt x="0" y="0"/>
                </a:moveTo>
                <a:lnTo>
                  <a:pt x="1458109" y="0"/>
                </a:lnTo>
                <a:lnTo>
                  <a:pt x="1458109" y="732006"/>
                </a:lnTo>
                <a:lnTo>
                  <a:pt x="0" y="73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77603" y="3017607"/>
            <a:ext cx="8466397" cy="1612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8"/>
              </a:lnSpc>
            </a:pPr>
            <a:r>
              <a:rPr lang="en-US" b="true" sz="8912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ЧАТ СИСТЕМА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892882" y="1736803"/>
            <a:ext cx="8661891" cy="4298464"/>
          </a:xfrm>
          <a:custGeom>
            <a:avLst/>
            <a:gdLst/>
            <a:ahLst/>
            <a:cxnLst/>
            <a:rect r="r" b="b" t="t" l="l"/>
            <a:pathLst>
              <a:path h="4298464" w="8661891">
                <a:moveTo>
                  <a:pt x="0" y="0"/>
                </a:moveTo>
                <a:lnTo>
                  <a:pt x="8661891" y="0"/>
                </a:lnTo>
                <a:lnTo>
                  <a:pt x="8661891" y="4298464"/>
                </a:lnTo>
                <a:lnTo>
                  <a:pt x="0" y="4298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989294" y="5196248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94816" y="4375157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3"/>
                </a:lnTo>
                <a:lnTo>
                  <a:pt x="0" y="255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73570" y="2809355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3"/>
                </a:lnTo>
                <a:lnTo>
                  <a:pt x="0" y="255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59182" y="2936897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3"/>
                </a:lnTo>
                <a:lnTo>
                  <a:pt x="0" y="255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88953" y="4941165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3"/>
                </a:lnTo>
                <a:lnTo>
                  <a:pt x="0" y="255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72014" y="3439009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322830" y="2554271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82016" y="3352326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3"/>
                </a:lnTo>
                <a:lnTo>
                  <a:pt x="0" y="255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629745" y="3479867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41828" y="3439009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669243" y="4995267"/>
            <a:ext cx="166123" cy="255083"/>
          </a:xfrm>
          <a:custGeom>
            <a:avLst/>
            <a:gdLst/>
            <a:ahLst/>
            <a:cxnLst/>
            <a:rect r="r" b="b" t="t" l="l"/>
            <a:pathLst>
              <a:path h="255083" w="166123">
                <a:moveTo>
                  <a:pt x="0" y="0"/>
                </a:moveTo>
                <a:lnTo>
                  <a:pt x="166123" y="0"/>
                </a:lnTo>
                <a:lnTo>
                  <a:pt x="166123" y="255084"/>
                </a:lnTo>
                <a:lnTo>
                  <a:pt x="0" y="25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77603" y="7164684"/>
            <a:ext cx="3589770" cy="1706541"/>
            <a:chOff x="0" y="0"/>
            <a:chExt cx="945454" cy="44945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5454" cy="449459"/>
            </a:xfrm>
            <a:custGeom>
              <a:avLst/>
              <a:gdLst/>
              <a:ahLst/>
              <a:cxnLst/>
              <a:rect r="r" b="b" t="t" l="l"/>
              <a:pathLst>
                <a:path h="449459" w="945454">
                  <a:moveTo>
                    <a:pt x="62543" y="0"/>
                  </a:moveTo>
                  <a:lnTo>
                    <a:pt x="882911" y="0"/>
                  </a:lnTo>
                  <a:cubicBezTo>
                    <a:pt x="899498" y="0"/>
                    <a:pt x="915406" y="6589"/>
                    <a:pt x="927135" y="18318"/>
                  </a:cubicBezTo>
                  <a:cubicBezTo>
                    <a:pt x="938864" y="30048"/>
                    <a:pt x="945454" y="45956"/>
                    <a:pt x="945454" y="62543"/>
                  </a:cubicBezTo>
                  <a:lnTo>
                    <a:pt x="945454" y="386916"/>
                  </a:lnTo>
                  <a:cubicBezTo>
                    <a:pt x="945454" y="403504"/>
                    <a:pt x="938864" y="419412"/>
                    <a:pt x="927135" y="431141"/>
                  </a:cubicBezTo>
                  <a:cubicBezTo>
                    <a:pt x="915406" y="442870"/>
                    <a:pt x="899498" y="449459"/>
                    <a:pt x="882911" y="449459"/>
                  </a:cubicBezTo>
                  <a:lnTo>
                    <a:pt x="62543" y="449459"/>
                  </a:lnTo>
                  <a:cubicBezTo>
                    <a:pt x="45956" y="449459"/>
                    <a:pt x="30048" y="442870"/>
                    <a:pt x="18318" y="431141"/>
                  </a:cubicBezTo>
                  <a:cubicBezTo>
                    <a:pt x="6589" y="419412"/>
                    <a:pt x="0" y="403504"/>
                    <a:pt x="0" y="386916"/>
                  </a:cubicBezTo>
                  <a:lnTo>
                    <a:pt x="0" y="62543"/>
                  </a:lnTo>
                  <a:cubicBezTo>
                    <a:pt x="0" y="45956"/>
                    <a:pt x="6589" y="30048"/>
                    <a:pt x="18318" y="18318"/>
                  </a:cubicBezTo>
                  <a:cubicBezTo>
                    <a:pt x="30048" y="6589"/>
                    <a:pt x="45956" y="0"/>
                    <a:pt x="6254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945454" cy="535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636164" y="7164684"/>
            <a:ext cx="3589770" cy="1706541"/>
            <a:chOff x="0" y="0"/>
            <a:chExt cx="945454" cy="44945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45454" cy="449459"/>
            </a:xfrm>
            <a:custGeom>
              <a:avLst/>
              <a:gdLst/>
              <a:ahLst/>
              <a:cxnLst/>
              <a:rect r="r" b="b" t="t" l="l"/>
              <a:pathLst>
                <a:path h="449459" w="945454">
                  <a:moveTo>
                    <a:pt x="62543" y="0"/>
                  </a:moveTo>
                  <a:lnTo>
                    <a:pt x="882911" y="0"/>
                  </a:lnTo>
                  <a:cubicBezTo>
                    <a:pt x="899498" y="0"/>
                    <a:pt x="915406" y="6589"/>
                    <a:pt x="927135" y="18318"/>
                  </a:cubicBezTo>
                  <a:cubicBezTo>
                    <a:pt x="938864" y="30048"/>
                    <a:pt x="945454" y="45956"/>
                    <a:pt x="945454" y="62543"/>
                  </a:cubicBezTo>
                  <a:lnTo>
                    <a:pt x="945454" y="386916"/>
                  </a:lnTo>
                  <a:cubicBezTo>
                    <a:pt x="945454" y="403504"/>
                    <a:pt x="938864" y="419412"/>
                    <a:pt x="927135" y="431141"/>
                  </a:cubicBezTo>
                  <a:cubicBezTo>
                    <a:pt x="915406" y="442870"/>
                    <a:pt x="899498" y="449459"/>
                    <a:pt x="882911" y="449459"/>
                  </a:cubicBezTo>
                  <a:lnTo>
                    <a:pt x="62543" y="449459"/>
                  </a:lnTo>
                  <a:cubicBezTo>
                    <a:pt x="45956" y="449459"/>
                    <a:pt x="30048" y="442870"/>
                    <a:pt x="18318" y="431141"/>
                  </a:cubicBezTo>
                  <a:cubicBezTo>
                    <a:pt x="6589" y="419412"/>
                    <a:pt x="0" y="403504"/>
                    <a:pt x="0" y="386916"/>
                  </a:cubicBezTo>
                  <a:lnTo>
                    <a:pt x="0" y="62543"/>
                  </a:lnTo>
                  <a:cubicBezTo>
                    <a:pt x="0" y="45956"/>
                    <a:pt x="6589" y="30048"/>
                    <a:pt x="18318" y="18318"/>
                  </a:cubicBezTo>
                  <a:cubicBezTo>
                    <a:pt x="30048" y="6589"/>
                    <a:pt x="45956" y="0"/>
                    <a:pt x="62543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85725"/>
              <a:ext cx="945454" cy="535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597409" y="7164684"/>
            <a:ext cx="3589770" cy="1706541"/>
            <a:chOff x="0" y="0"/>
            <a:chExt cx="945454" cy="44945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945454" cy="449459"/>
            </a:xfrm>
            <a:custGeom>
              <a:avLst/>
              <a:gdLst/>
              <a:ahLst/>
              <a:cxnLst/>
              <a:rect r="r" b="b" t="t" l="l"/>
              <a:pathLst>
                <a:path h="449459" w="945454">
                  <a:moveTo>
                    <a:pt x="62543" y="0"/>
                  </a:moveTo>
                  <a:lnTo>
                    <a:pt x="882911" y="0"/>
                  </a:lnTo>
                  <a:cubicBezTo>
                    <a:pt x="899498" y="0"/>
                    <a:pt x="915406" y="6589"/>
                    <a:pt x="927135" y="18318"/>
                  </a:cubicBezTo>
                  <a:cubicBezTo>
                    <a:pt x="938864" y="30048"/>
                    <a:pt x="945454" y="45956"/>
                    <a:pt x="945454" y="62543"/>
                  </a:cubicBezTo>
                  <a:lnTo>
                    <a:pt x="945454" y="386916"/>
                  </a:lnTo>
                  <a:cubicBezTo>
                    <a:pt x="945454" y="403504"/>
                    <a:pt x="938864" y="419412"/>
                    <a:pt x="927135" y="431141"/>
                  </a:cubicBezTo>
                  <a:cubicBezTo>
                    <a:pt x="915406" y="442870"/>
                    <a:pt x="899498" y="449459"/>
                    <a:pt x="882911" y="449459"/>
                  </a:cubicBezTo>
                  <a:lnTo>
                    <a:pt x="62543" y="449459"/>
                  </a:lnTo>
                  <a:cubicBezTo>
                    <a:pt x="45956" y="449459"/>
                    <a:pt x="30048" y="442870"/>
                    <a:pt x="18318" y="431141"/>
                  </a:cubicBezTo>
                  <a:cubicBezTo>
                    <a:pt x="6589" y="419412"/>
                    <a:pt x="0" y="403504"/>
                    <a:pt x="0" y="386916"/>
                  </a:cubicBezTo>
                  <a:lnTo>
                    <a:pt x="0" y="62543"/>
                  </a:lnTo>
                  <a:cubicBezTo>
                    <a:pt x="0" y="45956"/>
                    <a:pt x="6589" y="30048"/>
                    <a:pt x="18318" y="18318"/>
                  </a:cubicBezTo>
                  <a:cubicBezTo>
                    <a:pt x="30048" y="6589"/>
                    <a:pt x="45956" y="0"/>
                    <a:pt x="62543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85725"/>
              <a:ext cx="945454" cy="5351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9047650" y="7714068"/>
            <a:ext cx="521309" cy="521309"/>
          </a:xfrm>
          <a:custGeom>
            <a:avLst/>
            <a:gdLst/>
            <a:ahLst/>
            <a:cxnLst/>
            <a:rect r="r" b="b" t="t" l="l"/>
            <a:pathLst>
              <a:path h="521309" w="521309">
                <a:moveTo>
                  <a:pt x="0" y="0"/>
                </a:moveTo>
                <a:lnTo>
                  <a:pt x="521309" y="0"/>
                </a:lnTo>
                <a:lnTo>
                  <a:pt x="521309" y="521309"/>
                </a:lnTo>
                <a:lnTo>
                  <a:pt x="0" y="521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910802" y="7823688"/>
            <a:ext cx="626666" cy="388533"/>
          </a:xfrm>
          <a:custGeom>
            <a:avLst/>
            <a:gdLst/>
            <a:ahLst/>
            <a:cxnLst/>
            <a:rect r="r" b="b" t="t" l="l"/>
            <a:pathLst>
              <a:path h="388533" w="626666">
                <a:moveTo>
                  <a:pt x="0" y="0"/>
                </a:moveTo>
                <a:lnTo>
                  <a:pt x="626666" y="0"/>
                </a:lnTo>
                <a:lnTo>
                  <a:pt x="626666" y="388533"/>
                </a:lnTo>
                <a:lnTo>
                  <a:pt x="0" y="3885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2" id="32"/>
          <p:cNvSpPr/>
          <p:nvPr/>
        </p:nvSpPr>
        <p:spPr>
          <a:xfrm flipH="false" flipV="false" rot="0">
            <a:off x="950268" y="7660537"/>
            <a:ext cx="628371" cy="628371"/>
          </a:xfrm>
          <a:custGeom>
            <a:avLst/>
            <a:gdLst/>
            <a:ahLst/>
            <a:cxnLst/>
            <a:rect r="r" b="b" t="t" l="l"/>
            <a:pathLst>
              <a:path h="628371" w="628371">
                <a:moveTo>
                  <a:pt x="0" y="0"/>
                </a:moveTo>
                <a:lnTo>
                  <a:pt x="628371" y="0"/>
                </a:lnTo>
                <a:lnTo>
                  <a:pt x="628371" y="628371"/>
                </a:lnTo>
                <a:lnTo>
                  <a:pt x="0" y="628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429056" y="7736843"/>
            <a:ext cx="2392497" cy="447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6"/>
              </a:lnSpc>
            </a:pPr>
            <a:r>
              <a:rPr lang="en-US" b="true" sz="224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ГЛОБАЛНО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611831" y="7693149"/>
            <a:ext cx="2320191" cy="506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b="true" sz="2443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Видео Срещи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67546" y="7527187"/>
            <a:ext cx="2301868" cy="94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8"/>
              </a:lnSpc>
            </a:pPr>
            <a:r>
              <a:rPr lang="en-US" b="true" sz="2506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Аудио обаждания</a:t>
            </a:r>
          </a:p>
        </p:txBody>
      </p:sp>
    </p:spTree>
  </p:cSld>
  <p:clrMapOvr>
    <a:masterClrMapping/>
  </p:clrMapOvr>
  <p:transition spd="fast">
    <p:cover dir="rd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43816" y="2706926"/>
            <a:ext cx="6207687" cy="3859508"/>
            <a:chOff x="0" y="0"/>
            <a:chExt cx="2124670" cy="13209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4670" cy="1320972"/>
            </a:xfrm>
            <a:custGeom>
              <a:avLst/>
              <a:gdLst/>
              <a:ahLst/>
              <a:cxnLst/>
              <a:rect r="r" b="b" t="t" l="l"/>
              <a:pathLst>
                <a:path h="1320972" w="2124670">
                  <a:moveTo>
                    <a:pt x="52380" y="0"/>
                  </a:moveTo>
                  <a:lnTo>
                    <a:pt x="2072290" y="0"/>
                  </a:lnTo>
                  <a:cubicBezTo>
                    <a:pt x="2086182" y="0"/>
                    <a:pt x="2099505" y="5519"/>
                    <a:pt x="2109328" y="15342"/>
                  </a:cubicBezTo>
                  <a:cubicBezTo>
                    <a:pt x="2119151" y="25165"/>
                    <a:pt x="2124670" y="38488"/>
                    <a:pt x="2124670" y="52380"/>
                  </a:cubicBezTo>
                  <a:lnTo>
                    <a:pt x="2124670" y="1268591"/>
                  </a:lnTo>
                  <a:cubicBezTo>
                    <a:pt x="2124670" y="1282484"/>
                    <a:pt x="2119151" y="1295807"/>
                    <a:pt x="2109328" y="1305630"/>
                  </a:cubicBezTo>
                  <a:cubicBezTo>
                    <a:pt x="2099505" y="1315453"/>
                    <a:pt x="2086182" y="1320972"/>
                    <a:pt x="2072290" y="1320972"/>
                  </a:cubicBezTo>
                  <a:lnTo>
                    <a:pt x="52380" y="1320972"/>
                  </a:lnTo>
                  <a:cubicBezTo>
                    <a:pt x="38488" y="1320972"/>
                    <a:pt x="25165" y="1315453"/>
                    <a:pt x="15342" y="1305630"/>
                  </a:cubicBezTo>
                  <a:cubicBezTo>
                    <a:pt x="5519" y="1295807"/>
                    <a:pt x="0" y="1282484"/>
                    <a:pt x="0" y="1268591"/>
                  </a:cubicBezTo>
                  <a:lnTo>
                    <a:pt x="0" y="52380"/>
                  </a:lnTo>
                  <a:cubicBezTo>
                    <a:pt x="0" y="38488"/>
                    <a:pt x="5519" y="25165"/>
                    <a:pt x="15342" y="15342"/>
                  </a:cubicBezTo>
                  <a:cubicBezTo>
                    <a:pt x="25165" y="5519"/>
                    <a:pt x="38488" y="0"/>
                    <a:pt x="52380" y="0"/>
                  </a:cubicBezTo>
                  <a:close/>
                </a:path>
              </a:pathLst>
            </a:custGeom>
            <a:blipFill>
              <a:blip r:embed="rId2"/>
              <a:stretch>
                <a:fillRect l="-12173" t="0" r="-12173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35308" y="7853196"/>
            <a:ext cx="200321" cy="200321"/>
          </a:xfrm>
          <a:custGeom>
            <a:avLst/>
            <a:gdLst/>
            <a:ahLst/>
            <a:cxnLst/>
            <a:rect r="r" b="b" t="t" l="l"/>
            <a:pathLst>
              <a:path h="200321" w="200321">
                <a:moveTo>
                  <a:pt x="0" y="0"/>
                </a:moveTo>
                <a:lnTo>
                  <a:pt x="200320" y="0"/>
                </a:lnTo>
                <a:lnTo>
                  <a:pt x="200320" y="200320"/>
                </a:lnTo>
                <a:lnTo>
                  <a:pt x="0" y="200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570923" y="7288705"/>
            <a:ext cx="2039470" cy="3612161"/>
            <a:chOff x="0" y="0"/>
            <a:chExt cx="537144" cy="9513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144" cy="951351"/>
            </a:xfrm>
            <a:custGeom>
              <a:avLst/>
              <a:gdLst/>
              <a:ahLst/>
              <a:cxnLst/>
              <a:rect r="r" b="b" t="t" l="l"/>
              <a:pathLst>
                <a:path h="951351" w="537144">
                  <a:moveTo>
                    <a:pt x="129066" y="0"/>
                  </a:moveTo>
                  <a:lnTo>
                    <a:pt x="408079" y="0"/>
                  </a:lnTo>
                  <a:cubicBezTo>
                    <a:pt x="442309" y="0"/>
                    <a:pt x="475137" y="13598"/>
                    <a:pt x="499342" y="37802"/>
                  </a:cubicBezTo>
                  <a:cubicBezTo>
                    <a:pt x="523546" y="62007"/>
                    <a:pt x="537144" y="94835"/>
                    <a:pt x="537144" y="129066"/>
                  </a:cubicBezTo>
                  <a:lnTo>
                    <a:pt x="537144" y="822286"/>
                  </a:lnTo>
                  <a:cubicBezTo>
                    <a:pt x="537144" y="856516"/>
                    <a:pt x="523546" y="889344"/>
                    <a:pt x="499342" y="913549"/>
                  </a:cubicBezTo>
                  <a:cubicBezTo>
                    <a:pt x="475137" y="937753"/>
                    <a:pt x="442309" y="951351"/>
                    <a:pt x="408079" y="951351"/>
                  </a:cubicBezTo>
                  <a:lnTo>
                    <a:pt x="129066" y="951351"/>
                  </a:lnTo>
                  <a:cubicBezTo>
                    <a:pt x="94835" y="951351"/>
                    <a:pt x="62007" y="937753"/>
                    <a:pt x="37802" y="913549"/>
                  </a:cubicBezTo>
                  <a:cubicBezTo>
                    <a:pt x="13598" y="889344"/>
                    <a:pt x="0" y="856516"/>
                    <a:pt x="0" y="822286"/>
                  </a:cubicBezTo>
                  <a:lnTo>
                    <a:pt x="0" y="129066"/>
                  </a:lnTo>
                  <a:cubicBezTo>
                    <a:pt x="0" y="94835"/>
                    <a:pt x="13598" y="62007"/>
                    <a:pt x="37802" y="37802"/>
                  </a:cubicBezTo>
                  <a:cubicBezTo>
                    <a:pt x="62007" y="13598"/>
                    <a:pt x="94835" y="0"/>
                    <a:pt x="12906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537144" cy="1037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02706" y="8613107"/>
            <a:ext cx="3538961" cy="2513900"/>
            <a:chOff x="0" y="0"/>
            <a:chExt cx="932072" cy="6620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2072" cy="662097"/>
            </a:xfrm>
            <a:custGeom>
              <a:avLst/>
              <a:gdLst/>
              <a:ahLst/>
              <a:cxnLst/>
              <a:rect r="r" b="b" t="t" l="l"/>
              <a:pathLst>
                <a:path h="662097" w="932072">
                  <a:moveTo>
                    <a:pt x="74379" y="0"/>
                  </a:moveTo>
                  <a:lnTo>
                    <a:pt x="857693" y="0"/>
                  </a:lnTo>
                  <a:cubicBezTo>
                    <a:pt x="877419" y="0"/>
                    <a:pt x="896338" y="7836"/>
                    <a:pt x="910287" y="21785"/>
                  </a:cubicBezTo>
                  <a:cubicBezTo>
                    <a:pt x="924236" y="35734"/>
                    <a:pt x="932072" y="54653"/>
                    <a:pt x="932072" y="74379"/>
                  </a:cubicBezTo>
                  <a:lnTo>
                    <a:pt x="932072" y="587718"/>
                  </a:lnTo>
                  <a:cubicBezTo>
                    <a:pt x="932072" y="607444"/>
                    <a:pt x="924236" y="626363"/>
                    <a:pt x="910287" y="640312"/>
                  </a:cubicBezTo>
                  <a:cubicBezTo>
                    <a:pt x="896338" y="654261"/>
                    <a:pt x="877419" y="662097"/>
                    <a:pt x="857693" y="662097"/>
                  </a:cubicBezTo>
                  <a:lnTo>
                    <a:pt x="74379" y="662097"/>
                  </a:lnTo>
                  <a:cubicBezTo>
                    <a:pt x="54653" y="662097"/>
                    <a:pt x="35734" y="654261"/>
                    <a:pt x="21785" y="640312"/>
                  </a:cubicBezTo>
                  <a:cubicBezTo>
                    <a:pt x="7836" y="626363"/>
                    <a:pt x="0" y="607444"/>
                    <a:pt x="0" y="587718"/>
                  </a:cubicBezTo>
                  <a:lnTo>
                    <a:pt x="0" y="74379"/>
                  </a:lnTo>
                  <a:cubicBezTo>
                    <a:pt x="0" y="54653"/>
                    <a:pt x="7836" y="35734"/>
                    <a:pt x="21785" y="21785"/>
                  </a:cubicBezTo>
                  <a:cubicBezTo>
                    <a:pt x="35734" y="7836"/>
                    <a:pt x="54653" y="0"/>
                    <a:pt x="74379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932072" cy="747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4013321"/>
            <a:ext cx="8766279" cy="1841702"/>
            <a:chOff x="0" y="0"/>
            <a:chExt cx="11688372" cy="2455603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1688372" cy="2455603"/>
              <a:chOff x="0" y="0"/>
              <a:chExt cx="2308814" cy="48505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308814" cy="485057"/>
              </a:xfrm>
              <a:custGeom>
                <a:avLst/>
                <a:gdLst/>
                <a:ahLst/>
                <a:cxnLst/>
                <a:rect r="r" b="b" t="t" l="l"/>
                <a:pathLst>
                  <a:path h="485057" w="2308814">
                    <a:moveTo>
                      <a:pt x="30027" y="0"/>
                    </a:moveTo>
                    <a:lnTo>
                      <a:pt x="2278787" y="0"/>
                    </a:lnTo>
                    <a:cubicBezTo>
                      <a:pt x="2295371" y="0"/>
                      <a:pt x="2308814" y="13444"/>
                      <a:pt x="2308814" y="30027"/>
                    </a:cubicBezTo>
                    <a:lnTo>
                      <a:pt x="2308814" y="455030"/>
                    </a:lnTo>
                    <a:cubicBezTo>
                      <a:pt x="2308814" y="471614"/>
                      <a:pt x="2295371" y="485057"/>
                      <a:pt x="2278787" y="485057"/>
                    </a:cubicBezTo>
                    <a:lnTo>
                      <a:pt x="30027" y="485057"/>
                    </a:lnTo>
                    <a:cubicBezTo>
                      <a:pt x="13444" y="485057"/>
                      <a:pt x="0" y="471614"/>
                      <a:pt x="0" y="455030"/>
                    </a:cubicBezTo>
                    <a:lnTo>
                      <a:pt x="0" y="30027"/>
                    </a:lnTo>
                    <a:cubicBezTo>
                      <a:pt x="0" y="13444"/>
                      <a:pt x="13444" y="0"/>
                      <a:pt x="30027" y="0"/>
                    </a:cubicBezTo>
                    <a:close/>
                  </a:path>
                </a:pathLst>
              </a:custGeom>
              <a:solidFill>
                <a:srgbClr val="1649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85725"/>
                <a:ext cx="2308814" cy="5707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517614" y="336767"/>
              <a:ext cx="10574555" cy="17249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6"/>
                </a:lnSpc>
                <a:spcBef>
                  <a:spcPct val="0"/>
                </a:spcBef>
              </a:pPr>
              <a:r>
                <a:rPr lang="en-US" sz="2504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Пълна видимост над всички статистики за Unifi устройства, поставени във физическото помещение.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93928" y="6153324"/>
            <a:ext cx="3664371" cy="3664371"/>
          </a:xfrm>
          <a:custGeom>
            <a:avLst/>
            <a:gdLst/>
            <a:ahLst/>
            <a:cxnLst/>
            <a:rect r="r" b="b" t="t" l="l"/>
            <a:pathLst>
              <a:path h="3664371" w="3664371">
                <a:moveTo>
                  <a:pt x="0" y="0"/>
                </a:moveTo>
                <a:lnTo>
                  <a:pt x="3664371" y="0"/>
                </a:lnTo>
                <a:lnTo>
                  <a:pt x="3664371" y="3664371"/>
                </a:lnTo>
                <a:lnTo>
                  <a:pt x="0" y="3664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586949" y="6176256"/>
            <a:ext cx="6815757" cy="3902021"/>
          </a:xfrm>
          <a:custGeom>
            <a:avLst/>
            <a:gdLst/>
            <a:ahLst/>
            <a:cxnLst/>
            <a:rect r="r" b="b" t="t" l="l"/>
            <a:pathLst>
              <a:path h="3902021" w="6815757">
                <a:moveTo>
                  <a:pt x="0" y="0"/>
                </a:moveTo>
                <a:lnTo>
                  <a:pt x="6815757" y="0"/>
                </a:lnTo>
                <a:lnTo>
                  <a:pt x="6815757" y="3902021"/>
                </a:lnTo>
                <a:lnTo>
                  <a:pt x="0" y="3902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19121" y="2222764"/>
            <a:ext cx="9043349" cy="129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36"/>
              </a:lnSpc>
            </a:pPr>
            <a:r>
              <a:rPr lang="en-US" b="true" sz="71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UNIFI ИНТЕГРАЦИЯ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fast">
    <p:cover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7607" y="1844646"/>
            <a:ext cx="7381653" cy="6881441"/>
            <a:chOff x="0" y="0"/>
            <a:chExt cx="980729" cy="9142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80729" cy="914271"/>
            </a:xfrm>
            <a:custGeom>
              <a:avLst/>
              <a:gdLst/>
              <a:ahLst/>
              <a:cxnLst/>
              <a:rect r="r" b="b" t="t" l="l"/>
              <a:pathLst>
                <a:path h="914271" w="980729">
                  <a:moveTo>
                    <a:pt x="59782" y="0"/>
                  </a:moveTo>
                  <a:lnTo>
                    <a:pt x="920947" y="0"/>
                  </a:lnTo>
                  <a:cubicBezTo>
                    <a:pt x="953964" y="0"/>
                    <a:pt x="980729" y="26765"/>
                    <a:pt x="980729" y="59782"/>
                  </a:cubicBezTo>
                  <a:lnTo>
                    <a:pt x="980729" y="854489"/>
                  </a:lnTo>
                  <a:cubicBezTo>
                    <a:pt x="980729" y="887505"/>
                    <a:pt x="953964" y="914271"/>
                    <a:pt x="920947" y="914271"/>
                  </a:cubicBezTo>
                  <a:lnTo>
                    <a:pt x="59782" y="914271"/>
                  </a:lnTo>
                  <a:cubicBezTo>
                    <a:pt x="26765" y="914271"/>
                    <a:pt x="0" y="887505"/>
                    <a:pt x="0" y="854489"/>
                  </a:cubicBezTo>
                  <a:lnTo>
                    <a:pt x="0" y="59782"/>
                  </a:lnTo>
                  <a:cubicBezTo>
                    <a:pt x="0" y="26765"/>
                    <a:pt x="26765" y="0"/>
                    <a:pt x="59782" y="0"/>
                  </a:cubicBezTo>
                  <a:close/>
                </a:path>
              </a:pathLst>
            </a:custGeom>
            <a:blipFill>
              <a:blip r:embed="rId2"/>
              <a:stretch>
                <a:fillRect l="-23840" t="0" r="-2384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489237" y="1718768"/>
            <a:ext cx="6937862" cy="250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17"/>
              </a:lnSpc>
            </a:pPr>
            <a:r>
              <a:rPr lang="en-US" b="true" sz="7493" spc="-149">
                <a:solidFill>
                  <a:srgbClr val="FFFFFF"/>
                </a:solidFill>
                <a:latin typeface="29LT Bukra Ultra-Bold"/>
                <a:ea typeface="29LT Bukra Ultra-Bold"/>
                <a:cs typeface="29LT Bukra Ultra-Bold"/>
                <a:sym typeface="29LT Bukra Ultra-Bold"/>
              </a:rPr>
              <a:t>ЗАЩИТАТА В AZION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788116" y="5641671"/>
            <a:ext cx="8822277" cy="3084416"/>
            <a:chOff x="0" y="0"/>
            <a:chExt cx="2323563" cy="8123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23563" cy="812356"/>
            </a:xfrm>
            <a:custGeom>
              <a:avLst/>
              <a:gdLst/>
              <a:ahLst/>
              <a:cxnLst/>
              <a:rect r="r" b="b" t="t" l="l"/>
              <a:pathLst>
                <a:path h="812356" w="2323563">
                  <a:moveTo>
                    <a:pt x="34224" y="0"/>
                  </a:moveTo>
                  <a:lnTo>
                    <a:pt x="2289339" y="0"/>
                  </a:lnTo>
                  <a:cubicBezTo>
                    <a:pt x="2308240" y="0"/>
                    <a:pt x="2323563" y="15323"/>
                    <a:pt x="2323563" y="34224"/>
                  </a:cubicBezTo>
                  <a:lnTo>
                    <a:pt x="2323563" y="778132"/>
                  </a:lnTo>
                  <a:cubicBezTo>
                    <a:pt x="2323563" y="797034"/>
                    <a:pt x="2308240" y="812356"/>
                    <a:pt x="2289339" y="812356"/>
                  </a:cubicBezTo>
                  <a:lnTo>
                    <a:pt x="34224" y="812356"/>
                  </a:lnTo>
                  <a:cubicBezTo>
                    <a:pt x="15323" y="812356"/>
                    <a:pt x="0" y="797034"/>
                    <a:pt x="0" y="778132"/>
                  </a:cubicBezTo>
                  <a:lnTo>
                    <a:pt x="0" y="34224"/>
                  </a:lnTo>
                  <a:cubicBezTo>
                    <a:pt x="0" y="15323"/>
                    <a:pt x="15323" y="0"/>
                    <a:pt x="342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23563" cy="8980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86393" y="7749013"/>
            <a:ext cx="1818437" cy="747504"/>
            <a:chOff x="0" y="0"/>
            <a:chExt cx="478930" cy="1968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78930" cy="196873"/>
            </a:xfrm>
            <a:custGeom>
              <a:avLst/>
              <a:gdLst/>
              <a:ahLst/>
              <a:cxnLst/>
              <a:rect r="r" b="b" t="t" l="l"/>
              <a:pathLst>
                <a:path h="196873" w="478930">
                  <a:moveTo>
                    <a:pt x="98437" y="0"/>
                  </a:moveTo>
                  <a:lnTo>
                    <a:pt x="380493" y="0"/>
                  </a:lnTo>
                  <a:cubicBezTo>
                    <a:pt x="434858" y="0"/>
                    <a:pt x="478930" y="44072"/>
                    <a:pt x="478930" y="98437"/>
                  </a:cubicBezTo>
                  <a:lnTo>
                    <a:pt x="478930" y="98437"/>
                  </a:lnTo>
                  <a:cubicBezTo>
                    <a:pt x="478930" y="152802"/>
                    <a:pt x="434858" y="196873"/>
                    <a:pt x="380493" y="196873"/>
                  </a:cubicBezTo>
                  <a:lnTo>
                    <a:pt x="98437" y="196873"/>
                  </a:lnTo>
                  <a:cubicBezTo>
                    <a:pt x="44072" y="196873"/>
                    <a:pt x="0" y="152802"/>
                    <a:pt x="0" y="98437"/>
                  </a:cubicBezTo>
                  <a:lnTo>
                    <a:pt x="0" y="98437"/>
                  </a:lnTo>
                  <a:cubicBezTo>
                    <a:pt x="0" y="44072"/>
                    <a:pt x="44072" y="0"/>
                    <a:pt x="98437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478930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831313" y="7873894"/>
            <a:ext cx="497743" cy="497743"/>
          </a:xfrm>
          <a:custGeom>
            <a:avLst/>
            <a:gdLst/>
            <a:ahLst/>
            <a:cxnLst/>
            <a:rect r="r" b="b" t="t" l="l"/>
            <a:pathLst>
              <a:path h="497743" w="497743">
                <a:moveTo>
                  <a:pt x="0" y="0"/>
                </a:moveTo>
                <a:lnTo>
                  <a:pt x="497743" y="0"/>
                </a:lnTo>
                <a:lnTo>
                  <a:pt x="497743" y="497743"/>
                </a:lnTo>
                <a:lnTo>
                  <a:pt x="0" y="4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459860" y="8000183"/>
            <a:ext cx="494603" cy="248303"/>
          </a:xfrm>
          <a:custGeom>
            <a:avLst/>
            <a:gdLst/>
            <a:ahLst/>
            <a:cxnLst/>
            <a:rect r="r" b="b" t="t" l="l"/>
            <a:pathLst>
              <a:path h="248303" w="494603">
                <a:moveTo>
                  <a:pt x="0" y="0"/>
                </a:moveTo>
                <a:lnTo>
                  <a:pt x="494603" y="0"/>
                </a:lnTo>
                <a:lnTo>
                  <a:pt x="494603" y="248303"/>
                </a:lnTo>
                <a:lnTo>
                  <a:pt x="0" y="248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8199516" y="2504306"/>
            <a:ext cx="2363972" cy="1186771"/>
          </a:xfrm>
          <a:custGeom>
            <a:avLst/>
            <a:gdLst/>
            <a:ahLst/>
            <a:cxnLst/>
            <a:rect r="r" b="b" t="t" l="l"/>
            <a:pathLst>
              <a:path h="1186771" w="2363972">
                <a:moveTo>
                  <a:pt x="0" y="0"/>
                </a:moveTo>
                <a:lnTo>
                  <a:pt x="2363972" y="0"/>
                </a:lnTo>
                <a:lnTo>
                  <a:pt x="2363972" y="1186771"/>
                </a:lnTo>
                <a:lnTo>
                  <a:pt x="0" y="1186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5400000">
            <a:off x="9311418" y="9090069"/>
            <a:ext cx="1347257" cy="2393862"/>
            <a:chOff x="0" y="0"/>
            <a:chExt cx="354833" cy="6304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54833" cy="630482"/>
            </a:xfrm>
            <a:custGeom>
              <a:avLst/>
              <a:gdLst/>
              <a:ahLst/>
              <a:cxnLst/>
              <a:rect r="r" b="b" t="t" l="l"/>
              <a:pathLst>
                <a:path h="630482" w="354833">
                  <a:moveTo>
                    <a:pt x="177417" y="0"/>
                  </a:moveTo>
                  <a:lnTo>
                    <a:pt x="177417" y="0"/>
                  </a:lnTo>
                  <a:cubicBezTo>
                    <a:pt x="224470" y="0"/>
                    <a:pt x="269597" y="18692"/>
                    <a:pt x="302869" y="51964"/>
                  </a:cubicBezTo>
                  <a:cubicBezTo>
                    <a:pt x="336141" y="85236"/>
                    <a:pt x="354833" y="130363"/>
                    <a:pt x="354833" y="177417"/>
                  </a:cubicBezTo>
                  <a:lnTo>
                    <a:pt x="354833" y="453066"/>
                  </a:lnTo>
                  <a:cubicBezTo>
                    <a:pt x="354833" y="500119"/>
                    <a:pt x="336141" y="545246"/>
                    <a:pt x="302869" y="578518"/>
                  </a:cubicBezTo>
                  <a:cubicBezTo>
                    <a:pt x="269597" y="611790"/>
                    <a:pt x="224470" y="630482"/>
                    <a:pt x="177417" y="630482"/>
                  </a:cubicBezTo>
                  <a:lnTo>
                    <a:pt x="177417" y="630482"/>
                  </a:lnTo>
                  <a:cubicBezTo>
                    <a:pt x="130363" y="630482"/>
                    <a:pt x="85236" y="611790"/>
                    <a:pt x="51964" y="578518"/>
                  </a:cubicBezTo>
                  <a:cubicBezTo>
                    <a:pt x="18692" y="545246"/>
                    <a:pt x="0" y="500119"/>
                    <a:pt x="0" y="453066"/>
                  </a:cubicBezTo>
                  <a:lnTo>
                    <a:pt x="0" y="177417"/>
                  </a:lnTo>
                  <a:cubicBezTo>
                    <a:pt x="0" y="130363"/>
                    <a:pt x="18692" y="85236"/>
                    <a:pt x="51964" y="51964"/>
                  </a:cubicBezTo>
                  <a:cubicBezTo>
                    <a:pt x="85236" y="18692"/>
                    <a:pt x="130363" y="0"/>
                    <a:pt x="1774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354833" cy="7162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3924571" y="7274807"/>
            <a:ext cx="1347257" cy="6024386"/>
            <a:chOff x="0" y="0"/>
            <a:chExt cx="354833" cy="15866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54833" cy="1586670"/>
            </a:xfrm>
            <a:custGeom>
              <a:avLst/>
              <a:gdLst/>
              <a:ahLst/>
              <a:cxnLst/>
              <a:rect r="r" b="b" t="t" l="l"/>
              <a:pathLst>
                <a:path h="1586670" w="354833">
                  <a:moveTo>
                    <a:pt x="177417" y="0"/>
                  </a:moveTo>
                  <a:lnTo>
                    <a:pt x="177417" y="0"/>
                  </a:lnTo>
                  <a:cubicBezTo>
                    <a:pt x="224470" y="0"/>
                    <a:pt x="269597" y="18692"/>
                    <a:pt x="302869" y="51964"/>
                  </a:cubicBezTo>
                  <a:cubicBezTo>
                    <a:pt x="336141" y="85236"/>
                    <a:pt x="354833" y="130363"/>
                    <a:pt x="354833" y="177417"/>
                  </a:cubicBezTo>
                  <a:lnTo>
                    <a:pt x="354833" y="1409253"/>
                  </a:lnTo>
                  <a:cubicBezTo>
                    <a:pt x="354833" y="1456307"/>
                    <a:pt x="336141" y="1501433"/>
                    <a:pt x="302869" y="1534705"/>
                  </a:cubicBezTo>
                  <a:cubicBezTo>
                    <a:pt x="269597" y="1567977"/>
                    <a:pt x="224470" y="1586670"/>
                    <a:pt x="177417" y="1586670"/>
                  </a:cubicBezTo>
                  <a:lnTo>
                    <a:pt x="177417" y="1586670"/>
                  </a:lnTo>
                  <a:cubicBezTo>
                    <a:pt x="130363" y="1586670"/>
                    <a:pt x="85236" y="1567977"/>
                    <a:pt x="51964" y="1534705"/>
                  </a:cubicBezTo>
                  <a:cubicBezTo>
                    <a:pt x="18692" y="1501433"/>
                    <a:pt x="0" y="1456307"/>
                    <a:pt x="0" y="1409253"/>
                  </a:cubicBezTo>
                  <a:lnTo>
                    <a:pt x="0" y="177417"/>
                  </a:lnTo>
                  <a:cubicBezTo>
                    <a:pt x="0" y="130363"/>
                    <a:pt x="18692" y="85236"/>
                    <a:pt x="51964" y="51964"/>
                  </a:cubicBezTo>
                  <a:cubicBezTo>
                    <a:pt x="85236" y="18692"/>
                    <a:pt x="130363" y="0"/>
                    <a:pt x="177417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354833" cy="16723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381502" y="6154031"/>
            <a:ext cx="7317670" cy="1954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5319" indent="-252659" lvl="1">
              <a:lnSpc>
                <a:spcPts val="3955"/>
              </a:lnSpc>
              <a:buFont typeface="Arial"/>
              <a:buChar char="•"/>
            </a:pPr>
            <a:r>
              <a:rPr lang="en-US" sz="2340" spc="269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MFA (Multi-Factor Authentication)</a:t>
            </a:r>
          </a:p>
          <a:p>
            <a:pPr algn="l" marL="505319" indent="-252659" lvl="1">
              <a:lnSpc>
                <a:spcPts val="3955"/>
              </a:lnSpc>
              <a:buFont typeface="Arial"/>
              <a:buChar char="•"/>
            </a:pPr>
            <a:r>
              <a:rPr lang="en-US" sz="2340" spc="269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JWT</a:t>
            </a:r>
          </a:p>
          <a:p>
            <a:pPr algn="l" marL="505319" indent="-252659" lvl="1">
              <a:lnSpc>
                <a:spcPts val="3955"/>
              </a:lnSpc>
              <a:buFont typeface="Arial"/>
              <a:buChar char="•"/>
            </a:pPr>
            <a:r>
              <a:rPr lang="en-US" sz="2340" spc="269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Лицево разпознаване</a:t>
            </a:r>
          </a:p>
          <a:p>
            <a:pPr algn="l" marL="505319" indent="-252659" lvl="1">
              <a:lnSpc>
                <a:spcPts val="3955"/>
              </a:lnSpc>
              <a:buFont typeface="Arial"/>
              <a:buChar char="•"/>
            </a:pPr>
            <a:r>
              <a:rPr lang="en-US" sz="2340" spc="269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Регистрация и вписване</a:t>
            </a:r>
          </a:p>
        </p:txBody>
      </p:sp>
    </p:spTree>
  </p:cSld>
  <p:clrMapOvr>
    <a:masterClrMapping/>
  </p:clrMapOvr>
  <p:transition spd="fast">
    <p:cover dir="r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77101" y="5143500"/>
            <a:ext cx="4155278" cy="4733238"/>
            <a:chOff x="0" y="0"/>
            <a:chExt cx="799966" cy="9112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9966" cy="911233"/>
            </a:xfrm>
            <a:custGeom>
              <a:avLst/>
              <a:gdLst/>
              <a:ahLst/>
              <a:cxnLst/>
              <a:rect r="r" b="b" t="t" l="l"/>
              <a:pathLst>
                <a:path h="911233" w="799966">
                  <a:moveTo>
                    <a:pt x="54031" y="0"/>
                  </a:moveTo>
                  <a:lnTo>
                    <a:pt x="745934" y="0"/>
                  </a:lnTo>
                  <a:cubicBezTo>
                    <a:pt x="760264" y="0"/>
                    <a:pt x="774007" y="5693"/>
                    <a:pt x="784140" y="15825"/>
                  </a:cubicBezTo>
                  <a:cubicBezTo>
                    <a:pt x="794273" y="25958"/>
                    <a:pt x="799966" y="39701"/>
                    <a:pt x="799966" y="54031"/>
                  </a:cubicBezTo>
                  <a:lnTo>
                    <a:pt x="799966" y="857202"/>
                  </a:lnTo>
                  <a:cubicBezTo>
                    <a:pt x="799966" y="871532"/>
                    <a:pt x="794273" y="885275"/>
                    <a:pt x="784140" y="895408"/>
                  </a:cubicBezTo>
                  <a:cubicBezTo>
                    <a:pt x="774007" y="905541"/>
                    <a:pt x="760264" y="911233"/>
                    <a:pt x="745934" y="911233"/>
                  </a:cubicBezTo>
                  <a:lnTo>
                    <a:pt x="54031" y="911233"/>
                  </a:lnTo>
                  <a:cubicBezTo>
                    <a:pt x="39701" y="911233"/>
                    <a:pt x="25958" y="905541"/>
                    <a:pt x="15825" y="895408"/>
                  </a:cubicBezTo>
                  <a:cubicBezTo>
                    <a:pt x="5693" y="885275"/>
                    <a:pt x="0" y="871532"/>
                    <a:pt x="0" y="857202"/>
                  </a:cubicBezTo>
                  <a:lnTo>
                    <a:pt x="0" y="54031"/>
                  </a:lnTo>
                  <a:cubicBezTo>
                    <a:pt x="0" y="39701"/>
                    <a:pt x="5693" y="25958"/>
                    <a:pt x="15825" y="15825"/>
                  </a:cubicBezTo>
                  <a:cubicBezTo>
                    <a:pt x="25958" y="5693"/>
                    <a:pt x="39701" y="0"/>
                    <a:pt x="5403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799966" cy="99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526498" y="5143500"/>
            <a:ext cx="4155278" cy="4733238"/>
            <a:chOff x="0" y="0"/>
            <a:chExt cx="799966" cy="9112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99966" cy="911233"/>
            </a:xfrm>
            <a:custGeom>
              <a:avLst/>
              <a:gdLst/>
              <a:ahLst/>
              <a:cxnLst/>
              <a:rect r="r" b="b" t="t" l="l"/>
              <a:pathLst>
                <a:path h="911233" w="799966">
                  <a:moveTo>
                    <a:pt x="54031" y="0"/>
                  </a:moveTo>
                  <a:lnTo>
                    <a:pt x="745934" y="0"/>
                  </a:lnTo>
                  <a:cubicBezTo>
                    <a:pt x="760264" y="0"/>
                    <a:pt x="774007" y="5693"/>
                    <a:pt x="784140" y="15825"/>
                  </a:cubicBezTo>
                  <a:cubicBezTo>
                    <a:pt x="794273" y="25958"/>
                    <a:pt x="799966" y="39701"/>
                    <a:pt x="799966" y="54031"/>
                  </a:cubicBezTo>
                  <a:lnTo>
                    <a:pt x="799966" y="857202"/>
                  </a:lnTo>
                  <a:cubicBezTo>
                    <a:pt x="799966" y="871532"/>
                    <a:pt x="794273" y="885275"/>
                    <a:pt x="784140" y="895408"/>
                  </a:cubicBezTo>
                  <a:cubicBezTo>
                    <a:pt x="774007" y="905541"/>
                    <a:pt x="760264" y="911233"/>
                    <a:pt x="745934" y="911233"/>
                  </a:cubicBezTo>
                  <a:lnTo>
                    <a:pt x="54031" y="911233"/>
                  </a:lnTo>
                  <a:cubicBezTo>
                    <a:pt x="39701" y="911233"/>
                    <a:pt x="25958" y="905541"/>
                    <a:pt x="15825" y="895408"/>
                  </a:cubicBezTo>
                  <a:cubicBezTo>
                    <a:pt x="5693" y="885275"/>
                    <a:pt x="0" y="871532"/>
                    <a:pt x="0" y="857202"/>
                  </a:cubicBezTo>
                  <a:lnTo>
                    <a:pt x="0" y="54031"/>
                  </a:lnTo>
                  <a:cubicBezTo>
                    <a:pt x="0" y="39701"/>
                    <a:pt x="5693" y="25958"/>
                    <a:pt x="15825" y="15825"/>
                  </a:cubicBezTo>
                  <a:cubicBezTo>
                    <a:pt x="25958" y="5693"/>
                    <a:pt x="39701" y="0"/>
                    <a:pt x="54031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799966" cy="99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77607" y="5143500"/>
            <a:ext cx="4148832" cy="4725896"/>
            <a:chOff x="0" y="0"/>
            <a:chExt cx="799966" cy="9112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99966" cy="911233"/>
            </a:xfrm>
            <a:custGeom>
              <a:avLst/>
              <a:gdLst/>
              <a:ahLst/>
              <a:cxnLst/>
              <a:rect r="r" b="b" t="t" l="l"/>
              <a:pathLst>
                <a:path h="911233" w="799966">
                  <a:moveTo>
                    <a:pt x="54115" y="0"/>
                  </a:moveTo>
                  <a:lnTo>
                    <a:pt x="745850" y="0"/>
                  </a:lnTo>
                  <a:cubicBezTo>
                    <a:pt x="775737" y="0"/>
                    <a:pt x="799966" y="24228"/>
                    <a:pt x="799966" y="54115"/>
                  </a:cubicBezTo>
                  <a:lnTo>
                    <a:pt x="799966" y="857118"/>
                  </a:lnTo>
                  <a:cubicBezTo>
                    <a:pt x="799966" y="887005"/>
                    <a:pt x="775737" y="911233"/>
                    <a:pt x="745850" y="911233"/>
                  </a:cubicBezTo>
                  <a:lnTo>
                    <a:pt x="54115" y="911233"/>
                  </a:lnTo>
                  <a:cubicBezTo>
                    <a:pt x="24228" y="911233"/>
                    <a:pt x="0" y="887005"/>
                    <a:pt x="0" y="857118"/>
                  </a:cubicBezTo>
                  <a:lnTo>
                    <a:pt x="0" y="54115"/>
                  </a:lnTo>
                  <a:cubicBezTo>
                    <a:pt x="0" y="24228"/>
                    <a:pt x="24228" y="0"/>
                    <a:pt x="54115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799966" cy="99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6084784" y="5704969"/>
            <a:ext cx="3038705" cy="619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3009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TOTP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38357" y="5437840"/>
            <a:ext cx="3038705" cy="115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3"/>
              </a:lnSpc>
            </a:pPr>
            <a:r>
              <a:rPr lang="en-US" sz="3009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Лицево разпознаване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9325" y="5643943"/>
            <a:ext cx="3033992" cy="61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005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Парола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64409" y="6808670"/>
            <a:ext cx="3212653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DNN алгоритъм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Дава уникално ID за всяко лице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Криптиране на ID-то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Сравняване на ID-то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ResNet 10 модел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7607" y="1760272"/>
            <a:ext cx="7955763" cy="1819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b="true" sz="5600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MULTI   FACTOR AUTHENTICATION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7761" y="6586182"/>
            <a:ext cx="3337775" cy="250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Сигурна парола, която се въвежда от потребител при регистрация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Възможност за промяна на паролата (забравена парола)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874884" y="1672127"/>
            <a:ext cx="6859749" cy="2961654"/>
            <a:chOff x="0" y="0"/>
            <a:chExt cx="1948289" cy="8411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48289" cy="841162"/>
            </a:xfrm>
            <a:custGeom>
              <a:avLst/>
              <a:gdLst/>
              <a:ahLst/>
              <a:cxnLst/>
              <a:rect r="r" b="b" t="t" l="l"/>
              <a:pathLst>
                <a:path h="841162" w="1948289">
                  <a:moveTo>
                    <a:pt x="47401" y="0"/>
                  </a:moveTo>
                  <a:lnTo>
                    <a:pt x="1900888" y="0"/>
                  </a:lnTo>
                  <a:cubicBezTo>
                    <a:pt x="1913459" y="0"/>
                    <a:pt x="1925516" y="4994"/>
                    <a:pt x="1934405" y="13884"/>
                  </a:cubicBezTo>
                  <a:cubicBezTo>
                    <a:pt x="1943295" y="22773"/>
                    <a:pt x="1948289" y="34830"/>
                    <a:pt x="1948289" y="47401"/>
                  </a:cubicBezTo>
                  <a:lnTo>
                    <a:pt x="1948289" y="793761"/>
                  </a:lnTo>
                  <a:cubicBezTo>
                    <a:pt x="1948289" y="806332"/>
                    <a:pt x="1943295" y="818389"/>
                    <a:pt x="1934405" y="827278"/>
                  </a:cubicBezTo>
                  <a:cubicBezTo>
                    <a:pt x="1925516" y="836168"/>
                    <a:pt x="1913459" y="841162"/>
                    <a:pt x="1900888" y="841162"/>
                  </a:cubicBezTo>
                  <a:lnTo>
                    <a:pt x="47401" y="841162"/>
                  </a:lnTo>
                  <a:cubicBezTo>
                    <a:pt x="34830" y="841162"/>
                    <a:pt x="22773" y="836168"/>
                    <a:pt x="13884" y="827278"/>
                  </a:cubicBezTo>
                  <a:cubicBezTo>
                    <a:pt x="4994" y="818389"/>
                    <a:pt x="0" y="806332"/>
                    <a:pt x="0" y="793761"/>
                  </a:cubicBezTo>
                  <a:lnTo>
                    <a:pt x="0" y="47401"/>
                  </a:lnTo>
                  <a:cubicBezTo>
                    <a:pt x="0" y="34830"/>
                    <a:pt x="4994" y="22773"/>
                    <a:pt x="13884" y="13884"/>
                  </a:cubicBezTo>
                  <a:cubicBezTo>
                    <a:pt x="22773" y="4994"/>
                    <a:pt x="34830" y="0"/>
                    <a:pt x="4740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7158" r="0" b="-27158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042793" y="3750794"/>
            <a:ext cx="1818437" cy="747504"/>
            <a:chOff x="0" y="0"/>
            <a:chExt cx="478930" cy="19687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78930" cy="196873"/>
            </a:xfrm>
            <a:custGeom>
              <a:avLst/>
              <a:gdLst/>
              <a:ahLst/>
              <a:cxnLst/>
              <a:rect r="r" b="b" t="t" l="l"/>
              <a:pathLst>
                <a:path h="196873" w="478930">
                  <a:moveTo>
                    <a:pt x="98437" y="0"/>
                  </a:moveTo>
                  <a:lnTo>
                    <a:pt x="380493" y="0"/>
                  </a:lnTo>
                  <a:cubicBezTo>
                    <a:pt x="434858" y="0"/>
                    <a:pt x="478930" y="44072"/>
                    <a:pt x="478930" y="98437"/>
                  </a:cubicBezTo>
                  <a:lnTo>
                    <a:pt x="478930" y="98437"/>
                  </a:lnTo>
                  <a:cubicBezTo>
                    <a:pt x="478930" y="152802"/>
                    <a:pt x="434858" y="196873"/>
                    <a:pt x="380493" y="196873"/>
                  </a:cubicBezTo>
                  <a:lnTo>
                    <a:pt x="98437" y="196873"/>
                  </a:lnTo>
                  <a:cubicBezTo>
                    <a:pt x="44072" y="196873"/>
                    <a:pt x="0" y="152802"/>
                    <a:pt x="0" y="98437"/>
                  </a:cubicBezTo>
                  <a:lnTo>
                    <a:pt x="0" y="98437"/>
                  </a:lnTo>
                  <a:cubicBezTo>
                    <a:pt x="0" y="44072"/>
                    <a:pt x="44072" y="0"/>
                    <a:pt x="98437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85725"/>
              <a:ext cx="478930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234102" y="3879619"/>
            <a:ext cx="483029" cy="483029"/>
            <a:chOff x="0" y="0"/>
            <a:chExt cx="644039" cy="644039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644039" cy="644039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3756" lIns="33756" bIns="33756" rIns="33756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185018" y="185018"/>
              <a:ext cx="274003" cy="274003"/>
            </a:xfrm>
            <a:custGeom>
              <a:avLst/>
              <a:gdLst/>
              <a:ahLst/>
              <a:cxnLst/>
              <a:rect r="r" b="b" t="t" l="l"/>
              <a:pathLst>
                <a:path h="274003" w="274003">
                  <a:moveTo>
                    <a:pt x="0" y="0"/>
                  </a:moveTo>
                  <a:lnTo>
                    <a:pt x="274003" y="0"/>
                  </a:lnTo>
                  <a:lnTo>
                    <a:pt x="274003" y="274003"/>
                  </a:lnTo>
                  <a:lnTo>
                    <a:pt x="0" y="274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3953425" y="9012891"/>
            <a:ext cx="659784" cy="659784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4142967" y="9202432"/>
            <a:ext cx="280701" cy="280701"/>
          </a:xfrm>
          <a:custGeom>
            <a:avLst/>
            <a:gdLst/>
            <a:ahLst/>
            <a:cxnLst/>
            <a:rect r="r" b="b" t="t" l="l"/>
            <a:pathLst>
              <a:path h="280701" w="280701">
                <a:moveTo>
                  <a:pt x="0" y="0"/>
                </a:moveTo>
                <a:lnTo>
                  <a:pt x="280701" y="0"/>
                </a:lnTo>
                <a:lnTo>
                  <a:pt x="280701" y="280701"/>
                </a:lnTo>
                <a:lnTo>
                  <a:pt x="0" y="280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8838964" y="9057324"/>
            <a:ext cx="631212" cy="631212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9020297" y="9238657"/>
            <a:ext cx="268545" cy="268545"/>
          </a:xfrm>
          <a:custGeom>
            <a:avLst/>
            <a:gdLst/>
            <a:ahLst/>
            <a:cxnLst/>
            <a:rect r="r" b="b" t="t" l="l"/>
            <a:pathLst>
              <a:path h="268545" w="268545">
                <a:moveTo>
                  <a:pt x="0" y="0"/>
                </a:moveTo>
                <a:lnTo>
                  <a:pt x="268545" y="0"/>
                </a:lnTo>
                <a:lnTo>
                  <a:pt x="268545" y="268545"/>
                </a:lnTo>
                <a:lnTo>
                  <a:pt x="0" y="26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3695729" y="9057324"/>
            <a:ext cx="631212" cy="631212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3877062" y="9238657"/>
            <a:ext cx="268545" cy="268545"/>
          </a:xfrm>
          <a:custGeom>
            <a:avLst/>
            <a:gdLst/>
            <a:ahLst/>
            <a:cxnLst/>
            <a:rect r="r" b="b" t="t" l="l"/>
            <a:pathLst>
              <a:path h="268545" w="268545">
                <a:moveTo>
                  <a:pt x="0" y="0"/>
                </a:moveTo>
                <a:lnTo>
                  <a:pt x="268546" y="0"/>
                </a:lnTo>
                <a:lnTo>
                  <a:pt x="268546" y="268545"/>
                </a:lnTo>
                <a:lnTo>
                  <a:pt x="0" y="26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6465160" y="1672127"/>
            <a:ext cx="2941852" cy="2961654"/>
            <a:chOff x="0" y="0"/>
            <a:chExt cx="774809" cy="780024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774809" cy="780024"/>
            </a:xfrm>
            <a:custGeom>
              <a:avLst/>
              <a:gdLst/>
              <a:ahLst/>
              <a:cxnLst/>
              <a:rect r="r" b="b" t="t" l="l"/>
              <a:pathLst>
                <a:path h="780024" w="774809">
                  <a:moveTo>
                    <a:pt x="89476" y="0"/>
                  </a:moveTo>
                  <a:lnTo>
                    <a:pt x="685333" y="0"/>
                  </a:lnTo>
                  <a:cubicBezTo>
                    <a:pt x="709063" y="0"/>
                    <a:pt x="731822" y="9427"/>
                    <a:pt x="748602" y="26207"/>
                  </a:cubicBezTo>
                  <a:cubicBezTo>
                    <a:pt x="765382" y="42987"/>
                    <a:pt x="774809" y="65746"/>
                    <a:pt x="774809" y="89476"/>
                  </a:cubicBezTo>
                  <a:lnTo>
                    <a:pt x="774809" y="690548"/>
                  </a:lnTo>
                  <a:cubicBezTo>
                    <a:pt x="774809" y="714279"/>
                    <a:pt x="765382" y="737037"/>
                    <a:pt x="748602" y="753817"/>
                  </a:cubicBezTo>
                  <a:cubicBezTo>
                    <a:pt x="731822" y="770597"/>
                    <a:pt x="709063" y="780024"/>
                    <a:pt x="685333" y="780024"/>
                  </a:cubicBezTo>
                  <a:lnTo>
                    <a:pt x="89476" y="780024"/>
                  </a:lnTo>
                  <a:cubicBezTo>
                    <a:pt x="65746" y="780024"/>
                    <a:pt x="42987" y="770597"/>
                    <a:pt x="26207" y="753817"/>
                  </a:cubicBezTo>
                  <a:cubicBezTo>
                    <a:pt x="9427" y="737037"/>
                    <a:pt x="0" y="714279"/>
                    <a:pt x="0" y="690548"/>
                  </a:cubicBezTo>
                  <a:lnTo>
                    <a:pt x="0" y="89476"/>
                  </a:lnTo>
                  <a:cubicBezTo>
                    <a:pt x="0" y="65746"/>
                    <a:pt x="9427" y="42987"/>
                    <a:pt x="26207" y="26207"/>
                  </a:cubicBezTo>
                  <a:cubicBezTo>
                    <a:pt x="42987" y="9427"/>
                    <a:pt x="65746" y="0"/>
                    <a:pt x="89476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85725"/>
              <a:ext cx="774809" cy="865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2934526" y="6282020"/>
            <a:ext cx="95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5785530" y="6710537"/>
            <a:ext cx="3637214" cy="175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7" indent="-215904" lvl="1">
              <a:lnSpc>
                <a:spcPts val="358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Сканиране на QR код</a:t>
            </a:r>
          </a:p>
          <a:p>
            <a:pPr algn="l" marL="431807" indent="-215904" lvl="1">
              <a:lnSpc>
                <a:spcPts val="358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Уникален 6 цифрен код</a:t>
            </a:r>
          </a:p>
          <a:p>
            <a:pPr algn="l" marL="431807" indent="-215904" lvl="1">
              <a:lnSpc>
                <a:spcPts val="358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30 секунди до промяна на кода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7607" y="4969133"/>
            <a:ext cx="4593039" cy="3859508"/>
            <a:chOff x="0" y="0"/>
            <a:chExt cx="1209689" cy="10164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09689" cy="1016496"/>
            </a:xfrm>
            <a:custGeom>
              <a:avLst/>
              <a:gdLst/>
              <a:ahLst/>
              <a:cxnLst/>
              <a:rect r="r" b="b" t="t" l="l"/>
              <a:pathLst>
                <a:path h="1016496" w="1209689">
                  <a:moveTo>
                    <a:pt x="48882" y="0"/>
                  </a:moveTo>
                  <a:lnTo>
                    <a:pt x="1160808" y="0"/>
                  </a:lnTo>
                  <a:cubicBezTo>
                    <a:pt x="1173772" y="0"/>
                    <a:pt x="1186205" y="5150"/>
                    <a:pt x="1195372" y="14317"/>
                  </a:cubicBezTo>
                  <a:cubicBezTo>
                    <a:pt x="1204539" y="23484"/>
                    <a:pt x="1209689" y="35917"/>
                    <a:pt x="1209689" y="48882"/>
                  </a:cubicBezTo>
                  <a:lnTo>
                    <a:pt x="1209689" y="967614"/>
                  </a:lnTo>
                  <a:cubicBezTo>
                    <a:pt x="1209689" y="980578"/>
                    <a:pt x="1204539" y="993012"/>
                    <a:pt x="1195372" y="1002179"/>
                  </a:cubicBezTo>
                  <a:cubicBezTo>
                    <a:pt x="1186205" y="1011346"/>
                    <a:pt x="1173772" y="1016496"/>
                    <a:pt x="1160808" y="1016496"/>
                  </a:cubicBezTo>
                  <a:lnTo>
                    <a:pt x="48882" y="1016496"/>
                  </a:lnTo>
                  <a:cubicBezTo>
                    <a:pt x="35917" y="1016496"/>
                    <a:pt x="23484" y="1011346"/>
                    <a:pt x="14317" y="1002179"/>
                  </a:cubicBezTo>
                  <a:cubicBezTo>
                    <a:pt x="5150" y="993012"/>
                    <a:pt x="0" y="980578"/>
                    <a:pt x="0" y="967614"/>
                  </a:cubicBezTo>
                  <a:lnTo>
                    <a:pt x="0" y="48882"/>
                  </a:lnTo>
                  <a:cubicBezTo>
                    <a:pt x="0" y="35917"/>
                    <a:pt x="5150" y="23484"/>
                    <a:pt x="14317" y="14317"/>
                  </a:cubicBezTo>
                  <a:cubicBezTo>
                    <a:pt x="23484" y="5150"/>
                    <a:pt x="35917" y="0"/>
                    <a:pt x="48882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1209689" cy="1102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688380" y="4969133"/>
            <a:ext cx="4793436" cy="3859508"/>
            <a:chOff x="0" y="0"/>
            <a:chExt cx="1262469" cy="10164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62469" cy="1016496"/>
            </a:xfrm>
            <a:custGeom>
              <a:avLst/>
              <a:gdLst/>
              <a:ahLst/>
              <a:cxnLst/>
              <a:rect r="r" b="b" t="t" l="l"/>
              <a:pathLst>
                <a:path h="1016496" w="1262469">
                  <a:moveTo>
                    <a:pt x="46838" y="0"/>
                  </a:moveTo>
                  <a:lnTo>
                    <a:pt x="1215631" y="0"/>
                  </a:lnTo>
                  <a:cubicBezTo>
                    <a:pt x="1228053" y="0"/>
                    <a:pt x="1239966" y="4935"/>
                    <a:pt x="1248750" y="13719"/>
                  </a:cubicBezTo>
                  <a:cubicBezTo>
                    <a:pt x="1257534" y="22502"/>
                    <a:pt x="1262469" y="34416"/>
                    <a:pt x="1262469" y="46838"/>
                  </a:cubicBezTo>
                  <a:lnTo>
                    <a:pt x="1262469" y="969658"/>
                  </a:lnTo>
                  <a:cubicBezTo>
                    <a:pt x="1262469" y="982080"/>
                    <a:pt x="1257534" y="993993"/>
                    <a:pt x="1248750" y="1002777"/>
                  </a:cubicBezTo>
                  <a:cubicBezTo>
                    <a:pt x="1239966" y="1011561"/>
                    <a:pt x="1228053" y="1016496"/>
                    <a:pt x="1215631" y="1016496"/>
                  </a:cubicBezTo>
                  <a:lnTo>
                    <a:pt x="46838" y="1016496"/>
                  </a:lnTo>
                  <a:cubicBezTo>
                    <a:pt x="34416" y="1016496"/>
                    <a:pt x="22502" y="1011561"/>
                    <a:pt x="13719" y="1002777"/>
                  </a:cubicBezTo>
                  <a:cubicBezTo>
                    <a:pt x="4935" y="993993"/>
                    <a:pt x="0" y="982080"/>
                    <a:pt x="0" y="969658"/>
                  </a:cubicBezTo>
                  <a:lnTo>
                    <a:pt x="0" y="46838"/>
                  </a:lnTo>
                  <a:cubicBezTo>
                    <a:pt x="0" y="34416"/>
                    <a:pt x="4935" y="22502"/>
                    <a:pt x="13719" y="13719"/>
                  </a:cubicBezTo>
                  <a:cubicBezTo>
                    <a:pt x="22502" y="4935"/>
                    <a:pt x="34416" y="0"/>
                    <a:pt x="4683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262469" cy="1102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19121" y="2194189"/>
            <a:ext cx="9043349" cy="1509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8"/>
              </a:lnSpc>
            </a:pPr>
            <a:r>
              <a:rPr lang="en-US" b="true" sz="8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БОНУС ЗАЩИТИ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33471" y="6518809"/>
            <a:ext cx="3790236" cy="99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38"/>
              </a:lnSpc>
              <a:spcBef>
                <a:spcPct val="0"/>
              </a:spcBef>
            </a:pPr>
            <a:r>
              <a:rPr lang="en-US" sz="1884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При изпращане на съобщение, то бива криптирано чрез ключ и при получаване декриптирано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8693" y="5601162"/>
            <a:ext cx="3925070" cy="544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1"/>
              </a:lnSpc>
            </a:pPr>
            <a:r>
              <a:rPr lang="en-US" sz="2701" b="true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Защита от вируси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33471" y="5601162"/>
            <a:ext cx="4261098" cy="540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End-to-end encryption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1243816" y="2706926"/>
            <a:ext cx="6207687" cy="3859508"/>
            <a:chOff x="0" y="0"/>
            <a:chExt cx="2124670" cy="13209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4670" cy="1320972"/>
            </a:xfrm>
            <a:custGeom>
              <a:avLst/>
              <a:gdLst/>
              <a:ahLst/>
              <a:cxnLst/>
              <a:rect r="r" b="b" t="t" l="l"/>
              <a:pathLst>
                <a:path h="1320972" w="2124670">
                  <a:moveTo>
                    <a:pt x="52380" y="0"/>
                  </a:moveTo>
                  <a:lnTo>
                    <a:pt x="2072290" y="0"/>
                  </a:lnTo>
                  <a:cubicBezTo>
                    <a:pt x="2086182" y="0"/>
                    <a:pt x="2099505" y="5519"/>
                    <a:pt x="2109328" y="15342"/>
                  </a:cubicBezTo>
                  <a:cubicBezTo>
                    <a:pt x="2119151" y="25165"/>
                    <a:pt x="2124670" y="38488"/>
                    <a:pt x="2124670" y="52380"/>
                  </a:cubicBezTo>
                  <a:lnTo>
                    <a:pt x="2124670" y="1268591"/>
                  </a:lnTo>
                  <a:cubicBezTo>
                    <a:pt x="2124670" y="1282484"/>
                    <a:pt x="2119151" y="1295807"/>
                    <a:pt x="2109328" y="1305630"/>
                  </a:cubicBezTo>
                  <a:cubicBezTo>
                    <a:pt x="2099505" y="1315453"/>
                    <a:pt x="2086182" y="1320972"/>
                    <a:pt x="2072290" y="1320972"/>
                  </a:cubicBezTo>
                  <a:lnTo>
                    <a:pt x="52380" y="1320972"/>
                  </a:lnTo>
                  <a:cubicBezTo>
                    <a:pt x="38488" y="1320972"/>
                    <a:pt x="25165" y="1315453"/>
                    <a:pt x="15342" y="1305630"/>
                  </a:cubicBezTo>
                  <a:cubicBezTo>
                    <a:pt x="5519" y="1295807"/>
                    <a:pt x="0" y="1282484"/>
                    <a:pt x="0" y="1268591"/>
                  </a:cubicBezTo>
                  <a:lnTo>
                    <a:pt x="0" y="52380"/>
                  </a:lnTo>
                  <a:cubicBezTo>
                    <a:pt x="0" y="38488"/>
                    <a:pt x="5519" y="25165"/>
                    <a:pt x="15342" y="15342"/>
                  </a:cubicBezTo>
                  <a:cubicBezTo>
                    <a:pt x="25165" y="5519"/>
                    <a:pt x="38488" y="0"/>
                    <a:pt x="5238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680" r="0" b="-368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510734" y="8130078"/>
            <a:ext cx="483029" cy="483029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4649498" y="8268842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1"/>
                </a:lnTo>
                <a:lnTo>
                  <a:pt x="0" y="20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9479441" y="8130078"/>
            <a:ext cx="483029" cy="483029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9618205" y="8268842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1"/>
                </a:lnTo>
                <a:lnTo>
                  <a:pt x="0" y="20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5570923" y="7288705"/>
            <a:ext cx="2039470" cy="3612161"/>
            <a:chOff x="0" y="0"/>
            <a:chExt cx="537144" cy="95135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37144" cy="951351"/>
            </a:xfrm>
            <a:custGeom>
              <a:avLst/>
              <a:gdLst/>
              <a:ahLst/>
              <a:cxnLst/>
              <a:rect r="r" b="b" t="t" l="l"/>
              <a:pathLst>
                <a:path h="951351" w="537144">
                  <a:moveTo>
                    <a:pt x="129066" y="0"/>
                  </a:moveTo>
                  <a:lnTo>
                    <a:pt x="408079" y="0"/>
                  </a:lnTo>
                  <a:cubicBezTo>
                    <a:pt x="442309" y="0"/>
                    <a:pt x="475137" y="13598"/>
                    <a:pt x="499342" y="37802"/>
                  </a:cubicBezTo>
                  <a:cubicBezTo>
                    <a:pt x="523546" y="62007"/>
                    <a:pt x="537144" y="94835"/>
                    <a:pt x="537144" y="129066"/>
                  </a:cubicBezTo>
                  <a:lnTo>
                    <a:pt x="537144" y="822286"/>
                  </a:lnTo>
                  <a:cubicBezTo>
                    <a:pt x="537144" y="856516"/>
                    <a:pt x="523546" y="889344"/>
                    <a:pt x="499342" y="913549"/>
                  </a:cubicBezTo>
                  <a:cubicBezTo>
                    <a:pt x="475137" y="937753"/>
                    <a:pt x="442309" y="951351"/>
                    <a:pt x="408079" y="951351"/>
                  </a:cubicBezTo>
                  <a:lnTo>
                    <a:pt x="129066" y="951351"/>
                  </a:lnTo>
                  <a:cubicBezTo>
                    <a:pt x="94835" y="951351"/>
                    <a:pt x="62007" y="937753"/>
                    <a:pt x="37802" y="913549"/>
                  </a:cubicBezTo>
                  <a:cubicBezTo>
                    <a:pt x="13598" y="889344"/>
                    <a:pt x="0" y="856516"/>
                    <a:pt x="0" y="822286"/>
                  </a:cubicBezTo>
                  <a:lnTo>
                    <a:pt x="0" y="129066"/>
                  </a:lnTo>
                  <a:cubicBezTo>
                    <a:pt x="0" y="94835"/>
                    <a:pt x="13598" y="62007"/>
                    <a:pt x="37802" y="37802"/>
                  </a:cubicBezTo>
                  <a:cubicBezTo>
                    <a:pt x="62007" y="13598"/>
                    <a:pt x="94835" y="0"/>
                    <a:pt x="129066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85725"/>
              <a:ext cx="537144" cy="1037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402706" y="8613107"/>
            <a:ext cx="3538961" cy="2513900"/>
            <a:chOff x="0" y="0"/>
            <a:chExt cx="932072" cy="66209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32072" cy="662097"/>
            </a:xfrm>
            <a:custGeom>
              <a:avLst/>
              <a:gdLst/>
              <a:ahLst/>
              <a:cxnLst/>
              <a:rect r="r" b="b" t="t" l="l"/>
              <a:pathLst>
                <a:path h="662097" w="932072">
                  <a:moveTo>
                    <a:pt x="74379" y="0"/>
                  </a:moveTo>
                  <a:lnTo>
                    <a:pt x="857693" y="0"/>
                  </a:lnTo>
                  <a:cubicBezTo>
                    <a:pt x="877419" y="0"/>
                    <a:pt x="896338" y="7836"/>
                    <a:pt x="910287" y="21785"/>
                  </a:cubicBezTo>
                  <a:cubicBezTo>
                    <a:pt x="924236" y="35734"/>
                    <a:pt x="932072" y="54653"/>
                    <a:pt x="932072" y="74379"/>
                  </a:cubicBezTo>
                  <a:lnTo>
                    <a:pt x="932072" y="587718"/>
                  </a:lnTo>
                  <a:cubicBezTo>
                    <a:pt x="932072" y="607444"/>
                    <a:pt x="924236" y="626363"/>
                    <a:pt x="910287" y="640312"/>
                  </a:cubicBezTo>
                  <a:cubicBezTo>
                    <a:pt x="896338" y="654261"/>
                    <a:pt x="877419" y="662097"/>
                    <a:pt x="857693" y="662097"/>
                  </a:cubicBezTo>
                  <a:lnTo>
                    <a:pt x="74379" y="662097"/>
                  </a:lnTo>
                  <a:cubicBezTo>
                    <a:pt x="54653" y="662097"/>
                    <a:pt x="35734" y="654261"/>
                    <a:pt x="21785" y="640312"/>
                  </a:cubicBezTo>
                  <a:cubicBezTo>
                    <a:pt x="7836" y="626363"/>
                    <a:pt x="0" y="607444"/>
                    <a:pt x="0" y="587718"/>
                  </a:cubicBezTo>
                  <a:lnTo>
                    <a:pt x="0" y="74379"/>
                  </a:lnTo>
                  <a:cubicBezTo>
                    <a:pt x="0" y="54653"/>
                    <a:pt x="7836" y="35734"/>
                    <a:pt x="21785" y="21785"/>
                  </a:cubicBezTo>
                  <a:cubicBezTo>
                    <a:pt x="35734" y="7836"/>
                    <a:pt x="54653" y="0"/>
                    <a:pt x="74379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85725"/>
              <a:ext cx="932072" cy="747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6518809"/>
            <a:ext cx="3482034" cy="99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38"/>
              </a:lnSpc>
              <a:spcBef>
                <a:spcPct val="0"/>
              </a:spcBef>
            </a:pPr>
            <a:r>
              <a:rPr lang="en-US" sz="1884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Предотвратява изпращането на вредни файлове като решения на задания</a:t>
            </a:r>
          </a:p>
        </p:txBody>
      </p:sp>
    </p:spTree>
  </p:cSld>
  <p:clrMapOvr>
    <a:masterClrMapping/>
  </p:clrMapOvr>
  <p:transition spd="fast">
    <p:cover dir="d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79670" y="1811682"/>
            <a:ext cx="3616676" cy="3691836"/>
            <a:chOff x="0" y="0"/>
            <a:chExt cx="952540" cy="9723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2540" cy="972335"/>
            </a:xfrm>
            <a:custGeom>
              <a:avLst/>
              <a:gdLst/>
              <a:ahLst/>
              <a:cxnLst/>
              <a:rect r="r" b="b" t="t" l="l"/>
              <a:pathLst>
                <a:path h="972335" w="952540">
                  <a:moveTo>
                    <a:pt x="74922" y="0"/>
                  </a:moveTo>
                  <a:lnTo>
                    <a:pt x="877619" y="0"/>
                  </a:lnTo>
                  <a:cubicBezTo>
                    <a:pt x="897489" y="0"/>
                    <a:pt x="916546" y="7894"/>
                    <a:pt x="930596" y="21944"/>
                  </a:cubicBezTo>
                  <a:cubicBezTo>
                    <a:pt x="944647" y="35995"/>
                    <a:pt x="952540" y="55051"/>
                    <a:pt x="952540" y="74922"/>
                  </a:cubicBezTo>
                  <a:lnTo>
                    <a:pt x="952540" y="897414"/>
                  </a:lnTo>
                  <a:cubicBezTo>
                    <a:pt x="952540" y="938792"/>
                    <a:pt x="918997" y="972335"/>
                    <a:pt x="877619" y="972335"/>
                  </a:cubicBezTo>
                  <a:lnTo>
                    <a:pt x="74922" y="972335"/>
                  </a:lnTo>
                  <a:cubicBezTo>
                    <a:pt x="55051" y="972335"/>
                    <a:pt x="35995" y="964442"/>
                    <a:pt x="21944" y="950391"/>
                  </a:cubicBezTo>
                  <a:cubicBezTo>
                    <a:pt x="7894" y="936341"/>
                    <a:pt x="0" y="917284"/>
                    <a:pt x="0" y="897414"/>
                  </a:cubicBezTo>
                  <a:lnTo>
                    <a:pt x="0" y="74922"/>
                  </a:lnTo>
                  <a:cubicBezTo>
                    <a:pt x="0" y="55051"/>
                    <a:pt x="7894" y="35995"/>
                    <a:pt x="21944" y="21944"/>
                  </a:cubicBezTo>
                  <a:cubicBezTo>
                    <a:pt x="35995" y="7894"/>
                    <a:pt x="55051" y="0"/>
                    <a:pt x="7492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952540" cy="10580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95729" y="4733909"/>
            <a:ext cx="483029" cy="48302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534493" y="4887033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2"/>
                </a:lnTo>
                <a:lnTo>
                  <a:pt x="0" y="205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642624" y="5360504"/>
            <a:ext cx="3616676" cy="3519530"/>
            <a:chOff x="0" y="0"/>
            <a:chExt cx="952540" cy="9269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52540" cy="926954"/>
            </a:xfrm>
            <a:custGeom>
              <a:avLst/>
              <a:gdLst/>
              <a:ahLst/>
              <a:cxnLst/>
              <a:rect r="r" b="b" t="t" l="l"/>
              <a:pathLst>
                <a:path h="926954" w="952540">
                  <a:moveTo>
                    <a:pt x="74922" y="0"/>
                  </a:moveTo>
                  <a:lnTo>
                    <a:pt x="877619" y="0"/>
                  </a:lnTo>
                  <a:cubicBezTo>
                    <a:pt x="897489" y="0"/>
                    <a:pt x="916546" y="7894"/>
                    <a:pt x="930596" y="21944"/>
                  </a:cubicBezTo>
                  <a:cubicBezTo>
                    <a:pt x="944647" y="35995"/>
                    <a:pt x="952540" y="55051"/>
                    <a:pt x="952540" y="74922"/>
                  </a:cubicBezTo>
                  <a:lnTo>
                    <a:pt x="952540" y="852033"/>
                  </a:lnTo>
                  <a:cubicBezTo>
                    <a:pt x="952540" y="893411"/>
                    <a:pt x="918997" y="926954"/>
                    <a:pt x="877619" y="926954"/>
                  </a:cubicBezTo>
                  <a:lnTo>
                    <a:pt x="74922" y="926954"/>
                  </a:lnTo>
                  <a:cubicBezTo>
                    <a:pt x="55051" y="926954"/>
                    <a:pt x="35995" y="919061"/>
                    <a:pt x="21944" y="905010"/>
                  </a:cubicBezTo>
                  <a:cubicBezTo>
                    <a:pt x="7894" y="890960"/>
                    <a:pt x="0" y="871903"/>
                    <a:pt x="0" y="852033"/>
                  </a:cubicBezTo>
                  <a:lnTo>
                    <a:pt x="0" y="74922"/>
                  </a:lnTo>
                  <a:cubicBezTo>
                    <a:pt x="0" y="55051"/>
                    <a:pt x="7894" y="35995"/>
                    <a:pt x="21944" y="21944"/>
                  </a:cubicBezTo>
                  <a:cubicBezTo>
                    <a:pt x="35995" y="7894"/>
                    <a:pt x="55051" y="0"/>
                    <a:pt x="749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952540" cy="1012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458684" y="8173612"/>
            <a:ext cx="483029" cy="48302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6597447" y="8312376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2"/>
                </a:lnTo>
                <a:lnTo>
                  <a:pt x="0" y="205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642624" y="1811682"/>
            <a:ext cx="3616676" cy="3075351"/>
            <a:chOff x="0" y="0"/>
            <a:chExt cx="1282936" cy="109091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82936" cy="1090913"/>
            </a:xfrm>
            <a:custGeom>
              <a:avLst/>
              <a:gdLst/>
              <a:ahLst/>
              <a:cxnLst/>
              <a:rect r="r" b="b" t="t" l="l"/>
              <a:pathLst>
                <a:path h="1090913" w="1282936">
                  <a:moveTo>
                    <a:pt x="72781" y="0"/>
                  </a:moveTo>
                  <a:lnTo>
                    <a:pt x="1210155" y="0"/>
                  </a:lnTo>
                  <a:cubicBezTo>
                    <a:pt x="1229457" y="0"/>
                    <a:pt x="1247969" y="7668"/>
                    <a:pt x="1261619" y="21317"/>
                  </a:cubicBezTo>
                  <a:cubicBezTo>
                    <a:pt x="1275268" y="34966"/>
                    <a:pt x="1282936" y="53478"/>
                    <a:pt x="1282936" y="72781"/>
                  </a:cubicBezTo>
                  <a:lnTo>
                    <a:pt x="1282936" y="1018132"/>
                  </a:lnTo>
                  <a:cubicBezTo>
                    <a:pt x="1282936" y="1058328"/>
                    <a:pt x="1250350" y="1090913"/>
                    <a:pt x="1210155" y="1090913"/>
                  </a:cubicBezTo>
                  <a:lnTo>
                    <a:pt x="72781" y="1090913"/>
                  </a:lnTo>
                  <a:cubicBezTo>
                    <a:pt x="53478" y="1090913"/>
                    <a:pt x="34966" y="1083245"/>
                    <a:pt x="21317" y="1069596"/>
                  </a:cubicBezTo>
                  <a:cubicBezTo>
                    <a:pt x="7668" y="1055947"/>
                    <a:pt x="0" y="1037435"/>
                    <a:pt x="0" y="1018132"/>
                  </a:cubicBezTo>
                  <a:lnTo>
                    <a:pt x="0" y="72781"/>
                  </a:lnTo>
                  <a:cubicBezTo>
                    <a:pt x="0" y="53478"/>
                    <a:pt x="7668" y="34966"/>
                    <a:pt x="21317" y="21317"/>
                  </a:cubicBezTo>
                  <a:cubicBezTo>
                    <a:pt x="34966" y="7668"/>
                    <a:pt x="53478" y="0"/>
                    <a:pt x="72781" y="0"/>
                  </a:cubicBezTo>
                  <a:close/>
                </a:path>
              </a:pathLst>
            </a:custGeom>
            <a:blipFill>
              <a:blip r:embed="rId6"/>
              <a:stretch>
                <a:fillRect l="-6688" t="0" r="-6688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5400000">
            <a:off x="-1262604" y="2190950"/>
            <a:ext cx="2495802" cy="1388983"/>
            <a:chOff x="0" y="0"/>
            <a:chExt cx="657331" cy="3658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57331" cy="365823"/>
            </a:xfrm>
            <a:custGeom>
              <a:avLst/>
              <a:gdLst/>
              <a:ahLst/>
              <a:cxnLst/>
              <a:rect r="r" b="b" t="t" l="l"/>
              <a:pathLst>
                <a:path h="365823" w="657331">
                  <a:moveTo>
                    <a:pt x="105467" y="0"/>
                  </a:moveTo>
                  <a:lnTo>
                    <a:pt x="551863" y="0"/>
                  </a:lnTo>
                  <a:cubicBezTo>
                    <a:pt x="610111" y="0"/>
                    <a:pt x="657331" y="47219"/>
                    <a:pt x="657331" y="105467"/>
                  </a:cubicBezTo>
                  <a:lnTo>
                    <a:pt x="657331" y="260356"/>
                  </a:lnTo>
                  <a:cubicBezTo>
                    <a:pt x="657331" y="288327"/>
                    <a:pt x="646219" y="315153"/>
                    <a:pt x="626440" y="334932"/>
                  </a:cubicBezTo>
                  <a:cubicBezTo>
                    <a:pt x="606661" y="354711"/>
                    <a:pt x="579835" y="365823"/>
                    <a:pt x="551863" y="365823"/>
                  </a:cubicBezTo>
                  <a:lnTo>
                    <a:pt x="105467" y="365823"/>
                  </a:lnTo>
                  <a:cubicBezTo>
                    <a:pt x="77496" y="365823"/>
                    <a:pt x="50670" y="354711"/>
                    <a:pt x="30891" y="334932"/>
                  </a:cubicBezTo>
                  <a:cubicBezTo>
                    <a:pt x="11112" y="315153"/>
                    <a:pt x="0" y="288327"/>
                    <a:pt x="0" y="260356"/>
                  </a:cubicBezTo>
                  <a:lnTo>
                    <a:pt x="0" y="105467"/>
                  </a:lnTo>
                  <a:cubicBezTo>
                    <a:pt x="0" y="77496"/>
                    <a:pt x="11112" y="50670"/>
                    <a:pt x="30891" y="30891"/>
                  </a:cubicBezTo>
                  <a:cubicBezTo>
                    <a:pt x="50670" y="11112"/>
                    <a:pt x="77496" y="0"/>
                    <a:pt x="1054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657331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5400000">
            <a:off x="-2360092" y="6197212"/>
            <a:ext cx="4690778" cy="1388983"/>
            <a:chOff x="0" y="0"/>
            <a:chExt cx="1235431" cy="3658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35431" cy="365823"/>
            </a:xfrm>
            <a:custGeom>
              <a:avLst/>
              <a:gdLst/>
              <a:ahLst/>
              <a:cxnLst/>
              <a:rect r="r" b="b" t="t" l="l"/>
              <a:pathLst>
                <a:path h="365823" w="1235431">
                  <a:moveTo>
                    <a:pt x="56115" y="0"/>
                  </a:moveTo>
                  <a:lnTo>
                    <a:pt x="1179316" y="0"/>
                  </a:lnTo>
                  <a:cubicBezTo>
                    <a:pt x="1210307" y="0"/>
                    <a:pt x="1235431" y="25124"/>
                    <a:pt x="1235431" y="56115"/>
                  </a:cubicBezTo>
                  <a:lnTo>
                    <a:pt x="1235431" y="309707"/>
                  </a:lnTo>
                  <a:cubicBezTo>
                    <a:pt x="1235431" y="340699"/>
                    <a:pt x="1210307" y="365823"/>
                    <a:pt x="1179316" y="365823"/>
                  </a:cubicBezTo>
                  <a:lnTo>
                    <a:pt x="56115" y="365823"/>
                  </a:lnTo>
                  <a:cubicBezTo>
                    <a:pt x="25124" y="365823"/>
                    <a:pt x="0" y="340699"/>
                    <a:pt x="0" y="309707"/>
                  </a:cubicBezTo>
                  <a:lnTo>
                    <a:pt x="0" y="56115"/>
                  </a:lnTo>
                  <a:cubicBezTo>
                    <a:pt x="0" y="25124"/>
                    <a:pt x="25124" y="0"/>
                    <a:pt x="5611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1235431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532813" y="476652"/>
            <a:ext cx="708877" cy="708877"/>
          </a:xfrm>
          <a:custGeom>
            <a:avLst/>
            <a:gdLst/>
            <a:ahLst/>
            <a:cxnLst/>
            <a:rect r="r" b="b" t="t" l="l"/>
            <a:pathLst>
              <a:path h="708877" w="708877">
                <a:moveTo>
                  <a:pt x="0" y="0"/>
                </a:moveTo>
                <a:lnTo>
                  <a:pt x="708877" y="0"/>
                </a:lnTo>
                <a:lnTo>
                  <a:pt x="708877" y="708877"/>
                </a:lnTo>
                <a:lnTo>
                  <a:pt x="0" y="70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9659200" y="5826097"/>
            <a:ext cx="3404784" cy="3410995"/>
            <a:chOff x="0" y="0"/>
            <a:chExt cx="1153342" cy="1155446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53342" cy="1155446"/>
            </a:xfrm>
            <a:custGeom>
              <a:avLst/>
              <a:gdLst/>
              <a:ahLst/>
              <a:cxnLst/>
              <a:rect r="r" b="b" t="t" l="l"/>
              <a:pathLst>
                <a:path h="1155446" w="1153342">
                  <a:moveTo>
                    <a:pt x="59120" y="0"/>
                  </a:moveTo>
                  <a:lnTo>
                    <a:pt x="1094222" y="0"/>
                  </a:lnTo>
                  <a:cubicBezTo>
                    <a:pt x="1109902" y="0"/>
                    <a:pt x="1124939" y="6229"/>
                    <a:pt x="1136026" y="17316"/>
                  </a:cubicBezTo>
                  <a:cubicBezTo>
                    <a:pt x="1147113" y="28403"/>
                    <a:pt x="1153342" y="43440"/>
                    <a:pt x="1153342" y="59120"/>
                  </a:cubicBezTo>
                  <a:lnTo>
                    <a:pt x="1153342" y="1096326"/>
                  </a:lnTo>
                  <a:cubicBezTo>
                    <a:pt x="1153342" y="1112006"/>
                    <a:pt x="1147113" y="1127043"/>
                    <a:pt x="1136026" y="1138130"/>
                  </a:cubicBezTo>
                  <a:cubicBezTo>
                    <a:pt x="1124939" y="1149217"/>
                    <a:pt x="1109902" y="1155446"/>
                    <a:pt x="1094222" y="1155446"/>
                  </a:cubicBezTo>
                  <a:lnTo>
                    <a:pt x="59120" y="1155446"/>
                  </a:lnTo>
                  <a:cubicBezTo>
                    <a:pt x="43440" y="1155446"/>
                    <a:pt x="28403" y="1149217"/>
                    <a:pt x="17316" y="1138130"/>
                  </a:cubicBezTo>
                  <a:cubicBezTo>
                    <a:pt x="6229" y="1127043"/>
                    <a:pt x="0" y="1112006"/>
                    <a:pt x="0" y="1096326"/>
                  </a:cubicBezTo>
                  <a:lnTo>
                    <a:pt x="0" y="59120"/>
                  </a:lnTo>
                  <a:cubicBezTo>
                    <a:pt x="0" y="43440"/>
                    <a:pt x="6229" y="28403"/>
                    <a:pt x="17316" y="17316"/>
                  </a:cubicBezTo>
                  <a:cubicBezTo>
                    <a:pt x="28403" y="6229"/>
                    <a:pt x="43440" y="0"/>
                    <a:pt x="59120" y="0"/>
                  </a:cubicBezTo>
                  <a:close/>
                </a:path>
              </a:pathLst>
            </a:custGeom>
            <a:blipFill>
              <a:blip r:embed="rId8"/>
              <a:stretch>
                <a:fillRect l="-16788" t="0" r="-16788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857968" y="2128887"/>
            <a:ext cx="3060080" cy="44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ESP32-CAM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898654" y="5711797"/>
            <a:ext cx="3043059" cy="44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ESP32-CAM-MB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000000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242424"/>
                </a:solidFill>
                <a:latin typeface="29LT Bukra"/>
                <a:ea typeface="29LT Bukra"/>
                <a:cs typeface="29LT Bukra"/>
                <a:sym typeface="29LT Bukra"/>
              </a:rPr>
              <a:t>Imporove your workflow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5402092"/>
            <a:ext cx="6477861" cy="1135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64"/>
              </a:lnSpc>
            </a:pPr>
            <a:r>
              <a:rPr lang="en-US" sz="2188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Азион камери предоставя допълнителна защита, като осигурява физическа проверка на лицата, влизащи в помещението.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8700" y="3352753"/>
            <a:ext cx="8592325" cy="1507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60"/>
              </a:lnSpc>
            </a:pPr>
            <a:r>
              <a:rPr lang="en-US" b="true" sz="7400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AZION КАМЕРА</a:t>
            </a:r>
          </a:p>
        </p:txBody>
      </p:sp>
    </p:spTree>
  </p:cSld>
  <p:clrMapOvr>
    <a:masterClrMapping/>
  </p:clrMapOvr>
  <p:transition spd="fast">
    <p:cover dir="r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38388" y="1667938"/>
            <a:ext cx="1299225" cy="1480827"/>
            <a:chOff x="0" y="0"/>
            <a:chExt cx="342183" cy="3900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2183" cy="390012"/>
            </a:xfrm>
            <a:custGeom>
              <a:avLst/>
              <a:gdLst/>
              <a:ahLst/>
              <a:cxnLst/>
              <a:rect r="r" b="b" t="t" l="l"/>
              <a:pathLst>
                <a:path h="390012" w="342183">
                  <a:moveTo>
                    <a:pt x="171091" y="0"/>
                  </a:moveTo>
                  <a:lnTo>
                    <a:pt x="171091" y="0"/>
                  </a:lnTo>
                  <a:cubicBezTo>
                    <a:pt x="265582" y="0"/>
                    <a:pt x="342183" y="76600"/>
                    <a:pt x="342183" y="171091"/>
                  </a:cubicBezTo>
                  <a:lnTo>
                    <a:pt x="342183" y="218921"/>
                  </a:lnTo>
                  <a:cubicBezTo>
                    <a:pt x="342183" y="264297"/>
                    <a:pt x="324157" y="307815"/>
                    <a:pt x="292071" y="339901"/>
                  </a:cubicBezTo>
                  <a:cubicBezTo>
                    <a:pt x="259985" y="371986"/>
                    <a:pt x="216468" y="390012"/>
                    <a:pt x="171091" y="390012"/>
                  </a:cubicBezTo>
                  <a:lnTo>
                    <a:pt x="171091" y="390012"/>
                  </a:lnTo>
                  <a:cubicBezTo>
                    <a:pt x="125715" y="390012"/>
                    <a:pt x="82197" y="371986"/>
                    <a:pt x="50111" y="339901"/>
                  </a:cubicBezTo>
                  <a:cubicBezTo>
                    <a:pt x="18026" y="307815"/>
                    <a:pt x="0" y="264297"/>
                    <a:pt x="0" y="218921"/>
                  </a:cubicBezTo>
                  <a:lnTo>
                    <a:pt x="0" y="171091"/>
                  </a:lnTo>
                  <a:cubicBezTo>
                    <a:pt x="0" y="125715"/>
                    <a:pt x="18026" y="82197"/>
                    <a:pt x="50111" y="50111"/>
                  </a:cubicBezTo>
                  <a:cubicBezTo>
                    <a:pt x="82197" y="18026"/>
                    <a:pt x="125715" y="0"/>
                    <a:pt x="171091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342183" cy="4757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638388" y="3644437"/>
            <a:ext cx="1299225" cy="2997286"/>
            <a:chOff x="0" y="0"/>
            <a:chExt cx="342183" cy="7894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2183" cy="789409"/>
            </a:xfrm>
            <a:custGeom>
              <a:avLst/>
              <a:gdLst/>
              <a:ahLst/>
              <a:cxnLst/>
              <a:rect r="r" b="b" t="t" l="l"/>
              <a:pathLst>
                <a:path h="789409" w="342183">
                  <a:moveTo>
                    <a:pt x="171091" y="0"/>
                  </a:moveTo>
                  <a:lnTo>
                    <a:pt x="171091" y="0"/>
                  </a:lnTo>
                  <a:cubicBezTo>
                    <a:pt x="265582" y="0"/>
                    <a:pt x="342183" y="76600"/>
                    <a:pt x="342183" y="171091"/>
                  </a:cubicBezTo>
                  <a:lnTo>
                    <a:pt x="342183" y="618317"/>
                  </a:lnTo>
                  <a:cubicBezTo>
                    <a:pt x="342183" y="663694"/>
                    <a:pt x="324157" y="707211"/>
                    <a:pt x="292071" y="739297"/>
                  </a:cubicBezTo>
                  <a:cubicBezTo>
                    <a:pt x="259985" y="771383"/>
                    <a:pt x="216468" y="789409"/>
                    <a:pt x="171091" y="789409"/>
                  </a:cubicBezTo>
                  <a:lnTo>
                    <a:pt x="171091" y="789409"/>
                  </a:lnTo>
                  <a:cubicBezTo>
                    <a:pt x="125715" y="789409"/>
                    <a:pt x="82197" y="771383"/>
                    <a:pt x="50111" y="739297"/>
                  </a:cubicBezTo>
                  <a:cubicBezTo>
                    <a:pt x="18026" y="707211"/>
                    <a:pt x="0" y="663694"/>
                    <a:pt x="0" y="618317"/>
                  </a:cubicBezTo>
                  <a:lnTo>
                    <a:pt x="0" y="171091"/>
                  </a:lnTo>
                  <a:cubicBezTo>
                    <a:pt x="0" y="125715"/>
                    <a:pt x="18026" y="82197"/>
                    <a:pt x="50111" y="50111"/>
                  </a:cubicBezTo>
                  <a:cubicBezTo>
                    <a:pt x="82197" y="18026"/>
                    <a:pt x="125715" y="0"/>
                    <a:pt x="17109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342183" cy="8751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32813" y="476652"/>
            <a:ext cx="708877" cy="708877"/>
          </a:xfrm>
          <a:custGeom>
            <a:avLst/>
            <a:gdLst/>
            <a:ahLst/>
            <a:cxnLst/>
            <a:rect r="r" b="b" t="t" l="l"/>
            <a:pathLst>
              <a:path h="708877" w="708877">
                <a:moveTo>
                  <a:pt x="0" y="0"/>
                </a:moveTo>
                <a:lnTo>
                  <a:pt x="708877" y="0"/>
                </a:lnTo>
                <a:lnTo>
                  <a:pt x="708877" y="708877"/>
                </a:lnTo>
                <a:lnTo>
                  <a:pt x="0" y="70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061085" y="5700747"/>
            <a:ext cx="5077660" cy="3948337"/>
            <a:chOff x="0" y="0"/>
            <a:chExt cx="6770213" cy="5264449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6770213" cy="5264449"/>
              <a:chOff x="0" y="0"/>
              <a:chExt cx="1650490" cy="128340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650490" cy="1283404"/>
              </a:xfrm>
              <a:custGeom>
                <a:avLst/>
                <a:gdLst/>
                <a:ahLst/>
                <a:cxnLst/>
                <a:rect r="r" b="b" t="t" l="l"/>
                <a:pathLst>
                  <a:path h="1283404" w="1650490">
                    <a:moveTo>
                      <a:pt x="77760" y="0"/>
                    </a:moveTo>
                    <a:lnTo>
                      <a:pt x="1572730" y="0"/>
                    </a:lnTo>
                    <a:cubicBezTo>
                      <a:pt x="1593353" y="0"/>
                      <a:pt x="1613132" y="8193"/>
                      <a:pt x="1627715" y="22775"/>
                    </a:cubicBezTo>
                    <a:cubicBezTo>
                      <a:pt x="1642297" y="37358"/>
                      <a:pt x="1650490" y="57137"/>
                      <a:pt x="1650490" y="77760"/>
                    </a:cubicBezTo>
                    <a:lnTo>
                      <a:pt x="1650490" y="1205645"/>
                    </a:lnTo>
                    <a:cubicBezTo>
                      <a:pt x="1650490" y="1226268"/>
                      <a:pt x="1642297" y="1246046"/>
                      <a:pt x="1627715" y="1260629"/>
                    </a:cubicBezTo>
                    <a:cubicBezTo>
                      <a:pt x="1613132" y="1275212"/>
                      <a:pt x="1593353" y="1283404"/>
                      <a:pt x="1572730" y="1283404"/>
                    </a:cubicBezTo>
                    <a:lnTo>
                      <a:pt x="77760" y="1283404"/>
                    </a:lnTo>
                    <a:cubicBezTo>
                      <a:pt x="57137" y="1283404"/>
                      <a:pt x="37358" y="1275212"/>
                      <a:pt x="22775" y="1260629"/>
                    </a:cubicBezTo>
                    <a:cubicBezTo>
                      <a:pt x="8193" y="1246046"/>
                      <a:pt x="0" y="1226268"/>
                      <a:pt x="0" y="1205645"/>
                    </a:cubicBezTo>
                    <a:lnTo>
                      <a:pt x="0" y="77760"/>
                    </a:lnTo>
                    <a:cubicBezTo>
                      <a:pt x="0" y="57137"/>
                      <a:pt x="8193" y="37358"/>
                      <a:pt x="22775" y="22775"/>
                    </a:cubicBezTo>
                    <a:cubicBezTo>
                      <a:pt x="37358" y="8193"/>
                      <a:pt x="57137" y="0"/>
                      <a:pt x="77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85725"/>
                <a:ext cx="1650490" cy="13691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sp>
          <p:nvSpPr>
            <p:cNvPr name="AutoShape 13" id="13"/>
            <p:cNvSpPr/>
            <p:nvPr/>
          </p:nvSpPr>
          <p:spPr>
            <a:xfrm>
              <a:off x="0" y="862653"/>
              <a:ext cx="6770213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80033" y="1270326"/>
              <a:ext cx="6010146" cy="3104986"/>
            </a:xfrm>
            <a:custGeom>
              <a:avLst/>
              <a:gdLst/>
              <a:ahLst/>
              <a:cxnLst/>
              <a:rect r="r" b="b" t="t" l="l"/>
              <a:pathLst>
                <a:path h="3104986" w="6010146">
                  <a:moveTo>
                    <a:pt x="0" y="0"/>
                  </a:moveTo>
                  <a:lnTo>
                    <a:pt x="6010146" y="0"/>
                  </a:lnTo>
                  <a:lnTo>
                    <a:pt x="6010146" y="3104986"/>
                  </a:lnTo>
                  <a:lnTo>
                    <a:pt x="0" y="310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32813" y="4886942"/>
            <a:ext cx="5077660" cy="3948337"/>
            <a:chOff x="0" y="0"/>
            <a:chExt cx="6770213" cy="5264449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6770213" cy="5264449"/>
              <a:chOff x="0" y="0"/>
              <a:chExt cx="1650490" cy="128340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650490" cy="1283404"/>
              </a:xfrm>
              <a:custGeom>
                <a:avLst/>
                <a:gdLst/>
                <a:ahLst/>
                <a:cxnLst/>
                <a:rect r="r" b="b" t="t" l="l"/>
                <a:pathLst>
                  <a:path h="1283404" w="1650490">
                    <a:moveTo>
                      <a:pt x="77760" y="0"/>
                    </a:moveTo>
                    <a:lnTo>
                      <a:pt x="1572730" y="0"/>
                    </a:lnTo>
                    <a:cubicBezTo>
                      <a:pt x="1593353" y="0"/>
                      <a:pt x="1613132" y="8193"/>
                      <a:pt x="1627715" y="22775"/>
                    </a:cubicBezTo>
                    <a:cubicBezTo>
                      <a:pt x="1642297" y="37358"/>
                      <a:pt x="1650490" y="57137"/>
                      <a:pt x="1650490" y="77760"/>
                    </a:cubicBezTo>
                    <a:lnTo>
                      <a:pt x="1650490" y="1205645"/>
                    </a:lnTo>
                    <a:cubicBezTo>
                      <a:pt x="1650490" y="1226268"/>
                      <a:pt x="1642297" y="1246046"/>
                      <a:pt x="1627715" y="1260629"/>
                    </a:cubicBezTo>
                    <a:cubicBezTo>
                      <a:pt x="1613132" y="1275212"/>
                      <a:pt x="1593353" y="1283404"/>
                      <a:pt x="1572730" y="1283404"/>
                    </a:cubicBezTo>
                    <a:lnTo>
                      <a:pt x="77760" y="1283404"/>
                    </a:lnTo>
                    <a:cubicBezTo>
                      <a:pt x="57137" y="1283404"/>
                      <a:pt x="37358" y="1275212"/>
                      <a:pt x="22775" y="1260629"/>
                    </a:cubicBezTo>
                    <a:cubicBezTo>
                      <a:pt x="8193" y="1246046"/>
                      <a:pt x="0" y="1226268"/>
                      <a:pt x="0" y="1205645"/>
                    </a:cubicBezTo>
                    <a:lnTo>
                      <a:pt x="0" y="77760"/>
                    </a:lnTo>
                    <a:cubicBezTo>
                      <a:pt x="0" y="57137"/>
                      <a:pt x="8193" y="37358"/>
                      <a:pt x="22775" y="22775"/>
                    </a:cubicBezTo>
                    <a:cubicBezTo>
                      <a:pt x="37358" y="8193"/>
                      <a:pt x="57137" y="0"/>
                      <a:pt x="77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85725"/>
                <a:ext cx="1650490" cy="13691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>
              <a:off x="0" y="995002"/>
              <a:ext cx="6770213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617600" y="1428075"/>
              <a:ext cx="3505556" cy="3505556"/>
            </a:xfrm>
            <a:custGeom>
              <a:avLst/>
              <a:gdLst/>
              <a:ahLst/>
              <a:cxnLst/>
              <a:rect r="r" b="b" t="t" l="l"/>
              <a:pathLst>
                <a:path h="3505556" w="3505556">
                  <a:moveTo>
                    <a:pt x="0" y="0"/>
                  </a:moveTo>
                  <a:lnTo>
                    <a:pt x="3505556" y="0"/>
                  </a:lnTo>
                  <a:lnTo>
                    <a:pt x="3505556" y="3505556"/>
                  </a:lnTo>
                  <a:lnTo>
                    <a:pt x="0" y="3505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955408" y="2671967"/>
            <a:ext cx="5077660" cy="3948337"/>
            <a:chOff x="0" y="0"/>
            <a:chExt cx="6770213" cy="526444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6770213" cy="5264449"/>
              <a:chOff x="0" y="0"/>
              <a:chExt cx="1650490" cy="1283404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650490" cy="1283404"/>
              </a:xfrm>
              <a:custGeom>
                <a:avLst/>
                <a:gdLst/>
                <a:ahLst/>
                <a:cxnLst/>
                <a:rect r="r" b="b" t="t" l="l"/>
                <a:pathLst>
                  <a:path h="1283404" w="1650490">
                    <a:moveTo>
                      <a:pt x="77760" y="0"/>
                    </a:moveTo>
                    <a:lnTo>
                      <a:pt x="1572730" y="0"/>
                    </a:lnTo>
                    <a:cubicBezTo>
                      <a:pt x="1593353" y="0"/>
                      <a:pt x="1613132" y="8193"/>
                      <a:pt x="1627715" y="22775"/>
                    </a:cubicBezTo>
                    <a:cubicBezTo>
                      <a:pt x="1642297" y="37358"/>
                      <a:pt x="1650490" y="57137"/>
                      <a:pt x="1650490" y="77760"/>
                    </a:cubicBezTo>
                    <a:lnTo>
                      <a:pt x="1650490" y="1205645"/>
                    </a:lnTo>
                    <a:cubicBezTo>
                      <a:pt x="1650490" y="1226268"/>
                      <a:pt x="1642297" y="1246046"/>
                      <a:pt x="1627715" y="1260629"/>
                    </a:cubicBezTo>
                    <a:cubicBezTo>
                      <a:pt x="1613132" y="1275212"/>
                      <a:pt x="1593353" y="1283404"/>
                      <a:pt x="1572730" y="1283404"/>
                    </a:cubicBezTo>
                    <a:lnTo>
                      <a:pt x="77760" y="1283404"/>
                    </a:lnTo>
                    <a:cubicBezTo>
                      <a:pt x="57137" y="1283404"/>
                      <a:pt x="37358" y="1275212"/>
                      <a:pt x="22775" y="1260629"/>
                    </a:cubicBezTo>
                    <a:cubicBezTo>
                      <a:pt x="8193" y="1246046"/>
                      <a:pt x="0" y="1226268"/>
                      <a:pt x="0" y="1205645"/>
                    </a:cubicBezTo>
                    <a:lnTo>
                      <a:pt x="0" y="77760"/>
                    </a:lnTo>
                    <a:cubicBezTo>
                      <a:pt x="0" y="57137"/>
                      <a:pt x="8193" y="37358"/>
                      <a:pt x="22775" y="22775"/>
                    </a:cubicBezTo>
                    <a:cubicBezTo>
                      <a:pt x="37358" y="8193"/>
                      <a:pt x="57137" y="0"/>
                      <a:pt x="77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85725"/>
                <a:ext cx="1650490" cy="13691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sp>
          <p:nvSpPr>
            <p:cNvPr name="AutoShape 25" id="25"/>
            <p:cNvSpPr/>
            <p:nvPr/>
          </p:nvSpPr>
          <p:spPr>
            <a:xfrm>
              <a:off x="0" y="816187"/>
              <a:ext cx="6770213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468189" y="1236658"/>
              <a:ext cx="4007746" cy="3428502"/>
            </a:xfrm>
            <a:custGeom>
              <a:avLst/>
              <a:gdLst/>
              <a:ahLst/>
              <a:cxnLst/>
              <a:rect r="r" b="b" t="t" l="l"/>
              <a:pathLst>
                <a:path h="3428502" w="4007746">
                  <a:moveTo>
                    <a:pt x="0" y="0"/>
                  </a:moveTo>
                  <a:lnTo>
                    <a:pt x="4007746" y="0"/>
                  </a:lnTo>
                  <a:lnTo>
                    <a:pt x="4007746" y="3428502"/>
                  </a:lnTo>
                  <a:lnTo>
                    <a:pt x="0" y="3428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1824270" y="2040777"/>
            <a:ext cx="5077660" cy="3948337"/>
            <a:chOff x="0" y="0"/>
            <a:chExt cx="6770213" cy="5264449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6770213" cy="5264449"/>
              <a:chOff x="0" y="0"/>
              <a:chExt cx="1650490" cy="1283404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650490" cy="1283404"/>
              </a:xfrm>
              <a:custGeom>
                <a:avLst/>
                <a:gdLst/>
                <a:ahLst/>
                <a:cxnLst/>
                <a:rect r="r" b="b" t="t" l="l"/>
                <a:pathLst>
                  <a:path h="1283404" w="1650490">
                    <a:moveTo>
                      <a:pt x="77760" y="0"/>
                    </a:moveTo>
                    <a:lnTo>
                      <a:pt x="1572730" y="0"/>
                    </a:lnTo>
                    <a:cubicBezTo>
                      <a:pt x="1593353" y="0"/>
                      <a:pt x="1613132" y="8193"/>
                      <a:pt x="1627715" y="22775"/>
                    </a:cubicBezTo>
                    <a:cubicBezTo>
                      <a:pt x="1642297" y="37358"/>
                      <a:pt x="1650490" y="57137"/>
                      <a:pt x="1650490" y="77760"/>
                    </a:cubicBezTo>
                    <a:lnTo>
                      <a:pt x="1650490" y="1205645"/>
                    </a:lnTo>
                    <a:cubicBezTo>
                      <a:pt x="1650490" y="1226268"/>
                      <a:pt x="1642297" y="1246046"/>
                      <a:pt x="1627715" y="1260629"/>
                    </a:cubicBezTo>
                    <a:cubicBezTo>
                      <a:pt x="1613132" y="1275212"/>
                      <a:pt x="1593353" y="1283404"/>
                      <a:pt x="1572730" y="1283404"/>
                    </a:cubicBezTo>
                    <a:lnTo>
                      <a:pt x="77760" y="1283404"/>
                    </a:lnTo>
                    <a:cubicBezTo>
                      <a:pt x="57137" y="1283404"/>
                      <a:pt x="37358" y="1275212"/>
                      <a:pt x="22775" y="1260629"/>
                    </a:cubicBezTo>
                    <a:cubicBezTo>
                      <a:pt x="8193" y="1246046"/>
                      <a:pt x="0" y="1226268"/>
                      <a:pt x="0" y="1205645"/>
                    </a:cubicBezTo>
                    <a:lnTo>
                      <a:pt x="0" y="77760"/>
                    </a:lnTo>
                    <a:cubicBezTo>
                      <a:pt x="0" y="57137"/>
                      <a:pt x="8193" y="37358"/>
                      <a:pt x="22775" y="22775"/>
                    </a:cubicBezTo>
                    <a:cubicBezTo>
                      <a:pt x="37358" y="8193"/>
                      <a:pt x="57137" y="0"/>
                      <a:pt x="77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85725"/>
                <a:ext cx="1650490" cy="13691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55"/>
                  </a:lnSpc>
                </a:pPr>
              </a:p>
            </p:txBody>
          </p:sp>
        </p:grpSp>
        <p:sp>
          <p:nvSpPr>
            <p:cNvPr name="AutoShape 31" id="31"/>
            <p:cNvSpPr/>
            <p:nvPr/>
          </p:nvSpPr>
          <p:spPr>
            <a:xfrm>
              <a:off x="0" y="862653"/>
              <a:ext cx="6770213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3093155" y="2876189"/>
            <a:ext cx="2539889" cy="2928881"/>
          </a:xfrm>
          <a:custGeom>
            <a:avLst/>
            <a:gdLst/>
            <a:ahLst/>
            <a:cxnLst/>
            <a:rect r="r" b="b" t="t" l="l"/>
            <a:pathLst>
              <a:path h="2928881" w="2539889">
                <a:moveTo>
                  <a:pt x="0" y="0"/>
                </a:moveTo>
                <a:lnTo>
                  <a:pt x="2539889" y="0"/>
                </a:lnTo>
                <a:lnTo>
                  <a:pt x="2539889" y="2928880"/>
                </a:lnTo>
                <a:lnTo>
                  <a:pt x="0" y="2928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532813" y="1171462"/>
            <a:ext cx="4876877" cy="150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45"/>
              </a:lnSpc>
            </a:pPr>
            <a:r>
              <a:rPr lang="en-US" b="true" sz="8300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СЪРВЪР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000000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242424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24406" y="2009227"/>
            <a:ext cx="3616676" cy="3691836"/>
            <a:chOff x="0" y="0"/>
            <a:chExt cx="952540" cy="9723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2540" cy="972335"/>
            </a:xfrm>
            <a:custGeom>
              <a:avLst/>
              <a:gdLst/>
              <a:ahLst/>
              <a:cxnLst/>
              <a:rect r="r" b="b" t="t" l="l"/>
              <a:pathLst>
                <a:path h="972335" w="952540">
                  <a:moveTo>
                    <a:pt x="74922" y="0"/>
                  </a:moveTo>
                  <a:lnTo>
                    <a:pt x="877619" y="0"/>
                  </a:lnTo>
                  <a:cubicBezTo>
                    <a:pt x="897489" y="0"/>
                    <a:pt x="916546" y="7894"/>
                    <a:pt x="930596" y="21944"/>
                  </a:cubicBezTo>
                  <a:cubicBezTo>
                    <a:pt x="944647" y="35995"/>
                    <a:pt x="952540" y="55051"/>
                    <a:pt x="952540" y="74922"/>
                  </a:cubicBezTo>
                  <a:lnTo>
                    <a:pt x="952540" y="897414"/>
                  </a:lnTo>
                  <a:cubicBezTo>
                    <a:pt x="952540" y="938792"/>
                    <a:pt x="918997" y="972335"/>
                    <a:pt x="877619" y="972335"/>
                  </a:cubicBezTo>
                  <a:lnTo>
                    <a:pt x="74922" y="972335"/>
                  </a:lnTo>
                  <a:cubicBezTo>
                    <a:pt x="55051" y="972335"/>
                    <a:pt x="35995" y="964442"/>
                    <a:pt x="21944" y="950391"/>
                  </a:cubicBezTo>
                  <a:cubicBezTo>
                    <a:pt x="7894" y="936341"/>
                    <a:pt x="0" y="917284"/>
                    <a:pt x="0" y="897414"/>
                  </a:cubicBezTo>
                  <a:lnTo>
                    <a:pt x="0" y="74922"/>
                  </a:lnTo>
                  <a:cubicBezTo>
                    <a:pt x="0" y="55051"/>
                    <a:pt x="7894" y="35995"/>
                    <a:pt x="21944" y="21944"/>
                  </a:cubicBezTo>
                  <a:cubicBezTo>
                    <a:pt x="35995" y="7894"/>
                    <a:pt x="55051" y="0"/>
                    <a:pt x="7492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952540" cy="10580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740465" y="4931454"/>
            <a:ext cx="483029" cy="48302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879228" y="5084578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2"/>
                </a:lnTo>
                <a:lnTo>
                  <a:pt x="0" y="205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987360" y="5558049"/>
            <a:ext cx="3616676" cy="3519530"/>
            <a:chOff x="0" y="0"/>
            <a:chExt cx="952540" cy="9269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52540" cy="926954"/>
            </a:xfrm>
            <a:custGeom>
              <a:avLst/>
              <a:gdLst/>
              <a:ahLst/>
              <a:cxnLst/>
              <a:rect r="r" b="b" t="t" l="l"/>
              <a:pathLst>
                <a:path h="926954" w="952540">
                  <a:moveTo>
                    <a:pt x="74922" y="0"/>
                  </a:moveTo>
                  <a:lnTo>
                    <a:pt x="877619" y="0"/>
                  </a:lnTo>
                  <a:cubicBezTo>
                    <a:pt x="897489" y="0"/>
                    <a:pt x="916546" y="7894"/>
                    <a:pt x="930596" y="21944"/>
                  </a:cubicBezTo>
                  <a:cubicBezTo>
                    <a:pt x="944647" y="35995"/>
                    <a:pt x="952540" y="55051"/>
                    <a:pt x="952540" y="74922"/>
                  </a:cubicBezTo>
                  <a:lnTo>
                    <a:pt x="952540" y="852033"/>
                  </a:lnTo>
                  <a:cubicBezTo>
                    <a:pt x="952540" y="893411"/>
                    <a:pt x="918997" y="926954"/>
                    <a:pt x="877619" y="926954"/>
                  </a:cubicBezTo>
                  <a:lnTo>
                    <a:pt x="74922" y="926954"/>
                  </a:lnTo>
                  <a:cubicBezTo>
                    <a:pt x="55051" y="926954"/>
                    <a:pt x="35995" y="919061"/>
                    <a:pt x="21944" y="905010"/>
                  </a:cubicBezTo>
                  <a:cubicBezTo>
                    <a:pt x="7894" y="890960"/>
                    <a:pt x="0" y="871903"/>
                    <a:pt x="0" y="852033"/>
                  </a:cubicBezTo>
                  <a:lnTo>
                    <a:pt x="0" y="74922"/>
                  </a:lnTo>
                  <a:cubicBezTo>
                    <a:pt x="0" y="55051"/>
                    <a:pt x="7894" y="35995"/>
                    <a:pt x="21944" y="21944"/>
                  </a:cubicBezTo>
                  <a:cubicBezTo>
                    <a:pt x="35995" y="7894"/>
                    <a:pt x="55051" y="0"/>
                    <a:pt x="749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952540" cy="1012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7803419" y="8465332"/>
            <a:ext cx="483029" cy="48302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7942182" y="8604095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2"/>
                </a:lnTo>
                <a:lnTo>
                  <a:pt x="0" y="205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987360" y="2009227"/>
            <a:ext cx="3616676" cy="3075351"/>
            <a:chOff x="0" y="0"/>
            <a:chExt cx="1282936" cy="109091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82936" cy="1090913"/>
            </a:xfrm>
            <a:custGeom>
              <a:avLst/>
              <a:gdLst/>
              <a:ahLst/>
              <a:cxnLst/>
              <a:rect r="r" b="b" t="t" l="l"/>
              <a:pathLst>
                <a:path h="1090913" w="1282936">
                  <a:moveTo>
                    <a:pt x="72781" y="0"/>
                  </a:moveTo>
                  <a:lnTo>
                    <a:pt x="1210155" y="0"/>
                  </a:lnTo>
                  <a:cubicBezTo>
                    <a:pt x="1229457" y="0"/>
                    <a:pt x="1247969" y="7668"/>
                    <a:pt x="1261619" y="21317"/>
                  </a:cubicBezTo>
                  <a:cubicBezTo>
                    <a:pt x="1275268" y="34966"/>
                    <a:pt x="1282936" y="53478"/>
                    <a:pt x="1282936" y="72781"/>
                  </a:cubicBezTo>
                  <a:lnTo>
                    <a:pt x="1282936" y="1018132"/>
                  </a:lnTo>
                  <a:cubicBezTo>
                    <a:pt x="1282936" y="1058328"/>
                    <a:pt x="1250350" y="1090913"/>
                    <a:pt x="1210155" y="1090913"/>
                  </a:cubicBezTo>
                  <a:lnTo>
                    <a:pt x="72781" y="1090913"/>
                  </a:lnTo>
                  <a:cubicBezTo>
                    <a:pt x="53478" y="1090913"/>
                    <a:pt x="34966" y="1083245"/>
                    <a:pt x="21317" y="1069596"/>
                  </a:cubicBezTo>
                  <a:cubicBezTo>
                    <a:pt x="7668" y="1055947"/>
                    <a:pt x="0" y="1037435"/>
                    <a:pt x="0" y="1018132"/>
                  </a:cubicBezTo>
                  <a:lnTo>
                    <a:pt x="0" y="72781"/>
                  </a:lnTo>
                  <a:cubicBezTo>
                    <a:pt x="0" y="53478"/>
                    <a:pt x="7668" y="34966"/>
                    <a:pt x="21317" y="21317"/>
                  </a:cubicBezTo>
                  <a:cubicBezTo>
                    <a:pt x="34966" y="7668"/>
                    <a:pt x="53478" y="0"/>
                    <a:pt x="72781" y="0"/>
                  </a:cubicBezTo>
                  <a:close/>
                </a:path>
              </a:pathLst>
            </a:custGeom>
            <a:blipFill>
              <a:blip r:embed="rId6"/>
              <a:stretch>
                <a:fillRect l="-5486" t="0" r="-5486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5400000">
            <a:off x="-1247901" y="2990181"/>
            <a:ext cx="2495802" cy="1388983"/>
            <a:chOff x="0" y="0"/>
            <a:chExt cx="657331" cy="3658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57331" cy="365823"/>
            </a:xfrm>
            <a:custGeom>
              <a:avLst/>
              <a:gdLst/>
              <a:ahLst/>
              <a:cxnLst/>
              <a:rect r="r" b="b" t="t" l="l"/>
              <a:pathLst>
                <a:path h="365823" w="657331">
                  <a:moveTo>
                    <a:pt x="105467" y="0"/>
                  </a:moveTo>
                  <a:lnTo>
                    <a:pt x="551863" y="0"/>
                  </a:lnTo>
                  <a:cubicBezTo>
                    <a:pt x="610111" y="0"/>
                    <a:pt x="657331" y="47219"/>
                    <a:pt x="657331" y="105467"/>
                  </a:cubicBezTo>
                  <a:lnTo>
                    <a:pt x="657331" y="260356"/>
                  </a:lnTo>
                  <a:cubicBezTo>
                    <a:pt x="657331" y="288327"/>
                    <a:pt x="646219" y="315153"/>
                    <a:pt x="626440" y="334932"/>
                  </a:cubicBezTo>
                  <a:cubicBezTo>
                    <a:pt x="606661" y="354711"/>
                    <a:pt x="579835" y="365823"/>
                    <a:pt x="551863" y="365823"/>
                  </a:cubicBezTo>
                  <a:lnTo>
                    <a:pt x="105467" y="365823"/>
                  </a:lnTo>
                  <a:cubicBezTo>
                    <a:pt x="77496" y="365823"/>
                    <a:pt x="50670" y="354711"/>
                    <a:pt x="30891" y="334932"/>
                  </a:cubicBezTo>
                  <a:cubicBezTo>
                    <a:pt x="11112" y="315153"/>
                    <a:pt x="0" y="288327"/>
                    <a:pt x="0" y="260356"/>
                  </a:cubicBezTo>
                  <a:lnTo>
                    <a:pt x="0" y="105467"/>
                  </a:lnTo>
                  <a:cubicBezTo>
                    <a:pt x="0" y="77496"/>
                    <a:pt x="11112" y="50670"/>
                    <a:pt x="30891" y="30891"/>
                  </a:cubicBezTo>
                  <a:cubicBezTo>
                    <a:pt x="50670" y="11112"/>
                    <a:pt x="77496" y="0"/>
                    <a:pt x="1054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657331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5400000">
            <a:off x="-2345389" y="6996443"/>
            <a:ext cx="4690778" cy="1388983"/>
            <a:chOff x="0" y="0"/>
            <a:chExt cx="1235431" cy="3658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35431" cy="365823"/>
            </a:xfrm>
            <a:custGeom>
              <a:avLst/>
              <a:gdLst/>
              <a:ahLst/>
              <a:cxnLst/>
              <a:rect r="r" b="b" t="t" l="l"/>
              <a:pathLst>
                <a:path h="365823" w="1235431">
                  <a:moveTo>
                    <a:pt x="56115" y="0"/>
                  </a:moveTo>
                  <a:lnTo>
                    <a:pt x="1179316" y="0"/>
                  </a:lnTo>
                  <a:cubicBezTo>
                    <a:pt x="1210307" y="0"/>
                    <a:pt x="1235431" y="25124"/>
                    <a:pt x="1235431" y="56115"/>
                  </a:cubicBezTo>
                  <a:lnTo>
                    <a:pt x="1235431" y="309707"/>
                  </a:lnTo>
                  <a:cubicBezTo>
                    <a:pt x="1235431" y="340699"/>
                    <a:pt x="1210307" y="365823"/>
                    <a:pt x="1179316" y="365823"/>
                  </a:cubicBezTo>
                  <a:lnTo>
                    <a:pt x="56115" y="365823"/>
                  </a:lnTo>
                  <a:cubicBezTo>
                    <a:pt x="25124" y="365823"/>
                    <a:pt x="0" y="340699"/>
                    <a:pt x="0" y="309707"/>
                  </a:cubicBezTo>
                  <a:lnTo>
                    <a:pt x="0" y="56115"/>
                  </a:lnTo>
                  <a:cubicBezTo>
                    <a:pt x="0" y="25124"/>
                    <a:pt x="25124" y="0"/>
                    <a:pt x="5611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1235431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532813" y="476652"/>
            <a:ext cx="708877" cy="708877"/>
          </a:xfrm>
          <a:custGeom>
            <a:avLst/>
            <a:gdLst/>
            <a:ahLst/>
            <a:cxnLst/>
            <a:rect r="r" b="b" t="t" l="l"/>
            <a:pathLst>
              <a:path h="708877" w="708877">
                <a:moveTo>
                  <a:pt x="0" y="0"/>
                </a:moveTo>
                <a:lnTo>
                  <a:pt x="708877" y="0"/>
                </a:lnTo>
                <a:lnTo>
                  <a:pt x="708877" y="708877"/>
                </a:lnTo>
                <a:lnTo>
                  <a:pt x="0" y="70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0924406" y="6358287"/>
            <a:ext cx="3616676" cy="3075351"/>
            <a:chOff x="0" y="0"/>
            <a:chExt cx="1282936" cy="109091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82936" cy="1090913"/>
            </a:xfrm>
            <a:custGeom>
              <a:avLst/>
              <a:gdLst/>
              <a:ahLst/>
              <a:cxnLst/>
              <a:rect r="r" b="b" t="t" l="l"/>
              <a:pathLst>
                <a:path h="1090913" w="1282936">
                  <a:moveTo>
                    <a:pt x="72781" y="0"/>
                  </a:moveTo>
                  <a:lnTo>
                    <a:pt x="1210155" y="0"/>
                  </a:lnTo>
                  <a:cubicBezTo>
                    <a:pt x="1229457" y="0"/>
                    <a:pt x="1247969" y="7668"/>
                    <a:pt x="1261619" y="21317"/>
                  </a:cubicBezTo>
                  <a:cubicBezTo>
                    <a:pt x="1275268" y="34966"/>
                    <a:pt x="1282936" y="53478"/>
                    <a:pt x="1282936" y="72781"/>
                  </a:cubicBezTo>
                  <a:lnTo>
                    <a:pt x="1282936" y="1018132"/>
                  </a:lnTo>
                  <a:cubicBezTo>
                    <a:pt x="1282936" y="1058328"/>
                    <a:pt x="1250350" y="1090913"/>
                    <a:pt x="1210155" y="1090913"/>
                  </a:cubicBezTo>
                  <a:lnTo>
                    <a:pt x="72781" y="1090913"/>
                  </a:lnTo>
                  <a:cubicBezTo>
                    <a:pt x="53478" y="1090913"/>
                    <a:pt x="34966" y="1083245"/>
                    <a:pt x="21317" y="1069596"/>
                  </a:cubicBezTo>
                  <a:cubicBezTo>
                    <a:pt x="7668" y="1055947"/>
                    <a:pt x="0" y="1037435"/>
                    <a:pt x="0" y="1018132"/>
                  </a:cubicBezTo>
                  <a:lnTo>
                    <a:pt x="0" y="72781"/>
                  </a:lnTo>
                  <a:cubicBezTo>
                    <a:pt x="0" y="53478"/>
                    <a:pt x="7668" y="34966"/>
                    <a:pt x="21317" y="21317"/>
                  </a:cubicBezTo>
                  <a:cubicBezTo>
                    <a:pt x="34966" y="7668"/>
                    <a:pt x="53478" y="0"/>
                    <a:pt x="72781" y="0"/>
                  </a:cubicBezTo>
                  <a:close/>
                </a:path>
              </a:pathLst>
            </a:custGeom>
            <a:blipFill>
              <a:blip r:embed="rId8"/>
              <a:stretch>
                <a:fillRect l="-10955" t="0" r="-10955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2313278" y="3168599"/>
            <a:ext cx="6992341" cy="3376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15"/>
              </a:lnSpc>
            </a:pPr>
            <a:r>
              <a:rPr lang="en-US" b="true" sz="16582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ДЕМО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000000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242424"/>
                </a:solidFill>
                <a:latin typeface="29LT Bukra"/>
                <a:ea typeface="29LT Bukra"/>
                <a:cs typeface="29LT Bukra"/>
                <a:sym typeface="29LT Bukra"/>
              </a:rPr>
              <a:t>Imporove your workflow</a:t>
            </a:r>
          </a:p>
        </p:txBody>
      </p: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4787" y="1616269"/>
            <a:ext cx="8147830" cy="4890958"/>
            <a:chOff x="0" y="0"/>
            <a:chExt cx="2310924" cy="13871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10924" cy="1387195"/>
            </a:xfrm>
            <a:custGeom>
              <a:avLst/>
              <a:gdLst/>
              <a:ahLst/>
              <a:cxnLst/>
              <a:rect r="r" b="b" t="t" l="l"/>
              <a:pathLst>
                <a:path h="1387195" w="2310924">
                  <a:moveTo>
                    <a:pt x="40858" y="0"/>
                  </a:moveTo>
                  <a:lnTo>
                    <a:pt x="2270066" y="0"/>
                  </a:lnTo>
                  <a:cubicBezTo>
                    <a:pt x="2280902" y="0"/>
                    <a:pt x="2291294" y="4305"/>
                    <a:pt x="2298957" y="11967"/>
                  </a:cubicBezTo>
                  <a:cubicBezTo>
                    <a:pt x="2306619" y="19629"/>
                    <a:pt x="2310924" y="30022"/>
                    <a:pt x="2310924" y="40858"/>
                  </a:cubicBezTo>
                  <a:lnTo>
                    <a:pt x="2310924" y="1346337"/>
                  </a:lnTo>
                  <a:cubicBezTo>
                    <a:pt x="2310924" y="1357174"/>
                    <a:pt x="2306619" y="1367566"/>
                    <a:pt x="2298957" y="1375228"/>
                  </a:cubicBezTo>
                  <a:cubicBezTo>
                    <a:pt x="2291294" y="1382890"/>
                    <a:pt x="2280902" y="1387195"/>
                    <a:pt x="2270066" y="1387195"/>
                  </a:cubicBezTo>
                  <a:lnTo>
                    <a:pt x="40858" y="1387195"/>
                  </a:lnTo>
                  <a:cubicBezTo>
                    <a:pt x="30022" y="1387195"/>
                    <a:pt x="19629" y="1382890"/>
                    <a:pt x="11967" y="1375228"/>
                  </a:cubicBezTo>
                  <a:cubicBezTo>
                    <a:pt x="4305" y="1367566"/>
                    <a:pt x="0" y="1357174"/>
                    <a:pt x="0" y="1346337"/>
                  </a:cubicBezTo>
                  <a:lnTo>
                    <a:pt x="0" y="40858"/>
                  </a:lnTo>
                  <a:cubicBezTo>
                    <a:pt x="0" y="30022"/>
                    <a:pt x="4305" y="19629"/>
                    <a:pt x="11967" y="11967"/>
                  </a:cubicBezTo>
                  <a:cubicBezTo>
                    <a:pt x="19629" y="4305"/>
                    <a:pt x="30022" y="0"/>
                    <a:pt x="408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2310924" cy="1472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146281" y="6859652"/>
            <a:ext cx="2635636" cy="2398648"/>
            <a:chOff x="0" y="0"/>
            <a:chExt cx="747531" cy="6803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47531" cy="680315"/>
            </a:xfrm>
            <a:custGeom>
              <a:avLst/>
              <a:gdLst/>
              <a:ahLst/>
              <a:cxnLst/>
              <a:rect r="r" b="b" t="t" l="l"/>
              <a:pathLst>
                <a:path h="680315" w="747531">
                  <a:moveTo>
                    <a:pt x="99872" y="0"/>
                  </a:moveTo>
                  <a:lnTo>
                    <a:pt x="647659" y="0"/>
                  </a:lnTo>
                  <a:cubicBezTo>
                    <a:pt x="702817" y="0"/>
                    <a:pt x="747531" y="44714"/>
                    <a:pt x="747531" y="99872"/>
                  </a:cubicBezTo>
                  <a:lnTo>
                    <a:pt x="747531" y="580444"/>
                  </a:lnTo>
                  <a:cubicBezTo>
                    <a:pt x="747531" y="635601"/>
                    <a:pt x="702817" y="680315"/>
                    <a:pt x="647659" y="680315"/>
                  </a:cubicBezTo>
                  <a:lnTo>
                    <a:pt x="99872" y="680315"/>
                  </a:lnTo>
                  <a:cubicBezTo>
                    <a:pt x="44714" y="680315"/>
                    <a:pt x="0" y="635601"/>
                    <a:pt x="0" y="580444"/>
                  </a:cubicBezTo>
                  <a:lnTo>
                    <a:pt x="0" y="99872"/>
                  </a:lnTo>
                  <a:cubicBezTo>
                    <a:pt x="0" y="44714"/>
                    <a:pt x="44714" y="0"/>
                    <a:pt x="998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747531" cy="766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04787" y="6859652"/>
            <a:ext cx="2462817" cy="2398648"/>
            <a:chOff x="0" y="0"/>
            <a:chExt cx="698515" cy="68031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15" cy="680315"/>
            </a:xfrm>
            <a:custGeom>
              <a:avLst/>
              <a:gdLst/>
              <a:ahLst/>
              <a:cxnLst/>
              <a:rect r="r" b="b" t="t" l="l"/>
              <a:pathLst>
                <a:path h="680315" w="698515">
                  <a:moveTo>
                    <a:pt x="106880" y="0"/>
                  </a:moveTo>
                  <a:lnTo>
                    <a:pt x="591635" y="0"/>
                  </a:lnTo>
                  <a:cubicBezTo>
                    <a:pt x="650663" y="0"/>
                    <a:pt x="698515" y="47852"/>
                    <a:pt x="698515" y="106880"/>
                  </a:cubicBezTo>
                  <a:lnTo>
                    <a:pt x="698515" y="573435"/>
                  </a:lnTo>
                  <a:cubicBezTo>
                    <a:pt x="698515" y="632464"/>
                    <a:pt x="650663" y="680315"/>
                    <a:pt x="591635" y="680315"/>
                  </a:cubicBezTo>
                  <a:lnTo>
                    <a:pt x="106880" y="680315"/>
                  </a:lnTo>
                  <a:cubicBezTo>
                    <a:pt x="47852" y="680315"/>
                    <a:pt x="0" y="632464"/>
                    <a:pt x="0" y="573435"/>
                  </a:cubicBezTo>
                  <a:lnTo>
                    <a:pt x="0" y="106880"/>
                  </a:lnTo>
                  <a:cubicBezTo>
                    <a:pt x="0" y="47852"/>
                    <a:pt x="47852" y="0"/>
                    <a:pt x="10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698515" cy="766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303712" y="6859652"/>
            <a:ext cx="2462817" cy="2398648"/>
            <a:chOff x="0" y="0"/>
            <a:chExt cx="698515" cy="6803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98515" cy="680315"/>
            </a:xfrm>
            <a:custGeom>
              <a:avLst/>
              <a:gdLst/>
              <a:ahLst/>
              <a:cxnLst/>
              <a:rect r="r" b="b" t="t" l="l"/>
              <a:pathLst>
                <a:path h="680315" w="698515">
                  <a:moveTo>
                    <a:pt x="106880" y="0"/>
                  </a:moveTo>
                  <a:lnTo>
                    <a:pt x="591635" y="0"/>
                  </a:lnTo>
                  <a:cubicBezTo>
                    <a:pt x="650663" y="0"/>
                    <a:pt x="698515" y="47852"/>
                    <a:pt x="698515" y="106880"/>
                  </a:cubicBezTo>
                  <a:lnTo>
                    <a:pt x="698515" y="573435"/>
                  </a:lnTo>
                  <a:cubicBezTo>
                    <a:pt x="698515" y="632464"/>
                    <a:pt x="650663" y="680315"/>
                    <a:pt x="591635" y="680315"/>
                  </a:cubicBezTo>
                  <a:lnTo>
                    <a:pt x="106880" y="680315"/>
                  </a:lnTo>
                  <a:cubicBezTo>
                    <a:pt x="47852" y="680315"/>
                    <a:pt x="0" y="632464"/>
                    <a:pt x="0" y="573435"/>
                  </a:cubicBezTo>
                  <a:lnTo>
                    <a:pt x="0" y="106880"/>
                  </a:lnTo>
                  <a:cubicBezTo>
                    <a:pt x="0" y="47852"/>
                    <a:pt x="47852" y="0"/>
                    <a:pt x="10688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85725"/>
              <a:ext cx="698515" cy="766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688726" y="7005330"/>
            <a:ext cx="1891086" cy="634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4"/>
              </a:lnSpc>
              <a:spcBef>
                <a:spcPct val="0"/>
              </a:spcBef>
            </a:pPr>
            <a:r>
              <a:rPr lang="en-US" b="true" sz="3153">
                <a:solidFill>
                  <a:srgbClr val="242424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Ф</a:t>
            </a:r>
            <a:r>
              <a:rPr lang="en-US" b="true" sz="3153" strike="noStrike" u="none">
                <a:solidFill>
                  <a:srgbClr val="242424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актури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03712" y="7019598"/>
            <a:ext cx="2447432" cy="542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14"/>
              </a:lnSpc>
              <a:spcBef>
                <a:spcPct val="0"/>
              </a:spcBef>
            </a:pPr>
            <a:r>
              <a:rPr lang="en-US" b="true" sz="2653">
                <a:solidFill>
                  <a:srgbClr val="242424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Azion Shield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376518" y="1616269"/>
            <a:ext cx="8233875" cy="7642031"/>
            <a:chOff x="0" y="0"/>
            <a:chExt cx="2149620" cy="199510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49620" cy="1995107"/>
            </a:xfrm>
            <a:custGeom>
              <a:avLst/>
              <a:gdLst/>
              <a:ahLst/>
              <a:cxnLst/>
              <a:rect r="r" b="b" t="t" l="l"/>
              <a:pathLst>
                <a:path h="1995107" w="2149620">
                  <a:moveTo>
                    <a:pt x="47013" y="0"/>
                  </a:moveTo>
                  <a:lnTo>
                    <a:pt x="2102607" y="0"/>
                  </a:lnTo>
                  <a:cubicBezTo>
                    <a:pt x="2128571" y="0"/>
                    <a:pt x="2149620" y="21048"/>
                    <a:pt x="2149620" y="47013"/>
                  </a:cubicBezTo>
                  <a:lnTo>
                    <a:pt x="2149620" y="1948094"/>
                  </a:lnTo>
                  <a:cubicBezTo>
                    <a:pt x="2149620" y="1974058"/>
                    <a:pt x="2128571" y="1995107"/>
                    <a:pt x="2102607" y="1995107"/>
                  </a:cubicBezTo>
                  <a:lnTo>
                    <a:pt x="47013" y="1995107"/>
                  </a:lnTo>
                  <a:cubicBezTo>
                    <a:pt x="21048" y="1995107"/>
                    <a:pt x="0" y="1974058"/>
                    <a:pt x="0" y="1948094"/>
                  </a:cubicBezTo>
                  <a:lnTo>
                    <a:pt x="0" y="47013"/>
                  </a:lnTo>
                  <a:cubicBezTo>
                    <a:pt x="0" y="21048"/>
                    <a:pt x="21048" y="0"/>
                    <a:pt x="47013" y="0"/>
                  </a:cubicBezTo>
                  <a:close/>
                </a:path>
              </a:pathLst>
            </a:custGeom>
            <a:blipFill>
              <a:blip r:embed="rId2"/>
              <a:stretch>
                <a:fillRect l="-19609" t="0" r="-19609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26246" y="8633043"/>
            <a:ext cx="448542" cy="448542"/>
            <a:chOff x="0" y="0"/>
            <a:chExt cx="598056" cy="598056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598056" cy="598056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3756" lIns="33756" bIns="33756" rIns="33756"/>
              <a:lstStyle/>
              <a:p>
                <a:pPr algn="ctr">
                  <a:lnSpc>
                    <a:spcPts val="1959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71808" y="171808"/>
              <a:ext cx="254440" cy="254440"/>
            </a:xfrm>
            <a:custGeom>
              <a:avLst/>
              <a:gdLst/>
              <a:ahLst/>
              <a:cxnLst/>
              <a:rect r="r" b="b" t="t" l="l"/>
              <a:pathLst>
                <a:path h="254440" w="254440">
                  <a:moveTo>
                    <a:pt x="0" y="0"/>
                  </a:moveTo>
                  <a:lnTo>
                    <a:pt x="254440" y="0"/>
                  </a:lnTo>
                  <a:lnTo>
                    <a:pt x="254440" y="254440"/>
                  </a:lnTo>
                  <a:lnTo>
                    <a:pt x="0" y="25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334703" y="8633043"/>
            <a:ext cx="448542" cy="448542"/>
            <a:chOff x="0" y="0"/>
            <a:chExt cx="598056" cy="598056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598056" cy="598056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3756" lIns="33756" bIns="33756" rIns="33756"/>
              <a:lstStyle/>
              <a:p>
                <a:pPr algn="ctr">
                  <a:lnSpc>
                    <a:spcPts val="1959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171808" y="171808"/>
              <a:ext cx="254440" cy="254440"/>
            </a:xfrm>
            <a:custGeom>
              <a:avLst/>
              <a:gdLst/>
              <a:ahLst/>
              <a:cxnLst/>
              <a:rect r="r" b="b" t="t" l="l"/>
              <a:pathLst>
                <a:path h="254440" w="254440">
                  <a:moveTo>
                    <a:pt x="0" y="0"/>
                  </a:moveTo>
                  <a:lnTo>
                    <a:pt x="254440" y="0"/>
                  </a:lnTo>
                  <a:lnTo>
                    <a:pt x="254440" y="254440"/>
                  </a:lnTo>
                  <a:lnTo>
                    <a:pt x="0" y="25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5103139" y="8633043"/>
            <a:ext cx="448542" cy="448542"/>
            <a:chOff x="0" y="0"/>
            <a:chExt cx="598056" cy="598056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598056" cy="598056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3756" lIns="33756" bIns="33756" rIns="33756"/>
              <a:lstStyle/>
              <a:p>
                <a:pPr algn="ctr">
                  <a:lnSpc>
                    <a:spcPts val="1959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171808" y="171808"/>
              <a:ext cx="254440" cy="254440"/>
            </a:xfrm>
            <a:custGeom>
              <a:avLst/>
              <a:gdLst/>
              <a:ahLst/>
              <a:cxnLst/>
              <a:rect r="r" b="b" t="t" l="l"/>
              <a:pathLst>
                <a:path h="254440" w="254440">
                  <a:moveTo>
                    <a:pt x="0" y="0"/>
                  </a:moveTo>
                  <a:lnTo>
                    <a:pt x="254440" y="0"/>
                  </a:lnTo>
                  <a:lnTo>
                    <a:pt x="254440" y="254440"/>
                  </a:lnTo>
                  <a:lnTo>
                    <a:pt x="0" y="25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911710" y="2357262"/>
            <a:ext cx="6509500" cy="3050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3"/>
              </a:lnSpc>
            </a:pPr>
            <a:r>
              <a:rPr lang="en-US" b="true" sz="9359">
                <a:solidFill>
                  <a:srgbClr val="242424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БЪДЕЩО РАЗВИТИЕ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7396858" y="2180700"/>
            <a:ext cx="729389" cy="729389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973" lIns="50973" bIns="50973" rIns="50973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7606395" y="2390237"/>
            <a:ext cx="310314" cy="310314"/>
          </a:xfrm>
          <a:custGeom>
            <a:avLst/>
            <a:gdLst/>
            <a:ahLst/>
            <a:cxnLst/>
            <a:rect r="r" b="b" t="t" l="l"/>
            <a:pathLst>
              <a:path h="310314" w="310314">
                <a:moveTo>
                  <a:pt x="0" y="0"/>
                </a:moveTo>
                <a:lnTo>
                  <a:pt x="310314" y="0"/>
                </a:lnTo>
                <a:lnTo>
                  <a:pt x="310314" y="310315"/>
                </a:lnTo>
                <a:lnTo>
                  <a:pt x="0" y="310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469998" y="7000548"/>
            <a:ext cx="1871039" cy="634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4"/>
              </a:lnSpc>
              <a:spcBef>
                <a:spcPct val="0"/>
              </a:spcBef>
            </a:pPr>
            <a:r>
              <a:rPr lang="en-US" b="true" sz="3153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Други</a:t>
            </a:r>
          </a:p>
        </p:txBody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107" y="4348341"/>
            <a:ext cx="16906656" cy="2518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b="true" sz="6600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Колко е трудно менажирането на една организация?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15685318" y="6178611"/>
            <a:ext cx="5205364" cy="954013"/>
            <a:chOff x="0" y="0"/>
            <a:chExt cx="1370960" cy="251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0960" cy="251263"/>
            </a:xfrm>
            <a:custGeom>
              <a:avLst/>
              <a:gdLst/>
              <a:ahLst/>
              <a:cxnLst/>
              <a:rect r="r" b="b" t="t" l="l"/>
              <a:pathLst>
                <a:path h="251263" w="1370960">
                  <a:moveTo>
                    <a:pt x="55030" y="0"/>
                  </a:moveTo>
                  <a:lnTo>
                    <a:pt x="1315930" y="0"/>
                  </a:lnTo>
                  <a:cubicBezTo>
                    <a:pt x="1330525" y="0"/>
                    <a:pt x="1344522" y="5798"/>
                    <a:pt x="1354842" y="16118"/>
                  </a:cubicBezTo>
                  <a:cubicBezTo>
                    <a:pt x="1365162" y="26438"/>
                    <a:pt x="1370960" y="40435"/>
                    <a:pt x="1370960" y="55030"/>
                  </a:cubicBezTo>
                  <a:lnTo>
                    <a:pt x="1370960" y="196233"/>
                  </a:lnTo>
                  <a:cubicBezTo>
                    <a:pt x="1370960" y="210828"/>
                    <a:pt x="1365162" y="224825"/>
                    <a:pt x="1354842" y="235145"/>
                  </a:cubicBezTo>
                  <a:cubicBezTo>
                    <a:pt x="1344522" y="245465"/>
                    <a:pt x="1330525" y="251263"/>
                    <a:pt x="1315930" y="251263"/>
                  </a:cubicBezTo>
                  <a:lnTo>
                    <a:pt x="55030" y="251263"/>
                  </a:lnTo>
                  <a:cubicBezTo>
                    <a:pt x="40435" y="251263"/>
                    <a:pt x="26438" y="245465"/>
                    <a:pt x="16118" y="235145"/>
                  </a:cubicBezTo>
                  <a:cubicBezTo>
                    <a:pt x="5798" y="224825"/>
                    <a:pt x="0" y="210828"/>
                    <a:pt x="0" y="196233"/>
                  </a:cubicBezTo>
                  <a:lnTo>
                    <a:pt x="0" y="55030"/>
                  </a:lnTo>
                  <a:cubicBezTo>
                    <a:pt x="0" y="40435"/>
                    <a:pt x="5798" y="26438"/>
                    <a:pt x="16118" y="16118"/>
                  </a:cubicBezTo>
                  <a:cubicBezTo>
                    <a:pt x="26438" y="5798"/>
                    <a:pt x="40435" y="0"/>
                    <a:pt x="5503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1370960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7297956" y="1894130"/>
            <a:ext cx="1989614" cy="963538"/>
            <a:chOff x="0" y="0"/>
            <a:chExt cx="524014" cy="2537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4014" cy="253771"/>
            </a:xfrm>
            <a:custGeom>
              <a:avLst/>
              <a:gdLst/>
              <a:ahLst/>
              <a:cxnLst/>
              <a:rect r="r" b="b" t="t" l="l"/>
              <a:pathLst>
                <a:path h="253771" w="524014">
                  <a:moveTo>
                    <a:pt x="126886" y="0"/>
                  </a:moveTo>
                  <a:lnTo>
                    <a:pt x="397128" y="0"/>
                  </a:lnTo>
                  <a:cubicBezTo>
                    <a:pt x="467205" y="0"/>
                    <a:pt x="524014" y="56809"/>
                    <a:pt x="524014" y="126886"/>
                  </a:cubicBezTo>
                  <a:lnTo>
                    <a:pt x="524014" y="126886"/>
                  </a:lnTo>
                  <a:cubicBezTo>
                    <a:pt x="524014" y="160538"/>
                    <a:pt x="510645" y="192812"/>
                    <a:pt x="486850" y="216607"/>
                  </a:cubicBezTo>
                  <a:cubicBezTo>
                    <a:pt x="463054" y="240403"/>
                    <a:pt x="430780" y="253771"/>
                    <a:pt x="397128" y="253771"/>
                  </a:cubicBezTo>
                  <a:lnTo>
                    <a:pt x="126886" y="253771"/>
                  </a:lnTo>
                  <a:cubicBezTo>
                    <a:pt x="93234" y="253771"/>
                    <a:pt x="60960" y="240403"/>
                    <a:pt x="37164" y="216607"/>
                  </a:cubicBezTo>
                  <a:cubicBezTo>
                    <a:pt x="13368" y="192812"/>
                    <a:pt x="0" y="160538"/>
                    <a:pt x="0" y="126886"/>
                  </a:cubicBezTo>
                  <a:lnTo>
                    <a:pt x="0" y="126886"/>
                  </a:lnTo>
                  <a:cubicBezTo>
                    <a:pt x="0" y="93234"/>
                    <a:pt x="13368" y="60960"/>
                    <a:pt x="37164" y="37164"/>
                  </a:cubicBezTo>
                  <a:cubicBezTo>
                    <a:pt x="60960" y="13368"/>
                    <a:pt x="93234" y="0"/>
                    <a:pt x="1268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524014" cy="3394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slow">
    <p:cover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35138" y="6934530"/>
            <a:ext cx="5975255" cy="2372847"/>
            <a:chOff x="0" y="0"/>
            <a:chExt cx="1573730" cy="6249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3730" cy="624947"/>
            </a:xfrm>
            <a:custGeom>
              <a:avLst/>
              <a:gdLst/>
              <a:ahLst/>
              <a:cxnLst/>
              <a:rect r="r" b="b" t="t" l="l"/>
              <a:pathLst>
                <a:path h="624947" w="1573730">
                  <a:moveTo>
                    <a:pt x="46644" y="0"/>
                  </a:moveTo>
                  <a:lnTo>
                    <a:pt x="1527086" y="0"/>
                  </a:lnTo>
                  <a:cubicBezTo>
                    <a:pt x="1539456" y="0"/>
                    <a:pt x="1551321" y="4914"/>
                    <a:pt x="1560068" y="13662"/>
                  </a:cubicBezTo>
                  <a:cubicBezTo>
                    <a:pt x="1568815" y="22409"/>
                    <a:pt x="1573730" y="34273"/>
                    <a:pt x="1573730" y="46644"/>
                  </a:cubicBezTo>
                  <a:lnTo>
                    <a:pt x="1573730" y="578304"/>
                  </a:lnTo>
                  <a:cubicBezTo>
                    <a:pt x="1573730" y="590674"/>
                    <a:pt x="1568815" y="602538"/>
                    <a:pt x="1560068" y="611286"/>
                  </a:cubicBezTo>
                  <a:cubicBezTo>
                    <a:pt x="1551321" y="620033"/>
                    <a:pt x="1539456" y="624947"/>
                    <a:pt x="1527086" y="624947"/>
                  </a:cubicBezTo>
                  <a:lnTo>
                    <a:pt x="46644" y="624947"/>
                  </a:lnTo>
                  <a:cubicBezTo>
                    <a:pt x="34273" y="624947"/>
                    <a:pt x="22409" y="620033"/>
                    <a:pt x="13662" y="611286"/>
                  </a:cubicBezTo>
                  <a:cubicBezTo>
                    <a:pt x="4914" y="602538"/>
                    <a:pt x="0" y="590674"/>
                    <a:pt x="0" y="578304"/>
                  </a:cubicBezTo>
                  <a:lnTo>
                    <a:pt x="0" y="46644"/>
                  </a:lnTo>
                  <a:cubicBezTo>
                    <a:pt x="0" y="34273"/>
                    <a:pt x="4914" y="22409"/>
                    <a:pt x="13662" y="13662"/>
                  </a:cubicBezTo>
                  <a:cubicBezTo>
                    <a:pt x="22409" y="4914"/>
                    <a:pt x="34273" y="0"/>
                    <a:pt x="466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1573730" cy="710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13868" y="1684532"/>
            <a:ext cx="13161715" cy="4494739"/>
            <a:chOff x="0" y="0"/>
            <a:chExt cx="3663007" cy="12509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63007" cy="1250921"/>
            </a:xfrm>
            <a:custGeom>
              <a:avLst/>
              <a:gdLst/>
              <a:ahLst/>
              <a:cxnLst/>
              <a:rect r="r" b="b" t="t" l="l"/>
              <a:pathLst>
                <a:path h="1250921" w="3663007">
                  <a:moveTo>
                    <a:pt x="24705" y="0"/>
                  </a:moveTo>
                  <a:lnTo>
                    <a:pt x="3638302" y="0"/>
                  </a:lnTo>
                  <a:cubicBezTo>
                    <a:pt x="3651946" y="0"/>
                    <a:pt x="3663007" y="11061"/>
                    <a:pt x="3663007" y="24705"/>
                  </a:cubicBezTo>
                  <a:lnTo>
                    <a:pt x="3663007" y="1226216"/>
                  </a:lnTo>
                  <a:cubicBezTo>
                    <a:pt x="3663007" y="1239860"/>
                    <a:pt x="3651946" y="1250921"/>
                    <a:pt x="3638302" y="1250921"/>
                  </a:cubicBezTo>
                  <a:lnTo>
                    <a:pt x="24705" y="1250921"/>
                  </a:lnTo>
                  <a:cubicBezTo>
                    <a:pt x="11061" y="1250921"/>
                    <a:pt x="0" y="1239860"/>
                    <a:pt x="0" y="1226216"/>
                  </a:cubicBezTo>
                  <a:lnTo>
                    <a:pt x="0" y="24705"/>
                  </a:lnTo>
                  <a:cubicBezTo>
                    <a:pt x="0" y="11061"/>
                    <a:pt x="11061" y="0"/>
                    <a:pt x="24705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7547" r="0" b="-47547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85669" y="5143500"/>
            <a:ext cx="1818437" cy="747504"/>
            <a:chOff x="0" y="0"/>
            <a:chExt cx="478930" cy="19687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78930" cy="196873"/>
            </a:xfrm>
            <a:custGeom>
              <a:avLst/>
              <a:gdLst/>
              <a:ahLst/>
              <a:cxnLst/>
              <a:rect r="r" b="b" t="t" l="l"/>
              <a:pathLst>
                <a:path h="196873" w="478930">
                  <a:moveTo>
                    <a:pt x="98437" y="0"/>
                  </a:moveTo>
                  <a:lnTo>
                    <a:pt x="380493" y="0"/>
                  </a:lnTo>
                  <a:cubicBezTo>
                    <a:pt x="434858" y="0"/>
                    <a:pt x="478930" y="44072"/>
                    <a:pt x="478930" y="98437"/>
                  </a:cubicBezTo>
                  <a:lnTo>
                    <a:pt x="478930" y="98437"/>
                  </a:lnTo>
                  <a:cubicBezTo>
                    <a:pt x="478930" y="152802"/>
                    <a:pt x="434858" y="196873"/>
                    <a:pt x="380493" y="196873"/>
                  </a:cubicBezTo>
                  <a:lnTo>
                    <a:pt x="98437" y="196873"/>
                  </a:lnTo>
                  <a:cubicBezTo>
                    <a:pt x="44072" y="196873"/>
                    <a:pt x="0" y="152802"/>
                    <a:pt x="0" y="98437"/>
                  </a:cubicBezTo>
                  <a:lnTo>
                    <a:pt x="0" y="98437"/>
                  </a:lnTo>
                  <a:cubicBezTo>
                    <a:pt x="0" y="44072"/>
                    <a:pt x="44072" y="0"/>
                    <a:pt x="98437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478930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076978" y="5272325"/>
            <a:ext cx="483029" cy="48302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7215741" y="5411088"/>
            <a:ext cx="205502" cy="205502"/>
          </a:xfrm>
          <a:custGeom>
            <a:avLst/>
            <a:gdLst/>
            <a:ahLst/>
            <a:cxnLst/>
            <a:rect r="r" b="b" t="t" l="l"/>
            <a:pathLst>
              <a:path h="205502" w="205502">
                <a:moveTo>
                  <a:pt x="0" y="0"/>
                </a:moveTo>
                <a:lnTo>
                  <a:pt x="205502" y="0"/>
                </a:lnTo>
                <a:lnTo>
                  <a:pt x="205502" y="205502"/>
                </a:lnTo>
                <a:lnTo>
                  <a:pt x="0" y="205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82433" y="7358083"/>
            <a:ext cx="320881" cy="327430"/>
          </a:xfrm>
          <a:custGeom>
            <a:avLst/>
            <a:gdLst/>
            <a:ahLst/>
            <a:cxnLst/>
            <a:rect r="r" b="b" t="t" l="l"/>
            <a:pathLst>
              <a:path h="327430" w="320881">
                <a:moveTo>
                  <a:pt x="0" y="0"/>
                </a:moveTo>
                <a:lnTo>
                  <a:pt x="320881" y="0"/>
                </a:lnTo>
                <a:lnTo>
                  <a:pt x="320881" y="327430"/>
                </a:lnTo>
                <a:lnTo>
                  <a:pt x="0" y="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419254" y="7982147"/>
            <a:ext cx="3362121" cy="314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8"/>
              </a:lnSpc>
            </a:pPr>
            <a:r>
              <a:rPr lang="en-US" sz="1856">
                <a:solidFill>
                  <a:srgbClr val="242424"/>
                </a:solidFill>
                <a:latin typeface="HK Grotesk"/>
                <a:ea typeface="HK Grotesk"/>
                <a:cs typeface="HK Grotesk"/>
                <a:sym typeface="HK Grotesk"/>
              </a:rPr>
              <a:t>www.azion.online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882433" y="8020247"/>
            <a:ext cx="320574" cy="320574"/>
          </a:xfrm>
          <a:custGeom>
            <a:avLst/>
            <a:gdLst/>
            <a:ahLst/>
            <a:cxnLst/>
            <a:rect r="r" b="b" t="t" l="l"/>
            <a:pathLst>
              <a:path h="320574" w="320574">
                <a:moveTo>
                  <a:pt x="0" y="0"/>
                </a:moveTo>
                <a:lnTo>
                  <a:pt x="320573" y="0"/>
                </a:lnTo>
                <a:lnTo>
                  <a:pt x="320573" y="320573"/>
                </a:lnTo>
                <a:lnTo>
                  <a:pt x="0" y="320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419254" y="8482557"/>
            <a:ext cx="3177599" cy="310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796">
                <a:solidFill>
                  <a:srgbClr val="242424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aziononlineteam@gmail.com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1939886" y="8637927"/>
            <a:ext cx="320881" cy="309796"/>
          </a:xfrm>
          <a:custGeom>
            <a:avLst/>
            <a:gdLst/>
            <a:ahLst/>
            <a:cxnLst/>
            <a:rect r="r" b="b" t="t" l="l"/>
            <a:pathLst>
              <a:path h="309796" w="320881">
                <a:moveTo>
                  <a:pt x="0" y="0"/>
                </a:moveTo>
                <a:lnTo>
                  <a:pt x="320881" y="0"/>
                </a:lnTo>
                <a:lnTo>
                  <a:pt x="320881" y="309796"/>
                </a:lnTo>
                <a:lnTo>
                  <a:pt x="0" y="309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377749" y="7004632"/>
            <a:ext cx="2232644" cy="2232644"/>
          </a:xfrm>
          <a:custGeom>
            <a:avLst/>
            <a:gdLst/>
            <a:ahLst/>
            <a:cxnLst/>
            <a:rect r="r" b="b" t="t" l="l"/>
            <a:pathLst>
              <a:path h="2232644" w="2232644">
                <a:moveTo>
                  <a:pt x="0" y="0"/>
                </a:moveTo>
                <a:lnTo>
                  <a:pt x="2232644" y="0"/>
                </a:lnTo>
                <a:lnTo>
                  <a:pt x="2232644" y="2232644"/>
                </a:lnTo>
                <a:lnTo>
                  <a:pt x="0" y="223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49607" y="1563228"/>
            <a:ext cx="4726654" cy="4726654"/>
          </a:xfrm>
          <a:custGeom>
            <a:avLst/>
            <a:gdLst/>
            <a:ahLst/>
            <a:cxnLst/>
            <a:rect r="r" b="b" t="t" l="l"/>
            <a:pathLst>
              <a:path h="4726654" w="4726654">
                <a:moveTo>
                  <a:pt x="0" y="0"/>
                </a:moveTo>
                <a:lnTo>
                  <a:pt x="4726654" y="0"/>
                </a:lnTo>
                <a:lnTo>
                  <a:pt x="4726654" y="4726654"/>
                </a:lnTo>
                <a:lnTo>
                  <a:pt x="0" y="4726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419254" y="7347595"/>
            <a:ext cx="2493090" cy="337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7"/>
              </a:lnSpc>
              <a:spcBef>
                <a:spcPct val="0"/>
              </a:spcBef>
            </a:pPr>
            <a:r>
              <a:rPr lang="en-US" sz="1948">
                <a:solidFill>
                  <a:srgbClr val="242424"/>
                </a:solidFill>
                <a:latin typeface="HK Grotesk"/>
                <a:ea typeface="HK Grotesk"/>
                <a:cs typeface="HK Grotesk"/>
                <a:sym typeface="HK Grotesk"/>
              </a:rPr>
              <a:t>+359 88 503 1865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9607" y="6648099"/>
            <a:ext cx="10184887" cy="281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47"/>
              </a:lnSpc>
            </a:pPr>
            <a:r>
              <a:rPr lang="en-US" b="true" sz="8649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БЛАГОДАРИМ ВИ ЗА ВНИМАНИЕТО!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19254" y="8754725"/>
            <a:ext cx="3177599" cy="310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796">
                <a:solidFill>
                  <a:srgbClr val="242424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azion@azion.online</a:t>
            </a:r>
          </a:p>
        </p:txBody>
      </p:sp>
    </p:spTree>
  </p:cSld>
  <p:clrMapOvr>
    <a:masterClrMapping/>
  </p:clrMapOvr>
  <p:transition spd="slow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71320" y="2880753"/>
            <a:ext cx="13345361" cy="3889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34"/>
              </a:lnSpc>
            </a:pPr>
            <a:r>
              <a:rPr lang="en-US" sz="19024" b="true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Решение?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15685318" y="3538550"/>
            <a:ext cx="5205364" cy="954013"/>
            <a:chOff x="0" y="0"/>
            <a:chExt cx="1370960" cy="251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0960" cy="251263"/>
            </a:xfrm>
            <a:custGeom>
              <a:avLst/>
              <a:gdLst/>
              <a:ahLst/>
              <a:cxnLst/>
              <a:rect r="r" b="b" t="t" l="l"/>
              <a:pathLst>
                <a:path h="251263" w="1370960">
                  <a:moveTo>
                    <a:pt x="55030" y="0"/>
                  </a:moveTo>
                  <a:lnTo>
                    <a:pt x="1315930" y="0"/>
                  </a:lnTo>
                  <a:cubicBezTo>
                    <a:pt x="1330525" y="0"/>
                    <a:pt x="1344522" y="5798"/>
                    <a:pt x="1354842" y="16118"/>
                  </a:cubicBezTo>
                  <a:cubicBezTo>
                    <a:pt x="1365162" y="26438"/>
                    <a:pt x="1370960" y="40435"/>
                    <a:pt x="1370960" y="55030"/>
                  </a:cubicBezTo>
                  <a:lnTo>
                    <a:pt x="1370960" y="196233"/>
                  </a:lnTo>
                  <a:cubicBezTo>
                    <a:pt x="1370960" y="210828"/>
                    <a:pt x="1365162" y="224825"/>
                    <a:pt x="1354842" y="235145"/>
                  </a:cubicBezTo>
                  <a:cubicBezTo>
                    <a:pt x="1344522" y="245465"/>
                    <a:pt x="1330525" y="251263"/>
                    <a:pt x="1315930" y="251263"/>
                  </a:cubicBezTo>
                  <a:lnTo>
                    <a:pt x="55030" y="251263"/>
                  </a:lnTo>
                  <a:cubicBezTo>
                    <a:pt x="40435" y="251263"/>
                    <a:pt x="26438" y="245465"/>
                    <a:pt x="16118" y="235145"/>
                  </a:cubicBezTo>
                  <a:cubicBezTo>
                    <a:pt x="5798" y="224825"/>
                    <a:pt x="0" y="210828"/>
                    <a:pt x="0" y="196233"/>
                  </a:cubicBezTo>
                  <a:lnTo>
                    <a:pt x="0" y="55030"/>
                  </a:lnTo>
                  <a:cubicBezTo>
                    <a:pt x="0" y="40435"/>
                    <a:pt x="5798" y="26438"/>
                    <a:pt x="16118" y="16118"/>
                  </a:cubicBezTo>
                  <a:cubicBezTo>
                    <a:pt x="26438" y="5798"/>
                    <a:pt x="40435" y="0"/>
                    <a:pt x="5503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1370960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7293193" y="7786486"/>
            <a:ext cx="1989614" cy="954013"/>
            <a:chOff x="0" y="0"/>
            <a:chExt cx="524014" cy="251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4014" cy="251263"/>
            </a:xfrm>
            <a:custGeom>
              <a:avLst/>
              <a:gdLst/>
              <a:ahLst/>
              <a:cxnLst/>
              <a:rect r="r" b="b" t="t" l="l"/>
              <a:pathLst>
                <a:path h="251263" w="524014">
                  <a:moveTo>
                    <a:pt x="125631" y="0"/>
                  </a:moveTo>
                  <a:lnTo>
                    <a:pt x="398382" y="0"/>
                  </a:lnTo>
                  <a:cubicBezTo>
                    <a:pt x="467766" y="0"/>
                    <a:pt x="524014" y="56247"/>
                    <a:pt x="524014" y="125631"/>
                  </a:cubicBezTo>
                  <a:lnTo>
                    <a:pt x="524014" y="125631"/>
                  </a:lnTo>
                  <a:cubicBezTo>
                    <a:pt x="524014" y="195016"/>
                    <a:pt x="467766" y="251263"/>
                    <a:pt x="398382" y="251263"/>
                  </a:cubicBezTo>
                  <a:lnTo>
                    <a:pt x="125631" y="251263"/>
                  </a:lnTo>
                  <a:cubicBezTo>
                    <a:pt x="56247" y="251263"/>
                    <a:pt x="0" y="195016"/>
                    <a:pt x="0" y="125631"/>
                  </a:cubicBezTo>
                  <a:lnTo>
                    <a:pt x="0" y="125631"/>
                  </a:lnTo>
                  <a:cubicBezTo>
                    <a:pt x="0" y="56247"/>
                    <a:pt x="56247" y="0"/>
                    <a:pt x="1256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524014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fast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313403" y="3989317"/>
            <a:ext cx="4412732" cy="8731349"/>
            <a:chOff x="0" y="0"/>
            <a:chExt cx="2620010" cy="51841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4369" t="0" r="-30279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868686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868686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511181" y="704819"/>
            <a:ext cx="7214954" cy="2822080"/>
            <a:chOff x="0" y="0"/>
            <a:chExt cx="1900235" cy="74326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00235" cy="743264"/>
            </a:xfrm>
            <a:custGeom>
              <a:avLst/>
              <a:gdLst/>
              <a:ahLst/>
              <a:cxnLst/>
              <a:rect r="r" b="b" t="t" l="l"/>
              <a:pathLst>
                <a:path h="743264" w="1900235">
                  <a:moveTo>
                    <a:pt x="49360" y="0"/>
                  </a:moveTo>
                  <a:lnTo>
                    <a:pt x="1850875" y="0"/>
                  </a:lnTo>
                  <a:cubicBezTo>
                    <a:pt x="1863966" y="0"/>
                    <a:pt x="1876521" y="5200"/>
                    <a:pt x="1885778" y="14457"/>
                  </a:cubicBezTo>
                  <a:cubicBezTo>
                    <a:pt x="1895035" y="23714"/>
                    <a:pt x="1900235" y="36269"/>
                    <a:pt x="1900235" y="49360"/>
                  </a:cubicBezTo>
                  <a:lnTo>
                    <a:pt x="1900235" y="693904"/>
                  </a:lnTo>
                  <a:cubicBezTo>
                    <a:pt x="1900235" y="706995"/>
                    <a:pt x="1895035" y="719550"/>
                    <a:pt x="1885778" y="728807"/>
                  </a:cubicBezTo>
                  <a:cubicBezTo>
                    <a:pt x="1876521" y="738063"/>
                    <a:pt x="1863966" y="743264"/>
                    <a:pt x="1850875" y="743264"/>
                  </a:cubicBezTo>
                  <a:lnTo>
                    <a:pt x="49360" y="743264"/>
                  </a:lnTo>
                  <a:cubicBezTo>
                    <a:pt x="36269" y="743264"/>
                    <a:pt x="23714" y="738063"/>
                    <a:pt x="14457" y="728807"/>
                  </a:cubicBezTo>
                  <a:cubicBezTo>
                    <a:pt x="5200" y="719550"/>
                    <a:pt x="0" y="706995"/>
                    <a:pt x="0" y="693904"/>
                  </a:cubicBezTo>
                  <a:lnTo>
                    <a:pt x="0" y="49360"/>
                  </a:lnTo>
                  <a:cubicBezTo>
                    <a:pt x="0" y="36269"/>
                    <a:pt x="5200" y="23714"/>
                    <a:pt x="14457" y="14457"/>
                  </a:cubicBezTo>
                  <a:cubicBezTo>
                    <a:pt x="23714" y="5200"/>
                    <a:pt x="36269" y="0"/>
                    <a:pt x="493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1900235" cy="8289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144000" y="3989317"/>
            <a:ext cx="2809468" cy="3558608"/>
            <a:chOff x="0" y="0"/>
            <a:chExt cx="739942" cy="9372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39942" cy="937247"/>
            </a:xfrm>
            <a:custGeom>
              <a:avLst/>
              <a:gdLst/>
              <a:ahLst/>
              <a:cxnLst/>
              <a:rect r="r" b="b" t="t" l="l"/>
              <a:pathLst>
                <a:path h="937247" w="739942">
                  <a:moveTo>
                    <a:pt x="107470" y="0"/>
                  </a:moveTo>
                  <a:lnTo>
                    <a:pt x="632472" y="0"/>
                  </a:lnTo>
                  <a:cubicBezTo>
                    <a:pt x="660975" y="0"/>
                    <a:pt x="688310" y="11323"/>
                    <a:pt x="708465" y="31477"/>
                  </a:cubicBezTo>
                  <a:cubicBezTo>
                    <a:pt x="728619" y="51632"/>
                    <a:pt x="739942" y="78968"/>
                    <a:pt x="739942" y="107470"/>
                  </a:cubicBezTo>
                  <a:lnTo>
                    <a:pt x="739942" y="829776"/>
                  </a:lnTo>
                  <a:cubicBezTo>
                    <a:pt x="739942" y="889130"/>
                    <a:pt x="691826" y="937247"/>
                    <a:pt x="632472" y="937247"/>
                  </a:cubicBezTo>
                  <a:lnTo>
                    <a:pt x="107470" y="937247"/>
                  </a:lnTo>
                  <a:cubicBezTo>
                    <a:pt x="48116" y="937247"/>
                    <a:pt x="0" y="889130"/>
                    <a:pt x="0" y="829776"/>
                  </a:cubicBezTo>
                  <a:lnTo>
                    <a:pt x="0" y="107470"/>
                  </a:lnTo>
                  <a:cubicBezTo>
                    <a:pt x="0" y="48116"/>
                    <a:pt x="48116" y="0"/>
                    <a:pt x="10747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85725"/>
              <a:ext cx="739942" cy="1022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511506" y="8548050"/>
            <a:ext cx="2442286" cy="919770"/>
            <a:chOff x="0" y="0"/>
            <a:chExt cx="643236" cy="24224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43236" cy="242244"/>
            </a:xfrm>
            <a:custGeom>
              <a:avLst/>
              <a:gdLst/>
              <a:ahLst/>
              <a:cxnLst/>
              <a:rect r="r" b="b" t="t" l="l"/>
              <a:pathLst>
                <a:path h="242244" w="643236">
                  <a:moveTo>
                    <a:pt x="121122" y="0"/>
                  </a:moveTo>
                  <a:lnTo>
                    <a:pt x="522114" y="0"/>
                  </a:lnTo>
                  <a:cubicBezTo>
                    <a:pt x="554238" y="0"/>
                    <a:pt x="585045" y="12761"/>
                    <a:pt x="607760" y="35476"/>
                  </a:cubicBezTo>
                  <a:cubicBezTo>
                    <a:pt x="630475" y="58191"/>
                    <a:pt x="643236" y="88998"/>
                    <a:pt x="643236" y="121122"/>
                  </a:cubicBezTo>
                  <a:lnTo>
                    <a:pt x="643236" y="121122"/>
                  </a:lnTo>
                  <a:cubicBezTo>
                    <a:pt x="643236" y="188016"/>
                    <a:pt x="589008" y="242244"/>
                    <a:pt x="522114" y="242244"/>
                  </a:cubicBezTo>
                  <a:lnTo>
                    <a:pt x="121122" y="242244"/>
                  </a:lnTo>
                  <a:cubicBezTo>
                    <a:pt x="54228" y="242244"/>
                    <a:pt x="0" y="188016"/>
                    <a:pt x="0" y="121122"/>
                  </a:cubicBezTo>
                  <a:lnTo>
                    <a:pt x="0" y="121122"/>
                  </a:lnTo>
                  <a:cubicBezTo>
                    <a:pt x="0" y="54228"/>
                    <a:pt x="54228" y="0"/>
                    <a:pt x="121122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643236" cy="327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847051" y="8120606"/>
            <a:ext cx="4983672" cy="747504"/>
            <a:chOff x="0" y="0"/>
            <a:chExt cx="1312572" cy="19687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12572" cy="196873"/>
            </a:xfrm>
            <a:custGeom>
              <a:avLst/>
              <a:gdLst/>
              <a:ahLst/>
              <a:cxnLst/>
              <a:rect r="r" b="b" t="t" l="l"/>
              <a:pathLst>
                <a:path h="196873" w="1312572">
                  <a:moveTo>
                    <a:pt x="83887" y="0"/>
                  </a:moveTo>
                  <a:lnTo>
                    <a:pt x="1228685" y="0"/>
                  </a:lnTo>
                  <a:cubicBezTo>
                    <a:pt x="1250933" y="0"/>
                    <a:pt x="1272270" y="8838"/>
                    <a:pt x="1288002" y="24570"/>
                  </a:cubicBezTo>
                  <a:cubicBezTo>
                    <a:pt x="1303734" y="40302"/>
                    <a:pt x="1312572" y="61639"/>
                    <a:pt x="1312572" y="83887"/>
                  </a:cubicBezTo>
                  <a:lnTo>
                    <a:pt x="1312572" y="112987"/>
                  </a:lnTo>
                  <a:cubicBezTo>
                    <a:pt x="1312572" y="135235"/>
                    <a:pt x="1303734" y="156572"/>
                    <a:pt x="1288002" y="172304"/>
                  </a:cubicBezTo>
                  <a:cubicBezTo>
                    <a:pt x="1272270" y="188035"/>
                    <a:pt x="1250933" y="196873"/>
                    <a:pt x="1228685" y="196873"/>
                  </a:cubicBezTo>
                  <a:lnTo>
                    <a:pt x="83887" y="196873"/>
                  </a:lnTo>
                  <a:cubicBezTo>
                    <a:pt x="61639" y="196873"/>
                    <a:pt x="40302" y="188035"/>
                    <a:pt x="24570" y="172304"/>
                  </a:cubicBezTo>
                  <a:cubicBezTo>
                    <a:pt x="8838" y="156572"/>
                    <a:pt x="0" y="135235"/>
                    <a:pt x="0" y="112987"/>
                  </a:cubicBezTo>
                  <a:lnTo>
                    <a:pt x="0" y="83887"/>
                  </a:lnTo>
                  <a:cubicBezTo>
                    <a:pt x="0" y="61639"/>
                    <a:pt x="8838" y="40302"/>
                    <a:pt x="24570" y="24570"/>
                  </a:cubicBezTo>
                  <a:cubicBezTo>
                    <a:pt x="40302" y="8838"/>
                    <a:pt x="61639" y="0"/>
                    <a:pt x="8388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1312572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252734" y="1044808"/>
            <a:ext cx="2099360" cy="2099360"/>
          </a:xfrm>
          <a:custGeom>
            <a:avLst/>
            <a:gdLst/>
            <a:ahLst/>
            <a:cxnLst/>
            <a:rect r="r" b="b" t="t" l="l"/>
            <a:pathLst>
              <a:path h="2099360" w="2099360">
                <a:moveTo>
                  <a:pt x="0" y="0"/>
                </a:moveTo>
                <a:lnTo>
                  <a:pt x="2099359" y="0"/>
                </a:lnTo>
                <a:lnTo>
                  <a:pt x="2099359" y="2099360"/>
                </a:lnTo>
                <a:lnTo>
                  <a:pt x="0" y="2099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644622" y="8709049"/>
            <a:ext cx="646377" cy="646377"/>
          </a:xfrm>
          <a:custGeom>
            <a:avLst/>
            <a:gdLst/>
            <a:ahLst/>
            <a:cxnLst/>
            <a:rect r="r" b="b" t="t" l="l"/>
            <a:pathLst>
              <a:path h="646377" w="646377">
                <a:moveTo>
                  <a:pt x="0" y="0"/>
                </a:moveTo>
                <a:lnTo>
                  <a:pt x="646376" y="0"/>
                </a:lnTo>
                <a:lnTo>
                  <a:pt x="646376" y="646377"/>
                </a:lnTo>
                <a:lnTo>
                  <a:pt x="0" y="64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5400000">
            <a:off x="12686034" y="1577469"/>
            <a:ext cx="2086117" cy="1047282"/>
          </a:xfrm>
          <a:custGeom>
            <a:avLst/>
            <a:gdLst/>
            <a:ahLst/>
            <a:cxnLst/>
            <a:rect r="r" b="b" t="t" l="l"/>
            <a:pathLst>
              <a:path h="1047282" w="2086117">
                <a:moveTo>
                  <a:pt x="0" y="0"/>
                </a:moveTo>
                <a:lnTo>
                  <a:pt x="2086117" y="0"/>
                </a:lnTo>
                <a:lnTo>
                  <a:pt x="2086117" y="1047281"/>
                </a:lnTo>
                <a:lnTo>
                  <a:pt x="0" y="1047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77607" y="8120606"/>
            <a:ext cx="747504" cy="747504"/>
          </a:xfrm>
          <a:custGeom>
            <a:avLst/>
            <a:gdLst/>
            <a:ahLst/>
            <a:cxnLst/>
            <a:rect r="r" b="b" t="t" l="l"/>
            <a:pathLst>
              <a:path h="747504" w="747504">
                <a:moveTo>
                  <a:pt x="0" y="0"/>
                </a:moveTo>
                <a:lnTo>
                  <a:pt x="747504" y="0"/>
                </a:lnTo>
                <a:lnTo>
                  <a:pt x="747504" y="747503"/>
                </a:lnTo>
                <a:lnTo>
                  <a:pt x="0" y="74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273683" y="4386253"/>
            <a:ext cx="383537" cy="383537"/>
          </a:xfrm>
          <a:custGeom>
            <a:avLst/>
            <a:gdLst/>
            <a:ahLst/>
            <a:cxnLst/>
            <a:rect r="r" b="b" t="t" l="l"/>
            <a:pathLst>
              <a:path h="383537" w="383537">
                <a:moveTo>
                  <a:pt x="0" y="0"/>
                </a:moveTo>
                <a:lnTo>
                  <a:pt x="383537" y="0"/>
                </a:lnTo>
                <a:lnTo>
                  <a:pt x="383537" y="383537"/>
                </a:lnTo>
                <a:lnTo>
                  <a:pt x="0" y="383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9" id="29"/>
          <p:cNvSpPr/>
          <p:nvPr/>
        </p:nvSpPr>
        <p:spPr>
          <a:xfrm>
            <a:off x="9511506" y="5787668"/>
            <a:ext cx="1118503" cy="19050"/>
          </a:xfrm>
          <a:prstGeom prst="line">
            <a:avLst/>
          </a:prstGeom>
          <a:ln cap="flat" w="38100">
            <a:solidFill>
              <a:srgbClr val="86868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17610393" y="3989317"/>
            <a:ext cx="2442286" cy="1675249"/>
            <a:chOff x="0" y="0"/>
            <a:chExt cx="643236" cy="44121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43236" cy="441218"/>
            </a:xfrm>
            <a:custGeom>
              <a:avLst/>
              <a:gdLst/>
              <a:ahLst/>
              <a:cxnLst/>
              <a:rect r="r" b="b" t="t" l="l"/>
              <a:pathLst>
                <a:path h="441218" w="643236">
                  <a:moveTo>
                    <a:pt x="133138" y="0"/>
                  </a:moveTo>
                  <a:lnTo>
                    <a:pt x="510098" y="0"/>
                  </a:lnTo>
                  <a:cubicBezTo>
                    <a:pt x="545408" y="0"/>
                    <a:pt x="579273" y="14027"/>
                    <a:pt x="604241" y="38995"/>
                  </a:cubicBezTo>
                  <a:cubicBezTo>
                    <a:pt x="629209" y="63963"/>
                    <a:pt x="643236" y="97827"/>
                    <a:pt x="643236" y="133138"/>
                  </a:cubicBezTo>
                  <a:lnTo>
                    <a:pt x="643236" y="308080"/>
                  </a:lnTo>
                  <a:cubicBezTo>
                    <a:pt x="643236" y="343390"/>
                    <a:pt x="629209" y="377255"/>
                    <a:pt x="604241" y="402223"/>
                  </a:cubicBezTo>
                  <a:cubicBezTo>
                    <a:pt x="579273" y="427191"/>
                    <a:pt x="545408" y="441218"/>
                    <a:pt x="510098" y="441218"/>
                  </a:cubicBezTo>
                  <a:lnTo>
                    <a:pt x="133138" y="441218"/>
                  </a:lnTo>
                  <a:cubicBezTo>
                    <a:pt x="97827" y="441218"/>
                    <a:pt x="63963" y="427191"/>
                    <a:pt x="38995" y="402223"/>
                  </a:cubicBezTo>
                  <a:cubicBezTo>
                    <a:pt x="14027" y="377255"/>
                    <a:pt x="0" y="343390"/>
                    <a:pt x="0" y="308080"/>
                  </a:cubicBezTo>
                  <a:lnTo>
                    <a:pt x="0" y="133138"/>
                  </a:lnTo>
                  <a:cubicBezTo>
                    <a:pt x="0" y="97827"/>
                    <a:pt x="14027" y="63963"/>
                    <a:pt x="38995" y="38995"/>
                  </a:cubicBezTo>
                  <a:cubicBezTo>
                    <a:pt x="63963" y="14027"/>
                    <a:pt x="97827" y="0"/>
                    <a:pt x="1331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85725"/>
              <a:ext cx="643236" cy="526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7610393" y="6256803"/>
            <a:ext cx="2442286" cy="2677616"/>
            <a:chOff x="0" y="0"/>
            <a:chExt cx="643236" cy="70521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43236" cy="705216"/>
            </a:xfrm>
            <a:custGeom>
              <a:avLst/>
              <a:gdLst/>
              <a:ahLst/>
              <a:cxnLst/>
              <a:rect r="r" b="b" t="t" l="l"/>
              <a:pathLst>
                <a:path h="705216" w="643236">
                  <a:moveTo>
                    <a:pt x="171177" y="0"/>
                  </a:moveTo>
                  <a:lnTo>
                    <a:pt x="472059" y="0"/>
                  </a:lnTo>
                  <a:cubicBezTo>
                    <a:pt x="517458" y="0"/>
                    <a:pt x="560997" y="18035"/>
                    <a:pt x="593099" y="50137"/>
                  </a:cubicBezTo>
                  <a:cubicBezTo>
                    <a:pt x="625201" y="82239"/>
                    <a:pt x="643236" y="125778"/>
                    <a:pt x="643236" y="171177"/>
                  </a:cubicBezTo>
                  <a:lnTo>
                    <a:pt x="643236" y="534039"/>
                  </a:lnTo>
                  <a:cubicBezTo>
                    <a:pt x="643236" y="628577"/>
                    <a:pt x="566597" y="705216"/>
                    <a:pt x="472059" y="705216"/>
                  </a:cubicBezTo>
                  <a:lnTo>
                    <a:pt x="171177" y="705216"/>
                  </a:lnTo>
                  <a:cubicBezTo>
                    <a:pt x="76639" y="705216"/>
                    <a:pt x="0" y="628577"/>
                    <a:pt x="0" y="534039"/>
                  </a:cubicBezTo>
                  <a:lnTo>
                    <a:pt x="0" y="171177"/>
                  </a:lnTo>
                  <a:cubicBezTo>
                    <a:pt x="0" y="76639"/>
                    <a:pt x="76639" y="0"/>
                    <a:pt x="17117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85725"/>
              <a:ext cx="643236" cy="790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849607" y="8273475"/>
            <a:ext cx="403504" cy="403504"/>
          </a:xfrm>
          <a:custGeom>
            <a:avLst/>
            <a:gdLst/>
            <a:ahLst/>
            <a:cxnLst/>
            <a:rect r="r" b="b" t="t" l="l"/>
            <a:pathLst>
              <a:path h="403504" w="403504">
                <a:moveTo>
                  <a:pt x="0" y="0"/>
                </a:moveTo>
                <a:lnTo>
                  <a:pt x="403504" y="0"/>
                </a:lnTo>
                <a:lnTo>
                  <a:pt x="403504" y="403504"/>
                </a:lnTo>
                <a:lnTo>
                  <a:pt x="0" y="403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7" id="37"/>
          <p:cNvSpPr/>
          <p:nvPr/>
        </p:nvSpPr>
        <p:spPr>
          <a:xfrm>
            <a:off x="9967810" y="2056709"/>
            <a:ext cx="2610428" cy="0"/>
          </a:xfrm>
          <a:prstGeom prst="line">
            <a:avLst/>
          </a:prstGeom>
          <a:ln cap="flat" w="1905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8" id="38"/>
          <p:cNvSpPr/>
          <p:nvPr/>
        </p:nvSpPr>
        <p:spPr>
          <a:xfrm flipH="false" flipV="false" rot="0">
            <a:off x="9802669" y="8898500"/>
            <a:ext cx="267475" cy="267475"/>
          </a:xfrm>
          <a:custGeom>
            <a:avLst/>
            <a:gdLst/>
            <a:ahLst/>
            <a:cxnLst/>
            <a:rect r="r" b="b" t="t" l="l"/>
            <a:pathLst>
              <a:path h="267475" w="267475">
                <a:moveTo>
                  <a:pt x="0" y="0"/>
                </a:moveTo>
                <a:lnTo>
                  <a:pt x="267475" y="0"/>
                </a:lnTo>
                <a:lnTo>
                  <a:pt x="267475" y="267475"/>
                </a:lnTo>
                <a:lnTo>
                  <a:pt x="0" y="267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1273683" y="5627040"/>
            <a:ext cx="383537" cy="1550109"/>
            <a:chOff x="0" y="0"/>
            <a:chExt cx="101014" cy="40825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01014" cy="408259"/>
            </a:xfrm>
            <a:custGeom>
              <a:avLst/>
              <a:gdLst/>
              <a:ahLst/>
              <a:cxnLst/>
              <a:rect r="r" b="b" t="t" l="l"/>
              <a:pathLst>
                <a:path h="408259" w="101014">
                  <a:moveTo>
                    <a:pt x="50507" y="0"/>
                  </a:moveTo>
                  <a:lnTo>
                    <a:pt x="50507" y="0"/>
                  </a:lnTo>
                  <a:cubicBezTo>
                    <a:pt x="78401" y="0"/>
                    <a:pt x="101014" y="22613"/>
                    <a:pt x="101014" y="50507"/>
                  </a:cubicBezTo>
                  <a:lnTo>
                    <a:pt x="101014" y="357752"/>
                  </a:lnTo>
                  <a:cubicBezTo>
                    <a:pt x="101014" y="371147"/>
                    <a:pt x="95693" y="383994"/>
                    <a:pt x="86221" y="393466"/>
                  </a:cubicBezTo>
                  <a:cubicBezTo>
                    <a:pt x="76749" y="402938"/>
                    <a:pt x="63902" y="408259"/>
                    <a:pt x="50507" y="408259"/>
                  </a:cubicBezTo>
                  <a:lnTo>
                    <a:pt x="50507" y="408259"/>
                  </a:lnTo>
                  <a:cubicBezTo>
                    <a:pt x="37112" y="408259"/>
                    <a:pt x="24265" y="402938"/>
                    <a:pt x="14793" y="393466"/>
                  </a:cubicBezTo>
                  <a:cubicBezTo>
                    <a:pt x="5321" y="383994"/>
                    <a:pt x="0" y="371147"/>
                    <a:pt x="0" y="357752"/>
                  </a:cubicBezTo>
                  <a:lnTo>
                    <a:pt x="0" y="50507"/>
                  </a:lnTo>
                  <a:cubicBezTo>
                    <a:pt x="0" y="37112"/>
                    <a:pt x="5321" y="24265"/>
                    <a:pt x="14793" y="14793"/>
                  </a:cubicBezTo>
                  <a:cubicBezTo>
                    <a:pt x="24265" y="5321"/>
                    <a:pt x="37112" y="0"/>
                    <a:pt x="50507" y="0"/>
                  </a:cubicBezTo>
                  <a:close/>
                </a:path>
              </a:pathLst>
            </a:custGeom>
            <a:solidFill>
              <a:srgbClr val="868686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85725"/>
              <a:ext cx="101014" cy="493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1374896" y="4487466"/>
            <a:ext cx="181111" cy="181111"/>
          </a:xfrm>
          <a:custGeom>
            <a:avLst/>
            <a:gdLst/>
            <a:ahLst/>
            <a:cxnLst/>
            <a:rect r="r" b="b" t="t" l="l"/>
            <a:pathLst>
              <a:path h="181111" w="181111">
                <a:moveTo>
                  <a:pt x="0" y="0"/>
                </a:moveTo>
                <a:lnTo>
                  <a:pt x="181111" y="0"/>
                </a:lnTo>
                <a:lnTo>
                  <a:pt x="181111" y="181111"/>
                </a:lnTo>
                <a:lnTo>
                  <a:pt x="0" y="181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504787" y="1886689"/>
            <a:ext cx="7091324" cy="3061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2"/>
              </a:lnSpc>
              <a:spcBef>
                <a:spcPct val="0"/>
              </a:spcBef>
            </a:pPr>
            <a:r>
              <a:rPr lang="en-US" b="true" sz="15002" spc="-300">
                <a:solidFill>
                  <a:srgbClr val="FFFFFF"/>
                </a:solidFill>
                <a:latin typeface="29LT Bukra Ultra-Bold"/>
                <a:ea typeface="29LT Bukra Ultra-Bold"/>
                <a:cs typeface="29LT Bukra Ultra-Bold"/>
                <a:sym typeface="29LT Bukra Ultra-Bold"/>
              </a:rPr>
              <a:t>AZION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04787" y="4967899"/>
            <a:ext cx="6663804" cy="1708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7"/>
              </a:lnSpc>
            </a:pPr>
            <a:r>
              <a:rPr lang="en-US" sz="3219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Подобрете своя работен процес и защитете вашата компания с Азион.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936406" y="1437584"/>
            <a:ext cx="326904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b="true" sz="2700" spc="-54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СИГУРНА ЗАЩИТА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967810" y="2123831"/>
            <a:ext cx="2996089" cy="553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1"/>
              </a:lnSpc>
              <a:spcBef>
                <a:spcPct val="0"/>
              </a:spcBef>
            </a:pPr>
            <a:r>
              <a:rPr lang="en-US" b="true" sz="2751" spc="-55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May.</a:t>
            </a:r>
            <a:r>
              <a:rPr lang="en-US" b="true" sz="2751" spc="-55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 10, 2025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000925" y="2840697"/>
            <a:ext cx="2545517" cy="27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2"/>
              </a:lnSpc>
            </a:pPr>
            <a:r>
              <a:rPr lang="en-US" sz="1394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AzionTeam  Project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394998" y="8776650"/>
            <a:ext cx="1457785" cy="40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29LT Bukra"/>
                <a:ea typeface="29LT Bukra"/>
                <a:cs typeface="29LT Bukra"/>
                <a:sym typeface="29LT Bukra"/>
              </a:rPr>
              <a:t>НАПРЕДЪК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2019127" y="8202809"/>
            <a:ext cx="4639520" cy="47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4"/>
              </a:lnSpc>
              <a:spcBef>
                <a:spcPct val="0"/>
              </a:spcBef>
            </a:pPr>
            <a:r>
              <a:rPr lang="en-US" b="true" sz="2331" spc="-46">
                <a:solidFill>
                  <a:srgbClr val="FFFFFF"/>
                </a:solidFill>
                <a:latin typeface="29LT Bukra Medium"/>
                <a:ea typeface="29LT Bukra Medium"/>
                <a:cs typeface="29LT Bukra Medium"/>
                <a:sym typeface="29LT Bukra Medium"/>
              </a:rPr>
              <a:t>Присъединете се към нас !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511181" y="4787546"/>
            <a:ext cx="1612709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44">
                <a:solidFill>
                  <a:srgbClr val="FFFFFF"/>
                </a:solidFill>
                <a:latin typeface="29LT Bukra Ultra-Bold"/>
                <a:ea typeface="29LT Bukra Ultra-Bold"/>
                <a:cs typeface="29LT Bukra Ultra-Bold"/>
                <a:sym typeface="29LT Bukra Ultra-Bold"/>
              </a:rPr>
              <a:t>ПО-ДОБРО КАЧЕСТВО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9511181" y="6662704"/>
            <a:ext cx="1407503" cy="465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  <a:spcBef>
                <a:spcPct val="0"/>
              </a:spcBef>
            </a:pPr>
            <a:r>
              <a:rPr lang="en-US" b="true" sz="2287" spc="-45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БЪРЗИНА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511181" y="5978171"/>
            <a:ext cx="1178105" cy="322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924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Улеснение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685318" y="3538550"/>
            <a:ext cx="5205364" cy="954013"/>
            <a:chOff x="0" y="0"/>
            <a:chExt cx="1370960" cy="251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960" cy="251263"/>
            </a:xfrm>
            <a:custGeom>
              <a:avLst/>
              <a:gdLst/>
              <a:ahLst/>
              <a:cxnLst/>
              <a:rect r="r" b="b" t="t" l="l"/>
              <a:pathLst>
                <a:path h="251263" w="1370960">
                  <a:moveTo>
                    <a:pt x="55030" y="0"/>
                  </a:moveTo>
                  <a:lnTo>
                    <a:pt x="1315930" y="0"/>
                  </a:lnTo>
                  <a:cubicBezTo>
                    <a:pt x="1330525" y="0"/>
                    <a:pt x="1344522" y="5798"/>
                    <a:pt x="1354842" y="16118"/>
                  </a:cubicBezTo>
                  <a:cubicBezTo>
                    <a:pt x="1365162" y="26438"/>
                    <a:pt x="1370960" y="40435"/>
                    <a:pt x="1370960" y="55030"/>
                  </a:cubicBezTo>
                  <a:lnTo>
                    <a:pt x="1370960" y="196233"/>
                  </a:lnTo>
                  <a:cubicBezTo>
                    <a:pt x="1370960" y="210828"/>
                    <a:pt x="1365162" y="224825"/>
                    <a:pt x="1354842" y="235145"/>
                  </a:cubicBezTo>
                  <a:cubicBezTo>
                    <a:pt x="1344522" y="245465"/>
                    <a:pt x="1330525" y="251263"/>
                    <a:pt x="1315930" y="251263"/>
                  </a:cubicBezTo>
                  <a:lnTo>
                    <a:pt x="55030" y="251263"/>
                  </a:lnTo>
                  <a:cubicBezTo>
                    <a:pt x="40435" y="251263"/>
                    <a:pt x="26438" y="245465"/>
                    <a:pt x="16118" y="235145"/>
                  </a:cubicBezTo>
                  <a:cubicBezTo>
                    <a:pt x="5798" y="224825"/>
                    <a:pt x="0" y="210828"/>
                    <a:pt x="0" y="196233"/>
                  </a:cubicBezTo>
                  <a:lnTo>
                    <a:pt x="0" y="55030"/>
                  </a:lnTo>
                  <a:cubicBezTo>
                    <a:pt x="0" y="40435"/>
                    <a:pt x="5798" y="26438"/>
                    <a:pt x="16118" y="16118"/>
                  </a:cubicBezTo>
                  <a:cubicBezTo>
                    <a:pt x="26438" y="5798"/>
                    <a:pt x="40435" y="0"/>
                    <a:pt x="55030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1370960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7293193" y="7786486"/>
            <a:ext cx="1989614" cy="954013"/>
            <a:chOff x="0" y="0"/>
            <a:chExt cx="524014" cy="251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014" cy="251263"/>
            </a:xfrm>
            <a:custGeom>
              <a:avLst/>
              <a:gdLst/>
              <a:ahLst/>
              <a:cxnLst/>
              <a:rect r="r" b="b" t="t" l="l"/>
              <a:pathLst>
                <a:path h="251263" w="524014">
                  <a:moveTo>
                    <a:pt x="125631" y="0"/>
                  </a:moveTo>
                  <a:lnTo>
                    <a:pt x="398382" y="0"/>
                  </a:lnTo>
                  <a:cubicBezTo>
                    <a:pt x="467766" y="0"/>
                    <a:pt x="524014" y="56247"/>
                    <a:pt x="524014" y="125631"/>
                  </a:cubicBezTo>
                  <a:lnTo>
                    <a:pt x="524014" y="125631"/>
                  </a:lnTo>
                  <a:cubicBezTo>
                    <a:pt x="524014" y="195016"/>
                    <a:pt x="467766" y="251263"/>
                    <a:pt x="398382" y="251263"/>
                  </a:cubicBezTo>
                  <a:lnTo>
                    <a:pt x="125631" y="251263"/>
                  </a:lnTo>
                  <a:cubicBezTo>
                    <a:pt x="56247" y="251263"/>
                    <a:pt x="0" y="195016"/>
                    <a:pt x="0" y="125631"/>
                  </a:cubicBezTo>
                  <a:lnTo>
                    <a:pt x="0" y="125631"/>
                  </a:lnTo>
                  <a:cubicBezTo>
                    <a:pt x="0" y="56247"/>
                    <a:pt x="56247" y="0"/>
                    <a:pt x="1256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524014" cy="336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34498" y="4077256"/>
            <a:ext cx="4557423" cy="5510882"/>
            <a:chOff x="0" y="0"/>
            <a:chExt cx="2268089" cy="27425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68089" cy="2742596"/>
            </a:xfrm>
            <a:custGeom>
              <a:avLst/>
              <a:gdLst/>
              <a:ahLst/>
              <a:cxnLst/>
              <a:rect r="r" b="b" t="t" l="l"/>
              <a:pathLst>
                <a:path h="2742596" w="2268089">
                  <a:moveTo>
                    <a:pt x="49264" y="0"/>
                  </a:moveTo>
                  <a:lnTo>
                    <a:pt x="2218825" y="0"/>
                  </a:lnTo>
                  <a:cubicBezTo>
                    <a:pt x="2246032" y="0"/>
                    <a:pt x="2268089" y="22056"/>
                    <a:pt x="2268089" y="49264"/>
                  </a:cubicBezTo>
                  <a:lnTo>
                    <a:pt x="2268089" y="2693332"/>
                  </a:lnTo>
                  <a:cubicBezTo>
                    <a:pt x="2268089" y="2720540"/>
                    <a:pt x="2246032" y="2742596"/>
                    <a:pt x="2218825" y="2742596"/>
                  </a:cubicBezTo>
                  <a:lnTo>
                    <a:pt x="49264" y="2742596"/>
                  </a:lnTo>
                  <a:cubicBezTo>
                    <a:pt x="22056" y="2742596"/>
                    <a:pt x="0" y="2720540"/>
                    <a:pt x="0" y="2693332"/>
                  </a:cubicBezTo>
                  <a:lnTo>
                    <a:pt x="0" y="49264"/>
                  </a:lnTo>
                  <a:cubicBezTo>
                    <a:pt x="0" y="22056"/>
                    <a:pt x="22056" y="0"/>
                    <a:pt x="49264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613" r="0" b="-361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835539" y="8345305"/>
            <a:ext cx="4556382" cy="1242833"/>
            <a:chOff x="0" y="0"/>
            <a:chExt cx="854199" cy="2329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54200" cy="232998"/>
            </a:xfrm>
            <a:custGeom>
              <a:avLst/>
              <a:gdLst/>
              <a:ahLst/>
              <a:cxnLst/>
              <a:rect r="r" b="b" t="t" l="l"/>
              <a:pathLst>
                <a:path h="232998" w="854200">
                  <a:moveTo>
                    <a:pt x="49275" y="0"/>
                  </a:moveTo>
                  <a:lnTo>
                    <a:pt x="804925" y="0"/>
                  </a:lnTo>
                  <a:cubicBezTo>
                    <a:pt x="817993" y="0"/>
                    <a:pt x="830526" y="5191"/>
                    <a:pt x="839767" y="14432"/>
                  </a:cubicBezTo>
                  <a:cubicBezTo>
                    <a:pt x="849008" y="23673"/>
                    <a:pt x="854200" y="36206"/>
                    <a:pt x="854200" y="49275"/>
                  </a:cubicBezTo>
                  <a:lnTo>
                    <a:pt x="854200" y="183723"/>
                  </a:lnTo>
                  <a:cubicBezTo>
                    <a:pt x="854200" y="196791"/>
                    <a:pt x="849008" y="209325"/>
                    <a:pt x="839767" y="218566"/>
                  </a:cubicBezTo>
                  <a:cubicBezTo>
                    <a:pt x="830526" y="227806"/>
                    <a:pt x="817993" y="232998"/>
                    <a:pt x="804925" y="232998"/>
                  </a:cubicBezTo>
                  <a:lnTo>
                    <a:pt x="49275" y="232998"/>
                  </a:lnTo>
                  <a:cubicBezTo>
                    <a:pt x="36206" y="232998"/>
                    <a:pt x="23673" y="227806"/>
                    <a:pt x="14432" y="218566"/>
                  </a:cubicBezTo>
                  <a:cubicBezTo>
                    <a:pt x="5191" y="209325"/>
                    <a:pt x="0" y="196791"/>
                    <a:pt x="0" y="183723"/>
                  </a:cubicBezTo>
                  <a:lnTo>
                    <a:pt x="0" y="49275"/>
                  </a:lnTo>
                  <a:cubicBezTo>
                    <a:pt x="0" y="36206"/>
                    <a:pt x="5191" y="23673"/>
                    <a:pt x="14432" y="14432"/>
                  </a:cubicBezTo>
                  <a:cubicBezTo>
                    <a:pt x="23673" y="5191"/>
                    <a:pt x="36206" y="0"/>
                    <a:pt x="492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85725"/>
              <a:ext cx="854199" cy="3187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589036" y="1412874"/>
            <a:ext cx="4638413" cy="5608815"/>
            <a:chOff x="0" y="0"/>
            <a:chExt cx="2268089" cy="27425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68089" cy="2742596"/>
            </a:xfrm>
            <a:custGeom>
              <a:avLst/>
              <a:gdLst/>
              <a:ahLst/>
              <a:cxnLst/>
              <a:rect r="r" b="b" t="t" l="l"/>
              <a:pathLst>
                <a:path h="2742596" w="2268089">
                  <a:moveTo>
                    <a:pt x="48404" y="0"/>
                  </a:moveTo>
                  <a:lnTo>
                    <a:pt x="2219685" y="0"/>
                  </a:lnTo>
                  <a:cubicBezTo>
                    <a:pt x="2246418" y="0"/>
                    <a:pt x="2268089" y="21671"/>
                    <a:pt x="2268089" y="48404"/>
                  </a:cubicBezTo>
                  <a:lnTo>
                    <a:pt x="2268089" y="2694192"/>
                  </a:lnTo>
                  <a:cubicBezTo>
                    <a:pt x="2268089" y="2707030"/>
                    <a:pt x="2262989" y="2719341"/>
                    <a:pt x="2253912" y="2728419"/>
                  </a:cubicBezTo>
                  <a:cubicBezTo>
                    <a:pt x="2244834" y="2737496"/>
                    <a:pt x="2232523" y="2742596"/>
                    <a:pt x="2219685" y="2742596"/>
                  </a:cubicBezTo>
                  <a:lnTo>
                    <a:pt x="48404" y="2742596"/>
                  </a:lnTo>
                  <a:cubicBezTo>
                    <a:pt x="35566" y="2742596"/>
                    <a:pt x="23255" y="2737496"/>
                    <a:pt x="14177" y="2728419"/>
                  </a:cubicBezTo>
                  <a:cubicBezTo>
                    <a:pt x="5100" y="2719341"/>
                    <a:pt x="0" y="2707030"/>
                    <a:pt x="0" y="2694192"/>
                  </a:cubicBezTo>
                  <a:lnTo>
                    <a:pt x="0" y="48404"/>
                  </a:lnTo>
                  <a:cubicBezTo>
                    <a:pt x="0" y="35566"/>
                    <a:pt x="5100" y="23255"/>
                    <a:pt x="14177" y="14177"/>
                  </a:cubicBezTo>
                  <a:cubicBezTo>
                    <a:pt x="23255" y="5100"/>
                    <a:pt x="35566" y="0"/>
                    <a:pt x="48404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423" r="0" b="-2423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590095" y="5756770"/>
            <a:ext cx="4637353" cy="1264919"/>
            <a:chOff x="0" y="0"/>
            <a:chExt cx="854199" cy="23299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54200" cy="232998"/>
            </a:xfrm>
            <a:custGeom>
              <a:avLst/>
              <a:gdLst/>
              <a:ahLst/>
              <a:cxnLst/>
              <a:rect r="r" b="b" t="t" l="l"/>
              <a:pathLst>
                <a:path h="232998" w="854200">
                  <a:moveTo>
                    <a:pt x="48415" y="0"/>
                  </a:moveTo>
                  <a:lnTo>
                    <a:pt x="805785" y="0"/>
                  </a:lnTo>
                  <a:cubicBezTo>
                    <a:pt x="832524" y="0"/>
                    <a:pt x="854200" y="21676"/>
                    <a:pt x="854200" y="48415"/>
                  </a:cubicBezTo>
                  <a:lnTo>
                    <a:pt x="854200" y="184583"/>
                  </a:lnTo>
                  <a:cubicBezTo>
                    <a:pt x="854200" y="197424"/>
                    <a:pt x="849099" y="209738"/>
                    <a:pt x="840019" y="218818"/>
                  </a:cubicBezTo>
                  <a:cubicBezTo>
                    <a:pt x="830940" y="227897"/>
                    <a:pt x="818625" y="232998"/>
                    <a:pt x="805785" y="232998"/>
                  </a:cubicBezTo>
                  <a:lnTo>
                    <a:pt x="48415" y="232998"/>
                  </a:lnTo>
                  <a:cubicBezTo>
                    <a:pt x="21676" y="232998"/>
                    <a:pt x="0" y="211322"/>
                    <a:pt x="0" y="184583"/>
                  </a:cubicBezTo>
                  <a:lnTo>
                    <a:pt x="0" y="48415"/>
                  </a:lnTo>
                  <a:cubicBezTo>
                    <a:pt x="0" y="21676"/>
                    <a:pt x="21676" y="0"/>
                    <a:pt x="484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85725"/>
              <a:ext cx="854199" cy="3187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504787" y="1629724"/>
            <a:ext cx="9007817" cy="166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0"/>
              </a:lnSpc>
            </a:pPr>
            <a:r>
              <a:rPr lang="en-US" b="true" sz="9209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КОИ СМЕ НИЕ?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610894" y="7883339"/>
            <a:ext cx="7428359" cy="1437928"/>
            <a:chOff x="0" y="0"/>
            <a:chExt cx="9904479" cy="191723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155992" y="-257175"/>
              <a:ext cx="9592496" cy="12249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b="true" sz="4800">
                  <a:solidFill>
                    <a:srgbClr val="EFEFEF"/>
                  </a:solidFill>
                  <a:latin typeface="29LT Bukra Bold"/>
                  <a:ea typeface="29LT Bukra Bold"/>
                  <a:cs typeface="29LT Bukra Bold"/>
                  <a:sym typeface="29LT Bukra Bold"/>
                </a:rPr>
                <a:t>Ние сме Azion Team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272515"/>
              <a:ext cx="9904479" cy="6447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EFEFE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Създатели на приложението Azion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2262549" y="9085024"/>
            <a:ext cx="3221277" cy="345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3"/>
              </a:lnSpc>
            </a:pPr>
            <a:r>
              <a:rPr lang="en-US" sz="1966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11.клас ПГКМКС гр.Варна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62549" y="8468953"/>
            <a:ext cx="2576605" cy="51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528" spc="-50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Максим Ралев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024694" y="5884985"/>
            <a:ext cx="2622394" cy="517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3"/>
              </a:lnSpc>
              <a:spcBef>
                <a:spcPct val="0"/>
              </a:spcBef>
            </a:pPr>
            <a:r>
              <a:rPr lang="en-US" b="true" sz="2573" spc="-51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Симеон Събев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024694" y="6491344"/>
            <a:ext cx="3278522" cy="341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2"/>
              </a:lnSpc>
            </a:pPr>
            <a:r>
              <a:rPr lang="en-US" sz="2001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11.клас ПГКМКС гр.Варна</a:t>
            </a:r>
          </a:p>
        </p:txBody>
      </p:sp>
    </p:spTree>
  </p:cSld>
  <p:clrMapOvr>
    <a:masterClrMapping/>
  </p:clrMapOvr>
  <p:transition spd="slow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7607" y="1844646"/>
            <a:ext cx="7381653" cy="6881441"/>
            <a:chOff x="0" y="0"/>
            <a:chExt cx="980729" cy="9142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80729" cy="914271"/>
            </a:xfrm>
            <a:custGeom>
              <a:avLst/>
              <a:gdLst/>
              <a:ahLst/>
              <a:cxnLst/>
              <a:rect r="r" b="b" t="t" l="l"/>
              <a:pathLst>
                <a:path h="914271" w="980729">
                  <a:moveTo>
                    <a:pt x="59782" y="0"/>
                  </a:moveTo>
                  <a:lnTo>
                    <a:pt x="920947" y="0"/>
                  </a:lnTo>
                  <a:cubicBezTo>
                    <a:pt x="953964" y="0"/>
                    <a:pt x="980729" y="26765"/>
                    <a:pt x="980729" y="59782"/>
                  </a:cubicBezTo>
                  <a:lnTo>
                    <a:pt x="980729" y="854489"/>
                  </a:lnTo>
                  <a:cubicBezTo>
                    <a:pt x="980729" y="887505"/>
                    <a:pt x="953964" y="914271"/>
                    <a:pt x="920947" y="914271"/>
                  </a:cubicBezTo>
                  <a:lnTo>
                    <a:pt x="59782" y="914271"/>
                  </a:lnTo>
                  <a:cubicBezTo>
                    <a:pt x="26765" y="914271"/>
                    <a:pt x="0" y="887505"/>
                    <a:pt x="0" y="854489"/>
                  </a:cubicBezTo>
                  <a:lnTo>
                    <a:pt x="0" y="59782"/>
                  </a:lnTo>
                  <a:cubicBezTo>
                    <a:pt x="0" y="26765"/>
                    <a:pt x="26765" y="0"/>
                    <a:pt x="59782" y="0"/>
                  </a:cubicBezTo>
                  <a:close/>
                </a:path>
              </a:pathLst>
            </a:custGeom>
            <a:blipFill>
              <a:blip r:embed="rId2"/>
              <a:stretch>
                <a:fillRect l="-23840" t="0" r="-2384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54173" y="1516663"/>
            <a:ext cx="8033827" cy="2890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25"/>
              </a:lnSpc>
            </a:pPr>
            <a:r>
              <a:rPr lang="en-US" b="true" sz="8677" spc="-173">
                <a:solidFill>
                  <a:srgbClr val="FFFFFF"/>
                </a:solidFill>
                <a:latin typeface="29LT Bukra Ultra-Bold"/>
                <a:ea typeface="29LT Bukra Ultra-Bold"/>
                <a:cs typeface="29LT Bukra Ultra-Bold"/>
                <a:sym typeface="29LT Bukra Ultra-Bold"/>
              </a:rPr>
              <a:t>РАБОТАТА С AZION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74887" y="4523069"/>
            <a:ext cx="5910493" cy="3350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9306" indent="-359653" lvl="1">
              <a:lnSpc>
                <a:spcPts val="5363"/>
              </a:lnSpc>
              <a:buFont typeface="Arial"/>
              <a:buChar char="•"/>
            </a:pPr>
            <a:r>
              <a:rPr lang="en-US" b="true" sz="3331" spc="383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По-лесна</a:t>
            </a:r>
          </a:p>
          <a:p>
            <a:pPr algn="l" marL="719306" indent="-359653" lvl="1">
              <a:lnSpc>
                <a:spcPts val="5363"/>
              </a:lnSpc>
              <a:buFont typeface="Arial"/>
              <a:buChar char="•"/>
            </a:pPr>
            <a:r>
              <a:rPr lang="en-US" b="true" sz="3331" spc="383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По-бърза</a:t>
            </a:r>
          </a:p>
          <a:p>
            <a:pPr algn="l" marL="719306" indent="-359653" lvl="1">
              <a:lnSpc>
                <a:spcPts val="5363"/>
              </a:lnSpc>
              <a:buFont typeface="Arial"/>
              <a:buChar char="•"/>
            </a:pPr>
            <a:r>
              <a:rPr lang="en-US" b="true" sz="3331" spc="383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По-удобна</a:t>
            </a:r>
          </a:p>
          <a:p>
            <a:pPr algn="l" marL="719306" indent="-359653" lvl="1">
              <a:lnSpc>
                <a:spcPts val="5363"/>
              </a:lnSpc>
              <a:buFont typeface="Arial"/>
              <a:buChar char="•"/>
            </a:pPr>
            <a:r>
              <a:rPr lang="en-US" b="true" sz="3331" spc="383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По-качествена</a:t>
            </a:r>
          </a:p>
          <a:p>
            <a:pPr algn="l" marL="719306" indent="-359653" lvl="1">
              <a:lnSpc>
                <a:spcPts val="5363"/>
              </a:lnSpc>
              <a:buFont typeface="Arial"/>
              <a:buChar char="•"/>
            </a:pPr>
            <a:r>
              <a:rPr lang="en-US" b="true" sz="3331" spc="383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Повече контрол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86393" y="7749013"/>
            <a:ext cx="1818437" cy="747504"/>
            <a:chOff x="0" y="0"/>
            <a:chExt cx="478930" cy="1968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78930" cy="196873"/>
            </a:xfrm>
            <a:custGeom>
              <a:avLst/>
              <a:gdLst/>
              <a:ahLst/>
              <a:cxnLst/>
              <a:rect r="r" b="b" t="t" l="l"/>
              <a:pathLst>
                <a:path h="196873" w="478930">
                  <a:moveTo>
                    <a:pt x="98437" y="0"/>
                  </a:moveTo>
                  <a:lnTo>
                    <a:pt x="380493" y="0"/>
                  </a:lnTo>
                  <a:cubicBezTo>
                    <a:pt x="434858" y="0"/>
                    <a:pt x="478930" y="44072"/>
                    <a:pt x="478930" y="98437"/>
                  </a:cubicBezTo>
                  <a:lnTo>
                    <a:pt x="478930" y="98437"/>
                  </a:lnTo>
                  <a:cubicBezTo>
                    <a:pt x="478930" y="152802"/>
                    <a:pt x="434858" y="196873"/>
                    <a:pt x="380493" y="196873"/>
                  </a:cubicBezTo>
                  <a:lnTo>
                    <a:pt x="98437" y="196873"/>
                  </a:lnTo>
                  <a:cubicBezTo>
                    <a:pt x="44072" y="196873"/>
                    <a:pt x="0" y="152802"/>
                    <a:pt x="0" y="98437"/>
                  </a:cubicBezTo>
                  <a:lnTo>
                    <a:pt x="0" y="98437"/>
                  </a:lnTo>
                  <a:cubicBezTo>
                    <a:pt x="0" y="44072"/>
                    <a:pt x="44072" y="0"/>
                    <a:pt x="98437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478930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831313" y="7873894"/>
            <a:ext cx="497743" cy="497743"/>
          </a:xfrm>
          <a:custGeom>
            <a:avLst/>
            <a:gdLst/>
            <a:ahLst/>
            <a:cxnLst/>
            <a:rect r="r" b="b" t="t" l="l"/>
            <a:pathLst>
              <a:path h="497743" w="497743">
                <a:moveTo>
                  <a:pt x="0" y="0"/>
                </a:moveTo>
                <a:lnTo>
                  <a:pt x="497743" y="0"/>
                </a:lnTo>
                <a:lnTo>
                  <a:pt x="497743" y="497743"/>
                </a:lnTo>
                <a:lnTo>
                  <a:pt x="0" y="4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59860" y="8000183"/>
            <a:ext cx="494603" cy="248303"/>
          </a:xfrm>
          <a:custGeom>
            <a:avLst/>
            <a:gdLst/>
            <a:ahLst/>
            <a:cxnLst/>
            <a:rect r="r" b="b" t="t" l="l"/>
            <a:pathLst>
              <a:path h="248303" w="494603">
                <a:moveTo>
                  <a:pt x="0" y="0"/>
                </a:moveTo>
                <a:lnTo>
                  <a:pt x="494603" y="0"/>
                </a:lnTo>
                <a:lnTo>
                  <a:pt x="494603" y="248303"/>
                </a:lnTo>
                <a:lnTo>
                  <a:pt x="0" y="248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199516" y="2504306"/>
            <a:ext cx="2363972" cy="1186771"/>
          </a:xfrm>
          <a:custGeom>
            <a:avLst/>
            <a:gdLst/>
            <a:ahLst/>
            <a:cxnLst/>
            <a:rect r="r" b="b" t="t" l="l"/>
            <a:pathLst>
              <a:path h="1186771" w="2363972">
                <a:moveTo>
                  <a:pt x="0" y="0"/>
                </a:moveTo>
                <a:lnTo>
                  <a:pt x="2363972" y="0"/>
                </a:lnTo>
                <a:lnTo>
                  <a:pt x="2363972" y="1186771"/>
                </a:lnTo>
                <a:lnTo>
                  <a:pt x="0" y="1186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5400000">
            <a:off x="9311418" y="9090069"/>
            <a:ext cx="1347257" cy="2393862"/>
            <a:chOff x="0" y="0"/>
            <a:chExt cx="354833" cy="6304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4833" cy="630482"/>
            </a:xfrm>
            <a:custGeom>
              <a:avLst/>
              <a:gdLst/>
              <a:ahLst/>
              <a:cxnLst/>
              <a:rect r="r" b="b" t="t" l="l"/>
              <a:pathLst>
                <a:path h="630482" w="354833">
                  <a:moveTo>
                    <a:pt x="177417" y="0"/>
                  </a:moveTo>
                  <a:lnTo>
                    <a:pt x="177417" y="0"/>
                  </a:lnTo>
                  <a:cubicBezTo>
                    <a:pt x="224470" y="0"/>
                    <a:pt x="269597" y="18692"/>
                    <a:pt x="302869" y="51964"/>
                  </a:cubicBezTo>
                  <a:cubicBezTo>
                    <a:pt x="336141" y="85236"/>
                    <a:pt x="354833" y="130363"/>
                    <a:pt x="354833" y="177417"/>
                  </a:cubicBezTo>
                  <a:lnTo>
                    <a:pt x="354833" y="453066"/>
                  </a:lnTo>
                  <a:cubicBezTo>
                    <a:pt x="354833" y="500119"/>
                    <a:pt x="336141" y="545246"/>
                    <a:pt x="302869" y="578518"/>
                  </a:cubicBezTo>
                  <a:cubicBezTo>
                    <a:pt x="269597" y="611790"/>
                    <a:pt x="224470" y="630482"/>
                    <a:pt x="177417" y="630482"/>
                  </a:cubicBezTo>
                  <a:lnTo>
                    <a:pt x="177417" y="630482"/>
                  </a:lnTo>
                  <a:cubicBezTo>
                    <a:pt x="130363" y="630482"/>
                    <a:pt x="85236" y="611790"/>
                    <a:pt x="51964" y="578518"/>
                  </a:cubicBezTo>
                  <a:cubicBezTo>
                    <a:pt x="18692" y="545246"/>
                    <a:pt x="0" y="500119"/>
                    <a:pt x="0" y="453066"/>
                  </a:cubicBezTo>
                  <a:lnTo>
                    <a:pt x="0" y="177417"/>
                  </a:lnTo>
                  <a:cubicBezTo>
                    <a:pt x="0" y="130363"/>
                    <a:pt x="18692" y="85236"/>
                    <a:pt x="51964" y="51964"/>
                  </a:cubicBezTo>
                  <a:cubicBezTo>
                    <a:pt x="85236" y="18692"/>
                    <a:pt x="130363" y="0"/>
                    <a:pt x="1774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354833" cy="7162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-5400000">
            <a:off x="13924571" y="7274807"/>
            <a:ext cx="1347257" cy="6024386"/>
            <a:chOff x="0" y="0"/>
            <a:chExt cx="354833" cy="15866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4833" cy="1586670"/>
            </a:xfrm>
            <a:custGeom>
              <a:avLst/>
              <a:gdLst/>
              <a:ahLst/>
              <a:cxnLst/>
              <a:rect r="r" b="b" t="t" l="l"/>
              <a:pathLst>
                <a:path h="1586670" w="354833">
                  <a:moveTo>
                    <a:pt x="177417" y="0"/>
                  </a:moveTo>
                  <a:lnTo>
                    <a:pt x="177417" y="0"/>
                  </a:lnTo>
                  <a:cubicBezTo>
                    <a:pt x="224470" y="0"/>
                    <a:pt x="269597" y="18692"/>
                    <a:pt x="302869" y="51964"/>
                  </a:cubicBezTo>
                  <a:cubicBezTo>
                    <a:pt x="336141" y="85236"/>
                    <a:pt x="354833" y="130363"/>
                    <a:pt x="354833" y="177417"/>
                  </a:cubicBezTo>
                  <a:lnTo>
                    <a:pt x="354833" y="1409253"/>
                  </a:lnTo>
                  <a:cubicBezTo>
                    <a:pt x="354833" y="1456307"/>
                    <a:pt x="336141" y="1501433"/>
                    <a:pt x="302869" y="1534705"/>
                  </a:cubicBezTo>
                  <a:cubicBezTo>
                    <a:pt x="269597" y="1567977"/>
                    <a:pt x="224470" y="1586670"/>
                    <a:pt x="177417" y="1586670"/>
                  </a:cubicBezTo>
                  <a:lnTo>
                    <a:pt x="177417" y="1586670"/>
                  </a:lnTo>
                  <a:cubicBezTo>
                    <a:pt x="130363" y="1586670"/>
                    <a:pt x="85236" y="1567977"/>
                    <a:pt x="51964" y="1534705"/>
                  </a:cubicBezTo>
                  <a:cubicBezTo>
                    <a:pt x="18692" y="1501433"/>
                    <a:pt x="0" y="1456307"/>
                    <a:pt x="0" y="1409253"/>
                  </a:cubicBezTo>
                  <a:lnTo>
                    <a:pt x="0" y="177417"/>
                  </a:lnTo>
                  <a:cubicBezTo>
                    <a:pt x="0" y="130363"/>
                    <a:pt x="18692" y="85236"/>
                    <a:pt x="51964" y="51964"/>
                  </a:cubicBezTo>
                  <a:cubicBezTo>
                    <a:pt x="85236" y="18692"/>
                    <a:pt x="130363" y="0"/>
                    <a:pt x="177417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85725"/>
              <a:ext cx="354833" cy="16723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fast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42810" y="1521068"/>
            <a:ext cx="13478493" cy="5677753"/>
            <a:chOff x="0" y="0"/>
            <a:chExt cx="3362695" cy="1416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62695" cy="1416520"/>
            </a:xfrm>
            <a:custGeom>
              <a:avLst/>
              <a:gdLst/>
              <a:ahLst/>
              <a:cxnLst/>
              <a:rect r="r" b="b" t="t" l="l"/>
              <a:pathLst>
                <a:path h="1416520" w="3362695">
                  <a:moveTo>
                    <a:pt x="32740" y="0"/>
                  </a:moveTo>
                  <a:lnTo>
                    <a:pt x="3329954" y="0"/>
                  </a:lnTo>
                  <a:cubicBezTo>
                    <a:pt x="3338638" y="0"/>
                    <a:pt x="3346965" y="3449"/>
                    <a:pt x="3353105" y="9589"/>
                  </a:cubicBezTo>
                  <a:cubicBezTo>
                    <a:pt x="3359245" y="15729"/>
                    <a:pt x="3362695" y="24057"/>
                    <a:pt x="3362695" y="32740"/>
                  </a:cubicBezTo>
                  <a:lnTo>
                    <a:pt x="3362695" y="1383779"/>
                  </a:lnTo>
                  <a:cubicBezTo>
                    <a:pt x="3362695" y="1392463"/>
                    <a:pt x="3359245" y="1400790"/>
                    <a:pt x="3353105" y="1406930"/>
                  </a:cubicBezTo>
                  <a:cubicBezTo>
                    <a:pt x="3346965" y="1413070"/>
                    <a:pt x="3338638" y="1416520"/>
                    <a:pt x="3329954" y="1416520"/>
                  </a:cubicBezTo>
                  <a:lnTo>
                    <a:pt x="32740" y="1416520"/>
                  </a:lnTo>
                  <a:cubicBezTo>
                    <a:pt x="24057" y="1416520"/>
                    <a:pt x="15729" y="1413070"/>
                    <a:pt x="9589" y="1406930"/>
                  </a:cubicBezTo>
                  <a:cubicBezTo>
                    <a:pt x="3449" y="1400790"/>
                    <a:pt x="0" y="1392463"/>
                    <a:pt x="0" y="1383779"/>
                  </a:cubicBezTo>
                  <a:lnTo>
                    <a:pt x="0" y="32740"/>
                  </a:lnTo>
                  <a:cubicBezTo>
                    <a:pt x="0" y="24057"/>
                    <a:pt x="3449" y="15729"/>
                    <a:pt x="9589" y="9589"/>
                  </a:cubicBezTo>
                  <a:cubicBezTo>
                    <a:pt x="15729" y="3449"/>
                    <a:pt x="24057" y="0"/>
                    <a:pt x="32740" y="0"/>
                  </a:cubicBezTo>
                  <a:close/>
                </a:path>
              </a:pathLst>
            </a:custGeom>
            <a:blipFill>
              <a:blip r:embed="rId2"/>
              <a:stretch>
                <a:fillRect l="-24039" t="-83348" r="-27083" b="-5582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841258" y="1521068"/>
            <a:ext cx="7176741" cy="7737232"/>
            <a:chOff x="0" y="0"/>
            <a:chExt cx="1626664" cy="17537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26664" cy="1753704"/>
            </a:xfrm>
            <a:custGeom>
              <a:avLst/>
              <a:gdLst/>
              <a:ahLst/>
              <a:cxnLst/>
              <a:rect r="r" b="b" t="t" l="l"/>
              <a:pathLst>
                <a:path h="1753704" w="1626664">
                  <a:moveTo>
                    <a:pt x="49623" y="0"/>
                  </a:moveTo>
                  <a:lnTo>
                    <a:pt x="1577041" y="0"/>
                  </a:lnTo>
                  <a:cubicBezTo>
                    <a:pt x="1604447" y="0"/>
                    <a:pt x="1626664" y="22217"/>
                    <a:pt x="1626664" y="49623"/>
                  </a:cubicBezTo>
                  <a:lnTo>
                    <a:pt x="1626664" y="1704081"/>
                  </a:lnTo>
                  <a:cubicBezTo>
                    <a:pt x="1626664" y="1731487"/>
                    <a:pt x="1604447" y="1753704"/>
                    <a:pt x="1577041" y="1753704"/>
                  </a:cubicBezTo>
                  <a:lnTo>
                    <a:pt x="49623" y="1753704"/>
                  </a:lnTo>
                  <a:cubicBezTo>
                    <a:pt x="22217" y="1753704"/>
                    <a:pt x="0" y="1731487"/>
                    <a:pt x="0" y="1704081"/>
                  </a:cubicBezTo>
                  <a:lnTo>
                    <a:pt x="0" y="49623"/>
                  </a:lnTo>
                  <a:cubicBezTo>
                    <a:pt x="0" y="22217"/>
                    <a:pt x="22217" y="0"/>
                    <a:pt x="496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1626664" cy="1839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90361" y="7791318"/>
            <a:ext cx="11165277" cy="1624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19"/>
              </a:lnSpc>
            </a:pPr>
            <a:r>
              <a:rPr lang="en-US" b="true" sz="8905">
                <a:solidFill>
                  <a:srgbClr val="EFEFE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РАБОТЕН ПРОЦЕС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7282553" y="1082420"/>
            <a:ext cx="333370" cy="333370"/>
          </a:xfrm>
          <a:custGeom>
            <a:avLst/>
            <a:gdLst/>
            <a:ahLst/>
            <a:cxnLst/>
            <a:rect r="r" b="b" t="t" l="l"/>
            <a:pathLst>
              <a:path h="333370" w="333370">
                <a:moveTo>
                  <a:pt x="0" y="0"/>
                </a:moveTo>
                <a:lnTo>
                  <a:pt x="333370" y="0"/>
                </a:lnTo>
                <a:lnTo>
                  <a:pt x="333370" y="333369"/>
                </a:lnTo>
                <a:lnTo>
                  <a:pt x="0" y="333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263186" y="2157410"/>
            <a:ext cx="6352737" cy="1328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8"/>
              </a:lnSpc>
            </a:pPr>
            <a:r>
              <a:rPr lang="en-US" b="true" sz="7272">
                <a:solidFill>
                  <a:srgbClr val="242424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СТРУКТУРА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263186" y="3868683"/>
            <a:ext cx="6294747" cy="630615"/>
            <a:chOff x="0" y="0"/>
            <a:chExt cx="1426753" cy="1429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26753" cy="142934"/>
            </a:xfrm>
            <a:custGeom>
              <a:avLst/>
              <a:gdLst/>
              <a:ahLst/>
              <a:cxnLst/>
              <a:rect r="r" b="b" t="t" l="l"/>
              <a:pathLst>
                <a:path h="142934" w="1426753">
                  <a:moveTo>
                    <a:pt x="56575" y="0"/>
                  </a:moveTo>
                  <a:lnTo>
                    <a:pt x="1370178" y="0"/>
                  </a:lnTo>
                  <a:cubicBezTo>
                    <a:pt x="1401424" y="0"/>
                    <a:pt x="1426753" y="25330"/>
                    <a:pt x="1426753" y="56575"/>
                  </a:cubicBezTo>
                  <a:lnTo>
                    <a:pt x="1426753" y="86358"/>
                  </a:lnTo>
                  <a:cubicBezTo>
                    <a:pt x="1426753" y="117604"/>
                    <a:pt x="1401424" y="142934"/>
                    <a:pt x="1370178" y="142934"/>
                  </a:cubicBezTo>
                  <a:lnTo>
                    <a:pt x="56575" y="142934"/>
                  </a:lnTo>
                  <a:cubicBezTo>
                    <a:pt x="25330" y="142934"/>
                    <a:pt x="0" y="117604"/>
                    <a:pt x="0" y="86358"/>
                  </a:cubicBezTo>
                  <a:lnTo>
                    <a:pt x="0" y="56575"/>
                  </a:lnTo>
                  <a:cubicBezTo>
                    <a:pt x="0" y="25330"/>
                    <a:pt x="25330" y="0"/>
                    <a:pt x="56575" y="0"/>
                  </a:cubicBez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04775"/>
              <a:ext cx="1426753" cy="247709"/>
            </a:xfrm>
            <a:prstGeom prst="rect">
              <a:avLst/>
            </a:prstGeom>
          </p:spPr>
          <p:txBody>
            <a:bodyPr anchor="ctr" rtlCol="false" tIns="88900" lIns="88900" bIns="88900" rIns="88900"/>
            <a:lstStyle/>
            <a:p>
              <a:pPr algn="l">
                <a:lnSpc>
                  <a:spcPts val="3144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1565655" y="3820516"/>
            <a:ext cx="3669063" cy="65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</a:pPr>
            <a:r>
              <a:rPr lang="en-US" b="true" sz="3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ОРГАНИЗАЦИИ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282255" y="4908873"/>
            <a:ext cx="6294747" cy="630615"/>
            <a:chOff x="0" y="0"/>
            <a:chExt cx="1426753" cy="1429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26753" cy="142934"/>
            </a:xfrm>
            <a:custGeom>
              <a:avLst/>
              <a:gdLst/>
              <a:ahLst/>
              <a:cxnLst/>
              <a:rect r="r" b="b" t="t" l="l"/>
              <a:pathLst>
                <a:path h="142934" w="1426753">
                  <a:moveTo>
                    <a:pt x="56575" y="0"/>
                  </a:moveTo>
                  <a:lnTo>
                    <a:pt x="1370178" y="0"/>
                  </a:lnTo>
                  <a:cubicBezTo>
                    <a:pt x="1401424" y="0"/>
                    <a:pt x="1426753" y="25330"/>
                    <a:pt x="1426753" y="56575"/>
                  </a:cubicBezTo>
                  <a:lnTo>
                    <a:pt x="1426753" y="86358"/>
                  </a:lnTo>
                  <a:cubicBezTo>
                    <a:pt x="1426753" y="117604"/>
                    <a:pt x="1401424" y="142934"/>
                    <a:pt x="1370178" y="142934"/>
                  </a:cubicBezTo>
                  <a:lnTo>
                    <a:pt x="56575" y="142934"/>
                  </a:lnTo>
                  <a:cubicBezTo>
                    <a:pt x="25330" y="142934"/>
                    <a:pt x="0" y="117604"/>
                    <a:pt x="0" y="86358"/>
                  </a:cubicBezTo>
                  <a:lnTo>
                    <a:pt x="0" y="56575"/>
                  </a:lnTo>
                  <a:cubicBezTo>
                    <a:pt x="0" y="25330"/>
                    <a:pt x="25330" y="0"/>
                    <a:pt x="56575" y="0"/>
                  </a:cubicBez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04775"/>
              <a:ext cx="1426753" cy="247709"/>
            </a:xfrm>
            <a:prstGeom prst="rect">
              <a:avLst/>
            </a:prstGeom>
          </p:spPr>
          <p:txBody>
            <a:bodyPr anchor="ctr" rtlCol="false" tIns="88900" lIns="88900" bIns="88900" rIns="88900"/>
            <a:lstStyle/>
            <a:p>
              <a:pPr algn="l">
                <a:lnSpc>
                  <a:spcPts val="3144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1584724" y="4860706"/>
            <a:ext cx="3669063" cy="65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</a:pPr>
            <a:r>
              <a:rPr lang="en-US" b="true" sz="3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РОЛИ 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1244392" y="5949063"/>
            <a:ext cx="6294747" cy="630615"/>
            <a:chOff x="0" y="0"/>
            <a:chExt cx="1426753" cy="14293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26753" cy="142934"/>
            </a:xfrm>
            <a:custGeom>
              <a:avLst/>
              <a:gdLst/>
              <a:ahLst/>
              <a:cxnLst/>
              <a:rect r="r" b="b" t="t" l="l"/>
              <a:pathLst>
                <a:path h="142934" w="1426753">
                  <a:moveTo>
                    <a:pt x="56575" y="0"/>
                  </a:moveTo>
                  <a:lnTo>
                    <a:pt x="1370178" y="0"/>
                  </a:lnTo>
                  <a:cubicBezTo>
                    <a:pt x="1401424" y="0"/>
                    <a:pt x="1426753" y="25330"/>
                    <a:pt x="1426753" y="56575"/>
                  </a:cubicBezTo>
                  <a:lnTo>
                    <a:pt x="1426753" y="86358"/>
                  </a:lnTo>
                  <a:cubicBezTo>
                    <a:pt x="1426753" y="117604"/>
                    <a:pt x="1401424" y="142934"/>
                    <a:pt x="1370178" y="142934"/>
                  </a:cubicBezTo>
                  <a:lnTo>
                    <a:pt x="56575" y="142934"/>
                  </a:lnTo>
                  <a:cubicBezTo>
                    <a:pt x="25330" y="142934"/>
                    <a:pt x="0" y="117604"/>
                    <a:pt x="0" y="86358"/>
                  </a:cubicBezTo>
                  <a:lnTo>
                    <a:pt x="0" y="56575"/>
                  </a:lnTo>
                  <a:cubicBezTo>
                    <a:pt x="0" y="25330"/>
                    <a:pt x="25330" y="0"/>
                    <a:pt x="56575" y="0"/>
                  </a:cubicBez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04775"/>
              <a:ext cx="1426753" cy="247709"/>
            </a:xfrm>
            <a:prstGeom prst="rect">
              <a:avLst/>
            </a:prstGeom>
          </p:spPr>
          <p:txBody>
            <a:bodyPr anchor="ctr" rtlCol="false" tIns="88900" lIns="88900" bIns="88900" rIns="88900"/>
            <a:lstStyle/>
            <a:p>
              <a:pPr algn="l">
                <a:lnSpc>
                  <a:spcPts val="3144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1565655" y="5901438"/>
            <a:ext cx="4704820" cy="65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</a:pPr>
            <a:r>
              <a:rPr lang="en-US" b="true" sz="3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НИВА НА ДОСТЪП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1244392" y="6960678"/>
            <a:ext cx="6294747" cy="630615"/>
            <a:chOff x="0" y="0"/>
            <a:chExt cx="1426753" cy="14293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26753" cy="142934"/>
            </a:xfrm>
            <a:custGeom>
              <a:avLst/>
              <a:gdLst/>
              <a:ahLst/>
              <a:cxnLst/>
              <a:rect r="r" b="b" t="t" l="l"/>
              <a:pathLst>
                <a:path h="142934" w="1426753">
                  <a:moveTo>
                    <a:pt x="56575" y="0"/>
                  </a:moveTo>
                  <a:lnTo>
                    <a:pt x="1370178" y="0"/>
                  </a:lnTo>
                  <a:cubicBezTo>
                    <a:pt x="1401424" y="0"/>
                    <a:pt x="1426753" y="25330"/>
                    <a:pt x="1426753" y="56575"/>
                  </a:cubicBezTo>
                  <a:lnTo>
                    <a:pt x="1426753" y="86358"/>
                  </a:lnTo>
                  <a:cubicBezTo>
                    <a:pt x="1426753" y="117604"/>
                    <a:pt x="1401424" y="142934"/>
                    <a:pt x="1370178" y="142934"/>
                  </a:cubicBezTo>
                  <a:lnTo>
                    <a:pt x="56575" y="142934"/>
                  </a:lnTo>
                  <a:cubicBezTo>
                    <a:pt x="25330" y="142934"/>
                    <a:pt x="0" y="117604"/>
                    <a:pt x="0" y="86358"/>
                  </a:cubicBezTo>
                  <a:lnTo>
                    <a:pt x="0" y="56575"/>
                  </a:lnTo>
                  <a:cubicBezTo>
                    <a:pt x="0" y="25330"/>
                    <a:pt x="25330" y="0"/>
                    <a:pt x="56575" y="0"/>
                  </a:cubicBez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04775"/>
              <a:ext cx="1426753" cy="247709"/>
            </a:xfrm>
            <a:prstGeom prst="rect">
              <a:avLst/>
            </a:prstGeom>
          </p:spPr>
          <p:txBody>
            <a:bodyPr anchor="ctr" rtlCol="false" tIns="88900" lIns="88900" bIns="88900" rIns="88900"/>
            <a:lstStyle/>
            <a:p>
              <a:pPr algn="l">
                <a:lnSpc>
                  <a:spcPts val="3144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1565655" y="6903528"/>
            <a:ext cx="5272348" cy="65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</a:pPr>
            <a:r>
              <a:rPr lang="en-US" b="true" sz="3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ЗАДАНИЯ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1244392" y="7972293"/>
            <a:ext cx="6294747" cy="660027"/>
            <a:chOff x="0" y="0"/>
            <a:chExt cx="1426753" cy="1496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426753" cy="149600"/>
            </a:xfrm>
            <a:custGeom>
              <a:avLst/>
              <a:gdLst/>
              <a:ahLst/>
              <a:cxnLst/>
              <a:rect r="r" b="b" t="t" l="l"/>
              <a:pathLst>
                <a:path h="149600" w="1426753">
                  <a:moveTo>
                    <a:pt x="56575" y="0"/>
                  </a:moveTo>
                  <a:lnTo>
                    <a:pt x="1370178" y="0"/>
                  </a:lnTo>
                  <a:cubicBezTo>
                    <a:pt x="1401424" y="0"/>
                    <a:pt x="1426753" y="25330"/>
                    <a:pt x="1426753" y="56575"/>
                  </a:cubicBezTo>
                  <a:lnTo>
                    <a:pt x="1426753" y="93025"/>
                  </a:lnTo>
                  <a:cubicBezTo>
                    <a:pt x="1426753" y="124271"/>
                    <a:pt x="1401424" y="149600"/>
                    <a:pt x="1370178" y="149600"/>
                  </a:cubicBezTo>
                  <a:lnTo>
                    <a:pt x="56575" y="149600"/>
                  </a:lnTo>
                  <a:cubicBezTo>
                    <a:pt x="25330" y="149600"/>
                    <a:pt x="0" y="124271"/>
                    <a:pt x="0" y="93025"/>
                  </a:cubicBezTo>
                  <a:lnTo>
                    <a:pt x="0" y="56575"/>
                  </a:lnTo>
                  <a:cubicBezTo>
                    <a:pt x="0" y="25330"/>
                    <a:pt x="25330" y="0"/>
                    <a:pt x="56575" y="0"/>
                  </a:cubicBezTo>
                  <a:close/>
                </a:path>
              </a:pathLst>
            </a:custGeom>
            <a:solidFill>
              <a:srgbClr val="292929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104775"/>
              <a:ext cx="1426753" cy="254375"/>
            </a:xfrm>
            <a:prstGeom prst="rect">
              <a:avLst/>
            </a:prstGeom>
          </p:spPr>
          <p:txBody>
            <a:bodyPr anchor="ctr" rtlCol="false" tIns="88900" lIns="88900" bIns="88900" rIns="88900"/>
            <a:lstStyle/>
            <a:p>
              <a:pPr algn="l">
                <a:lnSpc>
                  <a:spcPts val="3144"/>
                </a:lnSpc>
              </a:pPr>
              <a:r>
                <a:rPr lang="en-US" sz="2382" b="true">
                  <a:solidFill>
                    <a:srgbClr val="292929"/>
                  </a:solidFill>
                  <a:latin typeface="29LT Bukra Semi-Bold"/>
                  <a:ea typeface="29LT Bukra Semi-Bold"/>
                  <a:cs typeface="29LT Bukra Semi-Bold"/>
                  <a:sym typeface="29LT Bukra Semi-Bold"/>
                </a:rPr>
                <a:t>s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1555638" y="7915143"/>
            <a:ext cx="5254793" cy="65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6"/>
              </a:lnSpc>
            </a:pPr>
            <a:r>
              <a:rPr lang="en-US" b="true" sz="3300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АЗИОН КАМЕРИ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141321" y="1779407"/>
            <a:ext cx="5117979" cy="7011920"/>
            <a:chOff x="0" y="0"/>
            <a:chExt cx="662303" cy="9073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2303" cy="907392"/>
            </a:xfrm>
            <a:custGeom>
              <a:avLst/>
              <a:gdLst/>
              <a:ahLst/>
              <a:cxnLst/>
              <a:rect r="r" b="b" t="t" l="l"/>
              <a:pathLst>
                <a:path h="907392" w="662303">
                  <a:moveTo>
                    <a:pt x="69584" y="0"/>
                  </a:moveTo>
                  <a:lnTo>
                    <a:pt x="592719" y="0"/>
                  </a:lnTo>
                  <a:cubicBezTo>
                    <a:pt x="611174" y="0"/>
                    <a:pt x="628873" y="7331"/>
                    <a:pt x="641922" y="20381"/>
                  </a:cubicBezTo>
                  <a:cubicBezTo>
                    <a:pt x="654972" y="33430"/>
                    <a:pt x="662303" y="51129"/>
                    <a:pt x="662303" y="69584"/>
                  </a:cubicBezTo>
                  <a:lnTo>
                    <a:pt x="662303" y="837808"/>
                  </a:lnTo>
                  <a:cubicBezTo>
                    <a:pt x="662303" y="876238"/>
                    <a:pt x="631149" y="907392"/>
                    <a:pt x="592719" y="907392"/>
                  </a:cubicBezTo>
                  <a:lnTo>
                    <a:pt x="69584" y="907392"/>
                  </a:lnTo>
                  <a:cubicBezTo>
                    <a:pt x="51129" y="907392"/>
                    <a:pt x="33430" y="900061"/>
                    <a:pt x="20381" y="887012"/>
                  </a:cubicBezTo>
                  <a:cubicBezTo>
                    <a:pt x="7331" y="873962"/>
                    <a:pt x="0" y="856263"/>
                    <a:pt x="0" y="837808"/>
                  </a:cubicBezTo>
                  <a:lnTo>
                    <a:pt x="0" y="69584"/>
                  </a:lnTo>
                  <a:cubicBezTo>
                    <a:pt x="0" y="31154"/>
                    <a:pt x="31154" y="0"/>
                    <a:pt x="69584" y="0"/>
                  </a:cubicBezTo>
                  <a:close/>
                </a:path>
              </a:pathLst>
            </a:custGeom>
            <a:blipFill>
              <a:blip r:embed="rId2"/>
              <a:stretch>
                <a:fillRect l="-23002" t="0" r="-82634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330150" y="7823551"/>
            <a:ext cx="4740320" cy="747504"/>
            <a:chOff x="0" y="0"/>
            <a:chExt cx="1248479" cy="1968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48479" cy="196873"/>
            </a:xfrm>
            <a:custGeom>
              <a:avLst/>
              <a:gdLst/>
              <a:ahLst/>
              <a:cxnLst/>
              <a:rect r="r" b="b" t="t" l="l"/>
              <a:pathLst>
                <a:path h="196873" w="1248479">
                  <a:moveTo>
                    <a:pt x="88193" y="0"/>
                  </a:moveTo>
                  <a:lnTo>
                    <a:pt x="1160286" y="0"/>
                  </a:lnTo>
                  <a:cubicBezTo>
                    <a:pt x="1183676" y="0"/>
                    <a:pt x="1206109" y="9292"/>
                    <a:pt x="1222648" y="25831"/>
                  </a:cubicBezTo>
                  <a:cubicBezTo>
                    <a:pt x="1239188" y="42371"/>
                    <a:pt x="1248479" y="64803"/>
                    <a:pt x="1248479" y="88193"/>
                  </a:cubicBezTo>
                  <a:lnTo>
                    <a:pt x="1248479" y="108680"/>
                  </a:lnTo>
                  <a:cubicBezTo>
                    <a:pt x="1248479" y="132071"/>
                    <a:pt x="1239188" y="154503"/>
                    <a:pt x="1222648" y="171042"/>
                  </a:cubicBezTo>
                  <a:cubicBezTo>
                    <a:pt x="1206109" y="187582"/>
                    <a:pt x="1183676" y="196873"/>
                    <a:pt x="1160286" y="196873"/>
                  </a:cubicBezTo>
                  <a:lnTo>
                    <a:pt x="88193" y="196873"/>
                  </a:lnTo>
                  <a:cubicBezTo>
                    <a:pt x="64803" y="196873"/>
                    <a:pt x="42371" y="187582"/>
                    <a:pt x="25831" y="171042"/>
                  </a:cubicBezTo>
                  <a:cubicBezTo>
                    <a:pt x="9292" y="154503"/>
                    <a:pt x="0" y="132071"/>
                    <a:pt x="0" y="108680"/>
                  </a:cubicBezTo>
                  <a:lnTo>
                    <a:pt x="0" y="88193"/>
                  </a:lnTo>
                  <a:cubicBezTo>
                    <a:pt x="0" y="64803"/>
                    <a:pt x="9292" y="42371"/>
                    <a:pt x="25831" y="25831"/>
                  </a:cubicBezTo>
                  <a:cubicBezTo>
                    <a:pt x="42371" y="9292"/>
                    <a:pt x="64803" y="0"/>
                    <a:pt x="88193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1248479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653742" y="7994422"/>
            <a:ext cx="398936" cy="39893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768348" y="8109028"/>
            <a:ext cx="169725" cy="169725"/>
          </a:xfrm>
          <a:custGeom>
            <a:avLst/>
            <a:gdLst/>
            <a:ahLst/>
            <a:cxnLst/>
            <a:rect r="r" b="b" t="t" l="l"/>
            <a:pathLst>
              <a:path h="169725" w="169725">
                <a:moveTo>
                  <a:pt x="0" y="0"/>
                </a:moveTo>
                <a:lnTo>
                  <a:pt x="169725" y="0"/>
                </a:lnTo>
                <a:lnTo>
                  <a:pt x="169725" y="169725"/>
                </a:lnTo>
                <a:lnTo>
                  <a:pt x="0" y="16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5400000">
            <a:off x="16073619" y="3441338"/>
            <a:ext cx="4712845" cy="1388983"/>
            <a:chOff x="0" y="0"/>
            <a:chExt cx="1241243" cy="36582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41243" cy="365823"/>
            </a:xfrm>
            <a:custGeom>
              <a:avLst/>
              <a:gdLst/>
              <a:ahLst/>
              <a:cxnLst/>
              <a:rect r="r" b="b" t="t" l="l"/>
              <a:pathLst>
                <a:path h="365823" w="1241243">
                  <a:moveTo>
                    <a:pt x="55853" y="0"/>
                  </a:moveTo>
                  <a:lnTo>
                    <a:pt x="1185390" y="0"/>
                  </a:lnTo>
                  <a:cubicBezTo>
                    <a:pt x="1200203" y="0"/>
                    <a:pt x="1214410" y="5884"/>
                    <a:pt x="1224884" y="16359"/>
                  </a:cubicBezTo>
                  <a:cubicBezTo>
                    <a:pt x="1235359" y="26833"/>
                    <a:pt x="1241243" y="41040"/>
                    <a:pt x="1241243" y="55853"/>
                  </a:cubicBezTo>
                  <a:lnTo>
                    <a:pt x="1241243" y="309970"/>
                  </a:lnTo>
                  <a:cubicBezTo>
                    <a:pt x="1241243" y="324783"/>
                    <a:pt x="1235359" y="338989"/>
                    <a:pt x="1224884" y="349464"/>
                  </a:cubicBezTo>
                  <a:cubicBezTo>
                    <a:pt x="1214410" y="359938"/>
                    <a:pt x="1200203" y="365823"/>
                    <a:pt x="1185390" y="365823"/>
                  </a:cubicBezTo>
                  <a:lnTo>
                    <a:pt x="55853" y="365823"/>
                  </a:lnTo>
                  <a:cubicBezTo>
                    <a:pt x="41040" y="365823"/>
                    <a:pt x="26833" y="359938"/>
                    <a:pt x="16359" y="349464"/>
                  </a:cubicBezTo>
                  <a:cubicBezTo>
                    <a:pt x="5884" y="338989"/>
                    <a:pt x="0" y="324783"/>
                    <a:pt x="0" y="309970"/>
                  </a:cubicBezTo>
                  <a:lnTo>
                    <a:pt x="0" y="55853"/>
                  </a:lnTo>
                  <a:cubicBezTo>
                    <a:pt x="0" y="41040"/>
                    <a:pt x="5884" y="26833"/>
                    <a:pt x="16359" y="16359"/>
                  </a:cubicBezTo>
                  <a:cubicBezTo>
                    <a:pt x="26833" y="5884"/>
                    <a:pt x="41040" y="0"/>
                    <a:pt x="558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85725"/>
              <a:ext cx="1241243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17445471" y="7112264"/>
            <a:ext cx="1969142" cy="1388983"/>
            <a:chOff x="0" y="0"/>
            <a:chExt cx="518622" cy="3658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8622" cy="365823"/>
            </a:xfrm>
            <a:custGeom>
              <a:avLst/>
              <a:gdLst/>
              <a:ahLst/>
              <a:cxnLst/>
              <a:rect r="r" b="b" t="t" l="l"/>
              <a:pathLst>
                <a:path h="365823" w="518622">
                  <a:moveTo>
                    <a:pt x="133675" y="0"/>
                  </a:moveTo>
                  <a:lnTo>
                    <a:pt x="384946" y="0"/>
                  </a:lnTo>
                  <a:cubicBezTo>
                    <a:pt x="420399" y="0"/>
                    <a:pt x="454400" y="14084"/>
                    <a:pt x="479469" y="39153"/>
                  </a:cubicBezTo>
                  <a:cubicBezTo>
                    <a:pt x="504538" y="64221"/>
                    <a:pt x="518622" y="98222"/>
                    <a:pt x="518622" y="133675"/>
                  </a:cubicBezTo>
                  <a:lnTo>
                    <a:pt x="518622" y="232148"/>
                  </a:lnTo>
                  <a:cubicBezTo>
                    <a:pt x="518622" y="267600"/>
                    <a:pt x="504538" y="301601"/>
                    <a:pt x="479469" y="326670"/>
                  </a:cubicBezTo>
                  <a:cubicBezTo>
                    <a:pt x="454400" y="351739"/>
                    <a:pt x="420399" y="365823"/>
                    <a:pt x="384946" y="365823"/>
                  </a:cubicBezTo>
                  <a:lnTo>
                    <a:pt x="133675" y="365823"/>
                  </a:lnTo>
                  <a:cubicBezTo>
                    <a:pt x="98222" y="365823"/>
                    <a:pt x="64221" y="351739"/>
                    <a:pt x="39153" y="326670"/>
                  </a:cubicBezTo>
                  <a:cubicBezTo>
                    <a:pt x="14084" y="301601"/>
                    <a:pt x="0" y="267600"/>
                    <a:pt x="0" y="232148"/>
                  </a:cubicBezTo>
                  <a:lnTo>
                    <a:pt x="0" y="133675"/>
                  </a:lnTo>
                  <a:cubicBezTo>
                    <a:pt x="0" y="98222"/>
                    <a:pt x="14084" y="64221"/>
                    <a:pt x="39153" y="39153"/>
                  </a:cubicBezTo>
                  <a:cubicBezTo>
                    <a:pt x="64221" y="14084"/>
                    <a:pt x="98222" y="0"/>
                    <a:pt x="133675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518622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04787" y="3019642"/>
            <a:ext cx="7533945" cy="142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b="true" sz="6999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ОРГАНИЗАЦИИ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9180" y="4927473"/>
            <a:ext cx="6923730" cy="3266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1"/>
              </a:lnSpc>
              <a:spcBef>
                <a:spcPct val="0"/>
              </a:spcBef>
            </a:pPr>
            <a:r>
              <a:rPr lang="en-US" sz="265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Организациите в Azion биват създадени от потребителите, които са собственици или управители на дадена организация. При регистрация се въвеждат данните и се генерира уникален код за достъп за присъединяване на служители към организацията.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45258" y="7934717"/>
            <a:ext cx="1710104" cy="413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2"/>
              </a:lnSpc>
              <a:spcBef>
                <a:spcPct val="0"/>
              </a:spcBef>
            </a:pPr>
            <a:r>
              <a:rPr lang="en-US" b="true" sz="2094" spc="-41">
                <a:solidFill>
                  <a:srgbClr val="000000"/>
                </a:solidFill>
                <a:latin typeface="29LT Bukra Medium"/>
                <a:ea typeface="29LT Bukra Medium"/>
                <a:cs typeface="29LT Bukra Medium"/>
                <a:sym typeface="29LT Bukra Medium"/>
              </a:rPr>
              <a:t>Azion Team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8199660" y="5992445"/>
            <a:ext cx="3465411" cy="3265855"/>
            <a:chOff x="0" y="0"/>
            <a:chExt cx="912701" cy="86014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12701" cy="860143"/>
            </a:xfrm>
            <a:custGeom>
              <a:avLst/>
              <a:gdLst/>
              <a:ahLst/>
              <a:cxnLst/>
              <a:rect r="r" b="b" t="t" l="l"/>
              <a:pathLst>
                <a:path h="860143" w="912701">
                  <a:moveTo>
                    <a:pt x="78192" y="0"/>
                  </a:moveTo>
                  <a:lnTo>
                    <a:pt x="834509" y="0"/>
                  </a:lnTo>
                  <a:cubicBezTo>
                    <a:pt x="855247" y="0"/>
                    <a:pt x="875135" y="8238"/>
                    <a:pt x="889799" y="22902"/>
                  </a:cubicBezTo>
                  <a:cubicBezTo>
                    <a:pt x="904463" y="37566"/>
                    <a:pt x="912701" y="57454"/>
                    <a:pt x="912701" y="78192"/>
                  </a:cubicBezTo>
                  <a:lnTo>
                    <a:pt x="912701" y="781951"/>
                  </a:lnTo>
                  <a:cubicBezTo>
                    <a:pt x="912701" y="825135"/>
                    <a:pt x="877693" y="860143"/>
                    <a:pt x="834509" y="860143"/>
                  </a:cubicBezTo>
                  <a:lnTo>
                    <a:pt x="78192" y="860143"/>
                  </a:lnTo>
                  <a:cubicBezTo>
                    <a:pt x="57454" y="860143"/>
                    <a:pt x="37566" y="851905"/>
                    <a:pt x="22902" y="837241"/>
                  </a:cubicBezTo>
                  <a:cubicBezTo>
                    <a:pt x="8238" y="822577"/>
                    <a:pt x="0" y="802689"/>
                    <a:pt x="0" y="781951"/>
                  </a:cubicBezTo>
                  <a:lnTo>
                    <a:pt x="0" y="78192"/>
                  </a:lnTo>
                  <a:cubicBezTo>
                    <a:pt x="0" y="57454"/>
                    <a:pt x="8238" y="37566"/>
                    <a:pt x="22902" y="22902"/>
                  </a:cubicBezTo>
                  <a:cubicBezTo>
                    <a:pt x="37566" y="8238"/>
                    <a:pt x="57454" y="0"/>
                    <a:pt x="78192" y="0"/>
                  </a:cubicBezTo>
                  <a:close/>
                </a:path>
              </a:pathLst>
            </a:custGeom>
            <a:solidFill>
              <a:srgbClr val="6D6D6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912701" cy="94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8199660" y="7170768"/>
            <a:ext cx="3465411" cy="138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5267" indent="-212634" lvl="1">
              <a:lnSpc>
                <a:spcPts val="3781"/>
              </a:lnSpc>
              <a:buFont typeface="Arial"/>
              <a:buChar char="•"/>
            </a:pPr>
            <a:r>
              <a:rPr lang="en-US" sz="1969">
                <a:solidFill>
                  <a:srgbClr val="EFEFEF"/>
                </a:solidFill>
                <a:latin typeface="HK Grotesk"/>
                <a:ea typeface="HK Grotesk"/>
                <a:cs typeface="HK Grotesk"/>
                <a:sym typeface="HK Grotesk"/>
              </a:rPr>
              <a:t>Търсене на организация</a:t>
            </a:r>
          </a:p>
          <a:p>
            <a:pPr algn="l" marL="425267" indent="-212634" lvl="1">
              <a:lnSpc>
                <a:spcPts val="3781"/>
              </a:lnSpc>
              <a:buFont typeface="Arial"/>
              <a:buChar char="•"/>
            </a:pPr>
            <a:r>
              <a:rPr lang="en-US" sz="1969">
                <a:solidFill>
                  <a:srgbClr val="EFEFEF"/>
                </a:solidFill>
                <a:latin typeface="HK Grotesk"/>
                <a:ea typeface="HK Grotesk"/>
                <a:cs typeface="HK Grotesk"/>
                <a:sym typeface="HK Grotesk"/>
              </a:rPr>
              <a:t>Присъединяване чрез уникалният код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36952" y="6368427"/>
            <a:ext cx="3167023" cy="482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8"/>
              </a:lnSpc>
            </a:pPr>
            <a:r>
              <a:rPr lang="en-US" sz="2370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Присъединяване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1096687" y="6168682"/>
            <a:ext cx="392188" cy="39218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1209354" y="6281349"/>
            <a:ext cx="166854" cy="166854"/>
          </a:xfrm>
          <a:custGeom>
            <a:avLst/>
            <a:gdLst/>
            <a:ahLst/>
            <a:cxnLst/>
            <a:rect r="r" b="b" t="t" l="l"/>
            <a:pathLst>
              <a:path h="166854" w="166854">
                <a:moveTo>
                  <a:pt x="0" y="0"/>
                </a:moveTo>
                <a:lnTo>
                  <a:pt x="166854" y="0"/>
                </a:lnTo>
                <a:lnTo>
                  <a:pt x="166854" y="166854"/>
                </a:lnTo>
                <a:lnTo>
                  <a:pt x="0" y="166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"/>
                <a:ea typeface="29LT Bukra"/>
                <a:cs typeface="29LT Bukra"/>
                <a:sym typeface="29LT Bukra"/>
              </a:rPr>
              <a:t>Imporove your workflow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8199660" y="1996558"/>
            <a:ext cx="3465411" cy="3265855"/>
            <a:chOff x="0" y="0"/>
            <a:chExt cx="912701" cy="86014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12701" cy="860143"/>
            </a:xfrm>
            <a:custGeom>
              <a:avLst/>
              <a:gdLst/>
              <a:ahLst/>
              <a:cxnLst/>
              <a:rect r="r" b="b" t="t" l="l"/>
              <a:pathLst>
                <a:path h="860143" w="912701">
                  <a:moveTo>
                    <a:pt x="78192" y="0"/>
                  </a:moveTo>
                  <a:lnTo>
                    <a:pt x="834509" y="0"/>
                  </a:lnTo>
                  <a:cubicBezTo>
                    <a:pt x="855247" y="0"/>
                    <a:pt x="875135" y="8238"/>
                    <a:pt x="889799" y="22902"/>
                  </a:cubicBezTo>
                  <a:cubicBezTo>
                    <a:pt x="904463" y="37566"/>
                    <a:pt x="912701" y="57454"/>
                    <a:pt x="912701" y="78192"/>
                  </a:cubicBezTo>
                  <a:lnTo>
                    <a:pt x="912701" y="781951"/>
                  </a:lnTo>
                  <a:cubicBezTo>
                    <a:pt x="912701" y="825135"/>
                    <a:pt x="877693" y="860143"/>
                    <a:pt x="834509" y="860143"/>
                  </a:cubicBezTo>
                  <a:lnTo>
                    <a:pt x="78192" y="860143"/>
                  </a:lnTo>
                  <a:cubicBezTo>
                    <a:pt x="57454" y="860143"/>
                    <a:pt x="37566" y="851905"/>
                    <a:pt x="22902" y="837241"/>
                  </a:cubicBezTo>
                  <a:cubicBezTo>
                    <a:pt x="8238" y="822577"/>
                    <a:pt x="0" y="802689"/>
                    <a:pt x="0" y="781951"/>
                  </a:cubicBezTo>
                  <a:lnTo>
                    <a:pt x="0" y="78192"/>
                  </a:lnTo>
                  <a:cubicBezTo>
                    <a:pt x="0" y="57454"/>
                    <a:pt x="8238" y="37566"/>
                    <a:pt x="22902" y="22902"/>
                  </a:cubicBezTo>
                  <a:cubicBezTo>
                    <a:pt x="37566" y="8238"/>
                    <a:pt x="57454" y="0"/>
                    <a:pt x="78192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85725"/>
              <a:ext cx="912701" cy="94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8436952" y="2245064"/>
            <a:ext cx="3350311" cy="482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6"/>
              </a:lnSpc>
            </a:pPr>
            <a:r>
              <a:rPr lang="en-US" sz="2369" b="true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Създаване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1096687" y="2172795"/>
            <a:ext cx="392188" cy="392188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1209354" y="2285462"/>
            <a:ext cx="166854" cy="166854"/>
          </a:xfrm>
          <a:custGeom>
            <a:avLst/>
            <a:gdLst/>
            <a:ahLst/>
            <a:cxnLst/>
            <a:rect r="r" b="b" t="t" l="l"/>
            <a:pathLst>
              <a:path h="166854" w="166854">
                <a:moveTo>
                  <a:pt x="0" y="0"/>
                </a:moveTo>
                <a:lnTo>
                  <a:pt x="166854" y="0"/>
                </a:lnTo>
                <a:lnTo>
                  <a:pt x="166854" y="166854"/>
                </a:lnTo>
                <a:lnTo>
                  <a:pt x="0" y="166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8199660" y="3003418"/>
            <a:ext cx="3465411" cy="186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5267" indent="-212634" lvl="1">
              <a:lnSpc>
                <a:spcPts val="3781"/>
              </a:lnSpc>
              <a:buFont typeface="Arial"/>
              <a:buChar char="•"/>
            </a:pPr>
            <a:r>
              <a:rPr lang="en-US" sz="1969">
                <a:solidFill>
                  <a:srgbClr val="EFEFEF"/>
                </a:solidFill>
                <a:latin typeface="HK Grotesk"/>
                <a:ea typeface="HK Grotesk"/>
                <a:cs typeface="HK Grotesk"/>
                <a:sym typeface="HK Grotesk"/>
              </a:rPr>
              <a:t>Въвеждане на нужните данни за организацията</a:t>
            </a:r>
          </a:p>
          <a:p>
            <a:pPr algn="l" marL="425267" indent="-212634" lvl="1">
              <a:lnSpc>
                <a:spcPts val="3781"/>
              </a:lnSpc>
              <a:buFont typeface="Arial"/>
              <a:buChar char="•"/>
            </a:pPr>
            <a:r>
              <a:rPr lang="en-US" sz="1969">
                <a:solidFill>
                  <a:srgbClr val="EFEFEF"/>
                </a:solidFill>
                <a:latin typeface="HK Grotesk"/>
                <a:ea typeface="HK Grotesk"/>
                <a:cs typeface="HK Grotesk"/>
                <a:sym typeface="HK Grotesk"/>
              </a:rPr>
              <a:t>Генериране на код от създателя</a:t>
            </a:r>
          </a:p>
        </p:txBody>
      </p:sp>
    </p:spTree>
  </p:cSld>
  <p:clrMapOvr>
    <a:masterClrMapping/>
  </p:clrMapOvr>
  <p:transition spd="slow">
    <p:push dir="d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2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65400" y="486271"/>
            <a:ext cx="4060812" cy="4068220"/>
            <a:chOff x="0" y="0"/>
            <a:chExt cx="1153342" cy="11554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53342" cy="1155446"/>
            </a:xfrm>
            <a:custGeom>
              <a:avLst/>
              <a:gdLst/>
              <a:ahLst/>
              <a:cxnLst/>
              <a:rect r="r" b="b" t="t" l="l"/>
              <a:pathLst>
                <a:path h="1155446" w="1153342">
                  <a:moveTo>
                    <a:pt x="108670" y="0"/>
                  </a:moveTo>
                  <a:lnTo>
                    <a:pt x="1044672" y="0"/>
                  </a:lnTo>
                  <a:cubicBezTo>
                    <a:pt x="1104688" y="0"/>
                    <a:pt x="1153342" y="48653"/>
                    <a:pt x="1153342" y="108670"/>
                  </a:cubicBezTo>
                  <a:lnTo>
                    <a:pt x="1153342" y="1046776"/>
                  </a:lnTo>
                  <a:cubicBezTo>
                    <a:pt x="1153342" y="1106792"/>
                    <a:pt x="1104688" y="1155446"/>
                    <a:pt x="1044672" y="1155446"/>
                  </a:cubicBezTo>
                  <a:lnTo>
                    <a:pt x="108670" y="1155446"/>
                  </a:lnTo>
                  <a:cubicBezTo>
                    <a:pt x="48653" y="1155446"/>
                    <a:pt x="0" y="1106792"/>
                    <a:pt x="0" y="1046776"/>
                  </a:cubicBezTo>
                  <a:lnTo>
                    <a:pt x="0" y="108670"/>
                  </a:lnTo>
                  <a:cubicBezTo>
                    <a:pt x="0" y="48653"/>
                    <a:pt x="48653" y="0"/>
                    <a:pt x="108670" y="0"/>
                  </a:cubicBezTo>
                  <a:close/>
                </a:path>
              </a:pathLst>
            </a:custGeom>
            <a:blipFill>
              <a:blip r:embed="rId2"/>
              <a:stretch>
                <a:fillRect l="-46306" t="0" r="-377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4787" y="1984892"/>
            <a:ext cx="5017712" cy="7811185"/>
            <a:chOff x="0" y="0"/>
            <a:chExt cx="1125311" cy="17517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5311" cy="1751797"/>
            </a:xfrm>
            <a:custGeom>
              <a:avLst/>
              <a:gdLst/>
              <a:ahLst/>
              <a:cxnLst/>
              <a:rect r="r" b="b" t="t" l="l"/>
              <a:pathLst>
                <a:path h="1751797" w="1125311">
                  <a:moveTo>
                    <a:pt x="54002" y="0"/>
                  </a:moveTo>
                  <a:lnTo>
                    <a:pt x="1071309" y="0"/>
                  </a:lnTo>
                  <a:cubicBezTo>
                    <a:pt x="1101134" y="0"/>
                    <a:pt x="1125311" y="24178"/>
                    <a:pt x="1125311" y="54002"/>
                  </a:cubicBezTo>
                  <a:lnTo>
                    <a:pt x="1125311" y="1697795"/>
                  </a:lnTo>
                  <a:cubicBezTo>
                    <a:pt x="1125311" y="1712117"/>
                    <a:pt x="1119622" y="1725853"/>
                    <a:pt x="1109494" y="1735980"/>
                  </a:cubicBezTo>
                  <a:cubicBezTo>
                    <a:pt x="1099367" y="1746108"/>
                    <a:pt x="1085632" y="1751797"/>
                    <a:pt x="1071309" y="1751797"/>
                  </a:cubicBezTo>
                  <a:lnTo>
                    <a:pt x="54002" y="1751797"/>
                  </a:lnTo>
                  <a:cubicBezTo>
                    <a:pt x="39680" y="1751797"/>
                    <a:pt x="25944" y="1746108"/>
                    <a:pt x="15817" y="1735980"/>
                  </a:cubicBezTo>
                  <a:cubicBezTo>
                    <a:pt x="5689" y="1725853"/>
                    <a:pt x="0" y="1712117"/>
                    <a:pt x="0" y="1697795"/>
                  </a:cubicBezTo>
                  <a:lnTo>
                    <a:pt x="0" y="54002"/>
                  </a:lnTo>
                  <a:cubicBezTo>
                    <a:pt x="0" y="39680"/>
                    <a:pt x="5689" y="25944"/>
                    <a:pt x="15817" y="15817"/>
                  </a:cubicBezTo>
                  <a:cubicBezTo>
                    <a:pt x="25944" y="5689"/>
                    <a:pt x="39680" y="0"/>
                    <a:pt x="54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1125311" cy="18375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387104" y="6186155"/>
            <a:ext cx="567257" cy="56725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550065" y="6349115"/>
            <a:ext cx="241336" cy="241336"/>
          </a:xfrm>
          <a:custGeom>
            <a:avLst/>
            <a:gdLst/>
            <a:ahLst/>
            <a:cxnLst/>
            <a:rect r="r" b="b" t="t" l="l"/>
            <a:pathLst>
              <a:path h="241336" w="241336">
                <a:moveTo>
                  <a:pt x="0" y="0"/>
                </a:moveTo>
                <a:lnTo>
                  <a:pt x="241336" y="0"/>
                </a:lnTo>
                <a:lnTo>
                  <a:pt x="241336" y="241336"/>
                </a:lnTo>
                <a:lnTo>
                  <a:pt x="0" y="2413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387104" y="2369899"/>
            <a:ext cx="567257" cy="56725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33756" lIns="33756" bIns="33756" rIns="33756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4550065" y="2520381"/>
            <a:ext cx="241336" cy="241336"/>
          </a:xfrm>
          <a:custGeom>
            <a:avLst/>
            <a:gdLst/>
            <a:ahLst/>
            <a:cxnLst/>
            <a:rect r="r" b="b" t="t" l="l"/>
            <a:pathLst>
              <a:path h="241336" w="241336">
                <a:moveTo>
                  <a:pt x="0" y="0"/>
                </a:moveTo>
                <a:lnTo>
                  <a:pt x="241336" y="0"/>
                </a:lnTo>
                <a:lnTo>
                  <a:pt x="241336" y="241337"/>
                </a:lnTo>
                <a:lnTo>
                  <a:pt x="0" y="24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>
            <a:off x="1025873" y="5900010"/>
            <a:ext cx="3361231" cy="0"/>
          </a:xfrm>
          <a:prstGeom prst="line">
            <a:avLst/>
          </a:prstGeom>
          <a:ln cap="flat" w="38100">
            <a:solidFill>
              <a:srgbClr val="24242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10267561" y="7602004"/>
            <a:ext cx="5784682" cy="867648"/>
            <a:chOff x="0" y="0"/>
            <a:chExt cx="1312572" cy="1968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12572" cy="196873"/>
            </a:xfrm>
            <a:custGeom>
              <a:avLst/>
              <a:gdLst/>
              <a:ahLst/>
              <a:cxnLst/>
              <a:rect r="r" b="b" t="t" l="l"/>
              <a:pathLst>
                <a:path h="196873" w="1312572">
                  <a:moveTo>
                    <a:pt x="72271" y="0"/>
                  </a:moveTo>
                  <a:lnTo>
                    <a:pt x="1240301" y="0"/>
                  </a:lnTo>
                  <a:cubicBezTo>
                    <a:pt x="1259469" y="0"/>
                    <a:pt x="1277851" y="7614"/>
                    <a:pt x="1291404" y="21168"/>
                  </a:cubicBezTo>
                  <a:cubicBezTo>
                    <a:pt x="1304958" y="34721"/>
                    <a:pt x="1312572" y="53103"/>
                    <a:pt x="1312572" y="72271"/>
                  </a:cubicBezTo>
                  <a:lnTo>
                    <a:pt x="1312572" y="124603"/>
                  </a:lnTo>
                  <a:cubicBezTo>
                    <a:pt x="1312572" y="164517"/>
                    <a:pt x="1280215" y="196873"/>
                    <a:pt x="1240301" y="196873"/>
                  </a:cubicBezTo>
                  <a:lnTo>
                    <a:pt x="72271" y="196873"/>
                  </a:lnTo>
                  <a:cubicBezTo>
                    <a:pt x="53103" y="196873"/>
                    <a:pt x="34721" y="189259"/>
                    <a:pt x="21168" y="175706"/>
                  </a:cubicBezTo>
                  <a:cubicBezTo>
                    <a:pt x="7614" y="162152"/>
                    <a:pt x="0" y="143770"/>
                    <a:pt x="0" y="124603"/>
                  </a:cubicBezTo>
                  <a:lnTo>
                    <a:pt x="0" y="72271"/>
                  </a:lnTo>
                  <a:cubicBezTo>
                    <a:pt x="0" y="32357"/>
                    <a:pt x="32357" y="0"/>
                    <a:pt x="72271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85725"/>
              <a:ext cx="1312572" cy="2825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8910155" y="7602004"/>
            <a:ext cx="867648" cy="867648"/>
          </a:xfrm>
          <a:custGeom>
            <a:avLst/>
            <a:gdLst/>
            <a:ahLst/>
            <a:cxnLst/>
            <a:rect r="r" b="b" t="t" l="l"/>
            <a:pathLst>
              <a:path h="867648" w="867648">
                <a:moveTo>
                  <a:pt x="0" y="0"/>
                </a:moveTo>
                <a:lnTo>
                  <a:pt x="867648" y="0"/>
                </a:lnTo>
                <a:lnTo>
                  <a:pt x="867648" y="867648"/>
                </a:lnTo>
                <a:lnTo>
                  <a:pt x="0" y="86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158476" y="7877472"/>
            <a:ext cx="371007" cy="371007"/>
          </a:xfrm>
          <a:custGeom>
            <a:avLst/>
            <a:gdLst/>
            <a:ahLst/>
            <a:cxnLst/>
            <a:rect r="r" b="b" t="t" l="l"/>
            <a:pathLst>
              <a:path h="371007" w="371007">
                <a:moveTo>
                  <a:pt x="0" y="0"/>
                </a:moveTo>
                <a:lnTo>
                  <a:pt x="371006" y="0"/>
                </a:lnTo>
                <a:lnTo>
                  <a:pt x="371006" y="371007"/>
                </a:lnTo>
                <a:lnTo>
                  <a:pt x="0" y="37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345089" y="3741557"/>
            <a:ext cx="7789454" cy="2418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b="true" sz="7338">
                <a:solidFill>
                  <a:srgbClr val="FFFFFF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РОЛИ И НИВО НА ДОСТЪП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77607" y="6773256"/>
            <a:ext cx="4560383" cy="2681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5322" indent="-262661" lvl="1">
              <a:lnSpc>
                <a:spcPts val="3406"/>
              </a:lnSpc>
              <a:buFont typeface="Arial"/>
              <a:buChar char="•"/>
            </a:pPr>
            <a:r>
              <a:rPr lang="en-US" sz="2433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Премахване и слагане на роли</a:t>
            </a:r>
          </a:p>
          <a:p>
            <a:pPr algn="l" marL="525322" indent="-262661" lvl="1">
              <a:lnSpc>
                <a:spcPts val="3406"/>
              </a:lnSpc>
              <a:buFont typeface="Arial"/>
              <a:buChar char="•"/>
            </a:pPr>
            <a:r>
              <a:rPr lang="en-US" sz="2433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Промяна на организацията</a:t>
            </a:r>
          </a:p>
          <a:p>
            <a:pPr algn="l" marL="525322" indent="-262661" lvl="1">
              <a:lnSpc>
                <a:spcPts val="3406"/>
              </a:lnSpc>
              <a:buFont typeface="Arial"/>
              <a:buChar char="•"/>
            </a:pPr>
            <a:r>
              <a:rPr lang="en-US" sz="2433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Задаване и следене на задания</a:t>
            </a:r>
          </a:p>
          <a:p>
            <a:pPr algn="l" marL="525322" indent="-262661" lvl="1">
              <a:lnSpc>
                <a:spcPts val="3406"/>
              </a:lnSpc>
              <a:buFont typeface="Arial"/>
              <a:buChar char="•"/>
            </a:pPr>
            <a:r>
              <a:rPr lang="en-US" sz="2433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Създаване на срещи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5873" y="6167899"/>
            <a:ext cx="2287903" cy="58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8"/>
              </a:lnSpc>
            </a:pPr>
            <a:r>
              <a:rPr lang="en-US" sz="3246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Функции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5873" y="2364856"/>
            <a:ext cx="3219348" cy="603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1"/>
              </a:lnSpc>
            </a:pPr>
            <a:r>
              <a:rPr lang="en-US" sz="3283" b="true">
                <a:solidFill>
                  <a:srgbClr val="000000"/>
                </a:solidFill>
                <a:latin typeface="29LT Bukra Bold"/>
                <a:ea typeface="29LT Bukra Bold"/>
                <a:cs typeface="29LT Bukra Bold"/>
                <a:sym typeface="29LT Bukra Bold"/>
              </a:rPr>
              <a:t>Роли и нива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077040" y="7726298"/>
            <a:ext cx="6165724" cy="54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b="true" sz="2706" spc="-54">
                <a:solidFill>
                  <a:srgbClr val="FFFFFF"/>
                </a:solidFill>
                <a:latin typeface="29LT Bukra Medium"/>
                <a:ea typeface="29LT Bukra Medium"/>
                <a:cs typeface="29LT Bukra Medium"/>
                <a:sym typeface="29LT Bukra Medium"/>
              </a:rPr>
              <a:t>Azion Team</a:t>
            </a:r>
          </a:p>
        </p:txBody>
      </p:sp>
      <p:grpSp>
        <p:nvGrpSpPr>
          <p:cNvPr name="Group 26" id="26"/>
          <p:cNvGrpSpPr/>
          <p:nvPr/>
        </p:nvGrpSpPr>
        <p:grpSpPr>
          <a:xfrm rot="-10800000">
            <a:off x="11268232" y="9649402"/>
            <a:ext cx="6342161" cy="1388983"/>
            <a:chOff x="0" y="0"/>
            <a:chExt cx="1670363" cy="36582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70364" cy="365823"/>
            </a:xfrm>
            <a:custGeom>
              <a:avLst/>
              <a:gdLst/>
              <a:ahLst/>
              <a:cxnLst/>
              <a:rect r="r" b="b" t="t" l="l"/>
              <a:pathLst>
                <a:path h="365823" w="1670364">
                  <a:moveTo>
                    <a:pt x="41504" y="0"/>
                  </a:moveTo>
                  <a:lnTo>
                    <a:pt x="1628859" y="0"/>
                  </a:lnTo>
                  <a:cubicBezTo>
                    <a:pt x="1639867" y="0"/>
                    <a:pt x="1650424" y="4373"/>
                    <a:pt x="1658207" y="12156"/>
                  </a:cubicBezTo>
                  <a:cubicBezTo>
                    <a:pt x="1665991" y="19940"/>
                    <a:pt x="1670364" y="30496"/>
                    <a:pt x="1670364" y="41504"/>
                  </a:cubicBezTo>
                  <a:lnTo>
                    <a:pt x="1670364" y="324319"/>
                  </a:lnTo>
                  <a:cubicBezTo>
                    <a:pt x="1670364" y="347241"/>
                    <a:pt x="1651782" y="365823"/>
                    <a:pt x="1628859" y="365823"/>
                  </a:cubicBezTo>
                  <a:lnTo>
                    <a:pt x="41504" y="365823"/>
                  </a:lnTo>
                  <a:cubicBezTo>
                    <a:pt x="30496" y="365823"/>
                    <a:pt x="19940" y="361450"/>
                    <a:pt x="12156" y="353667"/>
                  </a:cubicBezTo>
                  <a:cubicBezTo>
                    <a:pt x="4373" y="345883"/>
                    <a:pt x="0" y="335326"/>
                    <a:pt x="0" y="324319"/>
                  </a:cubicBezTo>
                  <a:lnTo>
                    <a:pt x="0" y="41504"/>
                  </a:lnTo>
                  <a:cubicBezTo>
                    <a:pt x="0" y="30496"/>
                    <a:pt x="4373" y="19940"/>
                    <a:pt x="12156" y="12156"/>
                  </a:cubicBezTo>
                  <a:cubicBezTo>
                    <a:pt x="19940" y="4373"/>
                    <a:pt x="30496" y="0"/>
                    <a:pt x="41504" y="0"/>
                  </a:cubicBezTo>
                  <a:close/>
                </a:path>
              </a:pathLst>
            </a:custGeom>
            <a:solidFill>
              <a:srgbClr val="1649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85725"/>
              <a:ext cx="1670363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10800000">
            <a:off x="8923986" y="9649402"/>
            <a:ext cx="1969142" cy="1388983"/>
            <a:chOff x="0" y="0"/>
            <a:chExt cx="518622" cy="36582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18622" cy="365823"/>
            </a:xfrm>
            <a:custGeom>
              <a:avLst/>
              <a:gdLst/>
              <a:ahLst/>
              <a:cxnLst/>
              <a:rect r="r" b="b" t="t" l="l"/>
              <a:pathLst>
                <a:path h="365823" w="518622">
                  <a:moveTo>
                    <a:pt x="133675" y="0"/>
                  </a:moveTo>
                  <a:lnTo>
                    <a:pt x="384946" y="0"/>
                  </a:lnTo>
                  <a:cubicBezTo>
                    <a:pt x="420399" y="0"/>
                    <a:pt x="454400" y="14084"/>
                    <a:pt x="479469" y="39153"/>
                  </a:cubicBezTo>
                  <a:cubicBezTo>
                    <a:pt x="504538" y="64221"/>
                    <a:pt x="518622" y="98222"/>
                    <a:pt x="518622" y="133675"/>
                  </a:cubicBezTo>
                  <a:lnTo>
                    <a:pt x="518622" y="232148"/>
                  </a:lnTo>
                  <a:cubicBezTo>
                    <a:pt x="518622" y="267600"/>
                    <a:pt x="504538" y="301601"/>
                    <a:pt x="479469" y="326670"/>
                  </a:cubicBezTo>
                  <a:cubicBezTo>
                    <a:pt x="454400" y="351739"/>
                    <a:pt x="420399" y="365823"/>
                    <a:pt x="384946" y="365823"/>
                  </a:cubicBezTo>
                  <a:lnTo>
                    <a:pt x="133675" y="365823"/>
                  </a:lnTo>
                  <a:cubicBezTo>
                    <a:pt x="98222" y="365823"/>
                    <a:pt x="64221" y="351739"/>
                    <a:pt x="39153" y="326670"/>
                  </a:cubicBezTo>
                  <a:cubicBezTo>
                    <a:pt x="14084" y="301601"/>
                    <a:pt x="0" y="267600"/>
                    <a:pt x="0" y="232148"/>
                  </a:cubicBezTo>
                  <a:lnTo>
                    <a:pt x="0" y="133675"/>
                  </a:lnTo>
                  <a:cubicBezTo>
                    <a:pt x="0" y="98222"/>
                    <a:pt x="14084" y="64221"/>
                    <a:pt x="39153" y="39153"/>
                  </a:cubicBezTo>
                  <a:cubicBezTo>
                    <a:pt x="64221" y="14084"/>
                    <a:pt x="98222" y="0"/>
                    <a:pt x="1336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85725"/>
              <a:ext cx="518622" cy="451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55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-10800000">
            <a:off x="15734495" y="2369899"/>
            <a:ext cx="1016537" cy="1016537"/>
          </a:xfrm>
          <a:custGeom>
            <a:avLst/>
            <a:gdLst/>
            <a:ahLst/>
            <a:cxnLst/>
            <a:rect r="r" b="b" t="t" l="l"/>
            <a:pathLst>
              <a:path h="1016537" w="1016537">
                <a:moveTo>
                  <a:pt x="0" y="0"/>
                </a:moveTo>
                <a:lnTo>
                  <a:pt x="1016537" y="0"/>
                </a:lnTo>
                <a:lnTo>
                  <a:pt x="1016537" y="1016537"/>
                </a:lnTo>
                <a:lnTo>
                  <a:pt x="0" y="1016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true" rot="5400000">
            <a:off x="14975879" y="2621407"/>
            <a:ext cx="1010125" cy="507107"/>
          </a:xfrm>
          <a:custGeom>
            <a:avLst/>
            <a:gdLst/>
            <a:ahLst/>
            <a:cxnLst/>
            <a:rect r="r" b="b" t="t" l="l"/>
            <a:pathLst>
              <a:path h="507107" w="1010125">
                <a:moveTo>
                  <a:pt x="1010125" y="507108"/>
                </a:moveTo>
                <a:lnTo>
                  <a:pt x="0" y="507108"/>
                </a:lnTo>
                <a:lnTo>
                  <a:pt x="0" y="0"/>
                </a:lnTo>
                <a:lnTo>
                  <a:pt x="1010125" y="0"/>
                </a:lnTo>
                <a:lnTo>
                  <a:pt x="1010125" y="50710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677607" y="3157960"/>
            <a:ext cx="4415205" cy="2231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6228" indent="-273114" lvl="1">
              <a:lnSpc>
                <a:spcPts val="3542"/>
              </a:lnSpc>
              <a:buFont typeface="Arial"/>
              <a:buChar char="•"/>
            </a:pPr>
            <a:r>
              <a:rPr lang="en-US" sz="253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Персонализирано ниво на достъп за отделна роля</a:t>
            </a:r>
          </a:p>
          <a:p>
            <a:pPr algn="l" marL="546228" indent="-273114" lvl="1">
              <a:lnSpc>
                <a:spcPts val="3542"/>
              </a:lnSpc>
              <a:buFont typeface="Arial"/>
              <a:buChar char="•"/>
            </a:pPr>
            <a:r>
              <a:rPr lang="en-US" sz="253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Всяко ниво има различен достъп до функционалността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504787" y="486271"/>
            <a:ext cx="689639" cy="689639"/>
          </a:xfrm>
          <a:custGeom>
            <a:avLst/>
            <a:gdLst/>
            <a:ahLst/>
            <a:cxnLst/>
            <a:rect r="r" b="b" t="t" l="l"/>
            <a:pathLst>
              <a:path h="689639" w="689639">
                <a:moveTo>
                  <a:pt x="0" y="0"/>
                </a:moveTo>
                <a:lnTo>
                  <a:pt x="689639" y="0"/>
                </a:lnTo>
                <a:lnTo>
                  <a:pt x="689639" y="689639"/>
                </a:lnTo>
                <a:lnTo>
                  <a:pt x="0" y="689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228783" y="619094"/>
            <a:ext cx="1409431" cy="3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b="true" sz="1682">
                <a:solidFill>
                  <a:srgbClr val="FFFFFF"/>
                </a:solidFill>
                <a:latin typeface="29LT Bukra Semi-Bold"/>
                <a:ea typeface="29LT Bukra Semi-Bold"/>
                <a:cs typeface="29LT Bukra Semi-Bold"/>
                <a:sym typeface="29LT Bukra Semi-Bold"/>
              </a:rPr>
              <a:t>AzionTeam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396613" y="665356"/>
            <a:ext cx="3213781" cy="3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EFEFEF"/>
                </a:solidFill>
                <a:latin typeface="29LT Bukra Light"/>
                <a:ea typeface="29LT Bukra Light"/>
                <a:cs typeface="29LT Bukra Light"/>
                <a:sym typeface="29LT Bukra Light"/>
              </a:rPr>
              <a:t>Imporove your workflow</a:t>
            </a:r>
          </a:p>
        </p:txBody>
      </p:sp>
    </p:spTree>
  </p:cSld>
  <p:clrMapOvr>
    <a:masterClrMapping/>
  </p:clrMapOvr>
  <p:transition spd="fast"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DAGT3v5IBjQ</dc:identifier>
  <dcterms:modified xsi:type="dcterms:W3CDTF">2011-08-01T06:04:30Z</dcterms:modified>
  <cp:revision>1</cp:revision>
  <dc:title>Azion</dc:title>
</cp:coreProperties>
</file>