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9" r:id="rId3"/>
    <p:sldId id="260" r:id="rId4"/>
    <p:sldId id="261" r:id="rId5"/>
    <p:sldId id="262" r:id="rId6"/>
    <p:sldId id="265" r:id="rId7"/>
    <p:sldId id="266" r:id="rId8"/>
    <p:sldId id="269" r:id="rId9"/>
    <p:sldId id="268" r:id="rId10"/>
  </p:sldIdLst>
  <p:sldSz cx="9144000" cy="5143500" type="screen16x9"/>
  <p:notesSz cx="6858000" cy="9144000"/>
  <p:embeddedFontLst>
    <p:embeddedFont>
      <p:font typeface="Bebas Neue" panose="020B0606020202050201" pitchFamily="34" charset="0"/>
      <p:regular r:id="rId12"/>
    </p:embeddedFont>
    <p:embeddedFont>
      <p:font typeface="Inter Tight" panose="020B0604020202020204" charset="0"/>
      <p:regular r:id="rId13"/>
      <p:bold r:id="rId14"/>
      <p:italic r:id="rId15"/>
      <p:boldItalic r:id="rId16"/>
    </p:embeddedFont>
    <p:embeddedFont>
      <p:font typeface="Manrope"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JQVlr5DHnC3StF/UtkeZw9+OQ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B6AC98-FC7D-46B6-B9AF-42AB5161188B}">
  <a:tblStyle styleId="{E1B6AC98-FC7D-46B6-B9AF-42AB5161188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a:extLst>
            <a:ext uri="{FF2B5EF4-FFF2-40B4-BE49-F238E27FC236}">
              <a16:creationId xmlns:a16="http://schemas.microsoft.com/office/drawing/2014/main" id="{CDC63E39-FF6D-7A11-4A24-01DC08DF92EE}"/>
            </a:ext>
          </a:extLst>
        </p:cNvPr>
        <p:cNvGrpSpPr/>
        <p:nvPr/>
      </p:nvGrpSpPr>
      <p:grpSpPr>
        <a:xfrm>
          <a:off x="0" y="0"/>
          <a:ext cx="0" cy="0"/>
          <a:chOff x="0" y="0"/>
          <a:chExt cx="0" cy="0"/>
        </a:xfrm>
      </p:grpSpPr>
      <p:sp>
        <p:nvSpPr>
          <p:cNvPr id="485" name="Google Shape;485;p11:notes">
            <a:extLst>
              <a:ext uri="{FF2B5EF4-FFF2-40B4-BE49-F238E27FC236}">
                <a16:creationId xmlns:a16="http://schemas.microsoft.com/office/drawing/2014/main" id="{A7FBAC36-B5AC-5C54-B8B7-7BB58047B8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11:notes">
            <a:extLst>
              <a:ext uri="{FF2B5EF4-FFF2-40B4-BE49-F238E27FC236}">
                <a16:creationId xmlns:a16="http://schemas.microsoft.com/office/drawing/2014/main" id="{A76C8255-ECF5-DEEF-3A68-A3E9E3AD92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971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mt="65000"/>
          </a:blip>
          <a:srcRect b="15626"/>
          <a:stretch/>
        </p:blipFill>
        <p:spPr>
          <a:xfrm>
            <a:off x="0" y="0"/>
            <a:ext cx="9143999" cy="5143500"/>
          </a:xfrm>
          <a:prstGeom prst="rect">
            <a:avLst/>
          </a:prstGeom>
          <a:noFill/>
          <a:ln>
            <a:noFill/>
          </a:ln>
        </p:spPr>
      </p:pic>
      <p:sp>
        <p:nvSpPr>
          <p:cNvPr id="10" name="Google Shape;10;p15"/>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5"/>
          <p:cNvSpPr txBox="1">
            <a:spLocks noGrp="1"/>
          </p:cNvSpPr>
          <p:nvPr>
            <p:ph type="ctrTitle"/>
          </p:nvPr>
        </p:nvSpPr>
        <p:spPr>
          <a:xfrm>
            <a:off x="713225" y="995300"/>
            <a:ext cx="6064200" cy="23433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55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2" name="Google Shape;12;p15"/>
          <p:cNvSpPr txBox="1">
            <a:spLocks noGrp="1"/>
          </p:cNvSpPr>
          <p:nvPr>
            <p:ph type="subTitle" idx="1"/>
          </p:nvPr>
        </p:nvSpPr>
        <p:spPr>
          <a:xfrm>
            <a:off x="713225" y="3465075"/>
            <a:ext cx="2319000" cy="68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pic>
        <p:nvPicPr>
          <p:cNvPr id="77" name="Google Shape;77;p27"/>
          <p:cNvPicPr preferRelativeResize="0"/>
          <p:nvPr/>
        </p:nvPicPr>
        <p:blipFill rotWithShape="1">
          <a:blip r:embed="rId2">
            <a:alphaModFix amt="65000"/>
          </a:blip>
          <a:srcRect b="15626"/>
          <a:stretch/>
        </p:blipFill>
        <p:spPr>
          <a:xfrm>
            <a:off x="0" y="0"/>
            <a:ext cx="9143999" cy="5143500"/>
          </a:xfrm>
          <a:prstGeom prst="rect">
            <a:avLst/>
          </a:prstGeom>
          <a:noFill/>
          <a:ln>
            <a:noFill/>
          </a:ln>
        </p:spPr>
      </p:pic>
      <p:sp>
        <p:nvSpPr>
          <p:cNvPr id="78" name="Google Shape;78;p27"/>
          <p:cNvSpPr>
            <a:spLocks noGrp="1"/>
          </p:cNvSpPr>
          <p:nvPr>
            <p:ph type="pic" idx="2"/>
          </p:nvPr>
        </p:nvSpPr>
        <p:spPr>
          <a:xfrm>
            <a:off x="278625" y="275707"/>
            <a:ext cx="2274300" cy="4592100"/>
          </a:xfrm>
          <a:prstGeom prst="rect">
            <a:avLst/>
          </a:prstGeom>
          <a:noFill/>
          <a:ln w="19050" cap="flat" cmpd="sng">
            <a:solidFill>
              <a:schemeClr val="lt1"/>
            </a:solidFill>
            <a:prstDash val="solid"/>
            <a:round/>
            <a:headEnd type="none" w="sm" len="sm"/>
            <a:tailEnd type="none" w="sm" len="sm"/>
          </a:ln>
        </p:spPr>
      </p:sp>
      <p:sp>
        <p:nvSpPr>
          <p:cNvPr id="79" name="Google Shape;79;p27"/>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txBox="1">
            <a:spLocks noGrp="1"/>
          </p:cNvSpPr>
          <p:nvPr>
            <p:ph type="subTitle" idx="1"/>
          </p:nvPr>
        </p:nvSpPr>
        <p:spPr>
          <a:xfrm>
            <a:off x="4571875" y="2742153"/>
            <a:ext cx="2319000" cy="68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1" name="Google Shape;81;p27"/>
          <p:cNvSpPr txBox="1">
            <a:spLocks noGrp="1"/>
          </p:cNvSpPr>
          <p:nvPr>
            <p:ph type="title" hasCustomPrompt="1"/>
          </p:nvPr>
        </p:nvSpPr>
        <p:spPr>
          <a:xfrm>
            <a:off x="4571875" y="1653400"/>
            <a:ext cx="3858900" cy="980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3"/>
        <p:cNvGrpSpPr/>
        <p:nvPr/>
      </p:nvGrpSpPr>
      <p:grpSpPr>
        <a:xfrm>
          <a:off x="0" y="0"/>
          <a:ext cx="0" cy="0"/>
          <a:chOff x="0" y="0"/>
          <a:chExt cx="0" cy="0"/>
        </a:xfrm>
      </p:grpSpPr>
      <p:pic>
        <p:nvPicPr>
          <p:cNvPr id="84" name="Google Shape;84;p29"/>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85" name="Google Shape;85;p29"/>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9"/>
          <p:cNvSpPr txBox="1">
            <a:spLocks noGrp="1"/>
          </p:cNvSpPr>
          <p:nvPr>
            <p:ph type="ctrTitle"/>
          </p:nvPr>
        </p:nvSpPr>
        <p:spPr>
          <a:xfrm>
            <a:off x="713225" y="539500"/>
            <a:ext cx="77175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87" name="Google Shape;87;p29"/>
          <p:cNvSpPr txBox="1">
            <a:spLocks noGrp="1"/>
          </p:cNvSpPr>
          <p:nvPr>
            <p:ph type="subTitle" idx="1"/>
          </p:nvPr>
        </p:nvSpPr>
        <p:spPr>
          <a:xfrm>
            <a:off x="1626732" y="2109129"/>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8" name="Google Shape;88;p29"/>
          <p:cNvSpPr txBox="1">
            <a:spLocks noGrp="1"/>
          </p:cNvSpPr>
          <p:nvPr>
            <p:ph type="title" idx="2"/>
          </p:nvPr>
        </p:nvSpPr>
        <p:spPr>
          <a:xfrm>
            <a:off x="713227" y="1747743"/>
            <a:ext cx="785400" cy="934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b="1"/>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9" name="Google Shape;89;p29"/>
          <p:cNvSpPr txBox="1">
            <a:spLocks noGrp="1"/>
          </p:cNvSpPr>
          <p:nvPr>
            <p:ph type="subTitle" idx="3"/>
          </p:nvPr>
        </p:nvSpPr>
        <p:spPr>
          <a:xfrm>
            <a:off x="1626732" y="1747754"/>
            <a:ext cx="23055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 name="Google Shape;90;p29"/>
          <p:cNvSpPr txBox="1">
            <a:spLocks noGrp="1"/>
          </p:cNvSpPr>
          <p:nvPr>
            <p:ph type="subTitle" idx="4"/>
          </p:nvPr>
        </p:nvSpPr>
        <p:spPr>
          <a:xfrm>
            <a:off x="1626732" y="3637437"/>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1" name="Google Shape;91;p29"/>
          <p:cNvSpPr txBox="1">
            <a:spLocks noGrp="1"/>
          </p:cNvSpPr>
          <p:nvPr>
            <p:ph type="title" idx="5"/>
          </p:nvPr>
        </p:nvSpPr>
        <p:spPr>
          <a:xfrm>
            <a:off x="713227" y="3276061"/>
            <a:ext cx="785400" cy="934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b="1"/>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2" name="Google Shape;92;p29"/>
          <p:cNvSpPr txBox="1">
            <a:spLocks noGrp="1"/>
          </p:cNvSpPr>
          <p:nvPr>
            <p:ph type="subTitle" idx="6"/>
          </p:nvPr>
        </p:nvSpPr>
        <p:spPr>
          <a:xfrm>
            <a:off x="1626732" y="3276062"/>
            <a:ext cx="23055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p29"/>
          <p:cNvSpPr txBox="1">
            <a:spLocks noGrp="1"/>
          </p:cNvSpPr>
          <p:nvPr>
            <p:ph type="subTitle" idx="7"/>
          </p:nvPr>
        </p:nvSpPr>
        <p:spPr>
          <a:xfrm>
            <a:off x="5485507" y="2109129"/>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29"/>
          <p:cNvSpPr txBox="1">
            <a:spLocks noGrp="1"/>
          </p:cNvSpPr>
          <p:nvPr>
            <p:ph type="title" idx="8"/>
          </p:nvPr>
        </p:nvSpPr>
        <p:spPr>
          <a:xfrm>
            <a:off x="4572001" y="1747743"/>
            <a:ext cx="785400" cy="934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b="1"/>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5" name="Google Shape;95;p29"/>
          <p:cNvSpPr txBox="1">
            <a:spLocks noGrp="1"/>
          </p:cNvSpPr>
          <p:nvPr>
            <p:ph type="subTitle" idx="9"/>
          </p:nvPr>
        </p:nvSpPr>
        <p:spPr>
          <a:xfrm>
            <a:off x="5485507" y="1747754"/>
            <a:ext cx="23055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6" name="Google Shape;96;p29"/>
          <p:cNvSpPr txBox="1">
            <a:spLocks noGrp="1"/>
          </p:cNvSpPr>
          <p:nvPr>
            <p:ph type="subTitle" idx="13"/>
          </p:nvPr>
        </p:nvSpPr>
        <p:spPr>
          <a:xfrm>
            <a:off x="5485507" y="3637437"/>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7" name="Google Shape;97;p29"/>
          <p:cNvSpPr txBox="1">
            <a:spLocks noGrp="1"/>
          </p:cNvSpPr>
          <p:nvPr>
            <p:ph type="title" idx="14"/>
          </p:nvPr>
        </p:nvSpPr>
        <p:spPr>
          <a:xfrm>
            <a:off x="4572001" y="3276061"/>
            <a:ext cx="785400" cy="934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b="1"/>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8" name="Google Shape;98;p29"/>
          <p:cNvSpPr txBox="1">
            <a:spLocks noGrp="1"/>
          </p:cNvSpPr>
          <p:nvPr>
            <p:ph type="subTitle" idx="15"/>
          </p:nvPr>
        </p:nvSpPr>
        <p:spPr>
          <a:xfrm>
            <a:off x="5485507" y="3276062"/>
            <a:ext cx="23055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11">
    <p:spTree>
      <p:nvGrpSpPr>
        <p:cNvPr id="1" name="Shape 99"/>
        <p:cNvGrpSpPr/>
        <p:nvPr/>
      </p:nvGrpSpPr>
      <p:grpSpPr>
        <a:xfrm>
          <a:off x="0" y="0"/>
          <a:ext cx="0" cy="0"/>
          <a:chOff x="0" y="0"/>
          <a:chExt cx="0" cy="0"/>
        </a:xfrm>
      </p:grpSpPr>
      <p:pic>
        <p:nvPicPr>
          <p:cNvPr id="100" name="Google Shape;100;p30"/>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101" name="Google Shape;101;p30"/>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0"/>
          <p:cNvSpPr txBox="1">
            <a:spLocks noGrp="1"/>
          </p:cNvSpPr>
          <p:nvPr>
            <p:ph type="ctrTitle"/>
          </p:nvPr>
        </p:nvSpPr>
        <p:spPr>
          <a:xfrm>
            <a:off x="2263875" y="2229700"/>
            <a:ext cx="6166800" cy="9159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55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3" name="Google Shape;103;p30"/>
          <p:cNvSpPr txBox="1">
            <a:spLocks noGrp="1"/>
          </p:cNvSpPr>
          <p:nvPr>
            <p:ph type="subTitle" idx="1"/>
          </p:nvPr>
        </p:nvSpPr>
        <p:spPr>
          <a:xfrm>
            <a:off x="2263875" y="3272075"/>
            <a:ext cx="2319000" cy="68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4" name="Google Shape;104;p30"/>
          <p:cNvSpPr txBox="1">
            <a:spLocks noGrp="1"/>
          </p:cNvSpPr>
          <p:nvPr>
            <p:ph type="title" idx="2"/>
          </p:nvPr>
        </p:nvSpPr>
        <p:spPr>
          <a:xfrm>
            <a:off x="2263875" y="1188337"/>
            <a:ext cx="1652100" cy="915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CUSTOM_12">
    <p:spTree>
      <p:nvGrpSpPr>
        <p:cNvPr id="1" name="Shape 105"/>
        <p:cNvGrpSpPr/>
        <p:nvPr/>
      </p:nvGrpSpPr>
      <p:grpSpPr>
        <a:xfrm>
          <a:off x="0" y="0"/>
          <a:ext cx="0" cy="0"/>
          <a:chOff x="0" y="0"/>
          <a:chExt cx="0" cy="0"/>
        </a:xfrm>
      </p:grpSpPr>
      <p:pic>
        <p:nvPicPr>
          <p:cNvPr id="106" name="Google Shape;106;p31"/>
          <p:cNvPicPr preferRelativeResize="0"/>
          <p:nvPr/>
        </p:nvPicPr>
        <p:blipFill rotWithShape="1">
          <a:blip r:embed="rId2">
            <a:alphaModFix amt="65000"/>
          </a:blip>
          <a:srcRect b="15626"/>
          <a:stretch/>
        </p:blipFill>
        <p:spPr>
          <a:xfrm rot="10800000">
            <a:off x="0" y="0"/>
            <a:ext cx="9143999" cy="5143500"/>
          </a:xfrm>
          <a:prstGeom prst="rect">
            <a:avLst/>
          </a:prstGeom>
          <a:noFill/>
          <a:ln>
            <a:noFill/>
          </a:ln>
        </p:spPr>
      </p:pic>
      <p:sp>
        <p:nvSpPr>
          <p:cNvPr id="107" name="Google Shape;107;p31"/>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1"/>
          <p:cNvSpPr txBox="1">
            <a:spLocks noGrp="1"/>
          </p:cNvSpPr>
          <p:nvPr>
            <p:ph type="ctrTitle"/>
          </p:nvPr>
        </p:nvSpPr>
        <p:spPr>
          <a:xfrm>
            <a:off x="3555997" y="2229700"/>
            <a:ext cx="4874700" cy="9159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55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9" name="Google Shape;109;p31"/>
          <p:cNvSpPr txBox="1">
            <a:spLocks noGrp="1"/>
          </p:cNvSpPr>
          <p:nvPr>
            <p:ph type="subTitle" idx="1"/>
          </p:nvPr>
        </p:nvSpPr>
        <p:spPr>
          <a:xfrm>
            <a:off x="3556010" y="3272075"/>
            <a:ext cx="2319000" cy="68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0" name="Google Shape;110;p31"/>
          <p:cNvSpPr txBox="1">
            <a:spLocks noGrp="1"/>
          </p:cNvSpPr>
          <p:nvPr>
            <p:ph type="title" idx="2"/>
          </p:nvPr>
        </p:nvSpPr>
        <p:spPr>
          <a:xfrm>
            <a:off x="3556010" y="1188337"/>
            <a:ext cx="1652100" cy="915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11" name="Google Shape;111;p31"/>
          <p:cNvSpPr>
            <a:spLocks noGrp="1"/>
          </p:cNvSpPr>
          <p:nvPr>
            <p:ph type="pic" idx="3"/>
          </p:nvPr>
        </p:nvSpPr>
        <p:spPr>
          <a:xfrm>
            <a:off x="277839" y="275707"/>
            <a:ext cx="2536800" cy="4592100"/>
          </a:xfrm>
          <a:prstGeom prst="rect">
            <a:avLst/>
          </a:prstGeom>
          <a:noFill/>
          <a:ln w="19050" cap="flat" cmpd="sng">
            <a:solidFill>
              <a:schemeClr val="lt1"/>
            </a:solidFill>
            <a:prstDash val="solid"/>
            <a:round/>
            <a:headEnd type="none" w="sm" len="sm"/>
            <a:tailEnd type="none" w="sm" len="sm"/>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2"/>
        <p:cNvGrpSpPr/>
        <p:nvPr/>
      </p:nvGrpSpPr>
      <p:grpSpPr>
        <a:xfrm>
          <a:off x="0" y="0"/>
          <a:ext cx="0" cy="0"/>
          <a:chOff x="0" y="0"/>
          <a:chExt cx="0" cy="0"/>
        </a:xfrm>
      </p:grpSpPr>
      <p:pic>
        <p:nvPicPr>
          <p:cNvPr id="113" name="Google Shape;113;p32"/>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114" name="Google Shape;114;p32"/>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2"/>
          <p:cNvSpPr txBox="1">
            <a:spLocks noGrp="1"/>
          </p:cNvSpPr>
          <p:nvPr>
            <p:ph type="subTitle" idx="1"/>
          </p:nvPr>
        </p:nvSpPr>
        <p:spPr>
          <a:xfrm>
            <a:off x="713225" y="1154100"/>
            <a:ext cx="5073600" cy="2287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3000"/>
              <a:buNone/>
              <a:defRPr sz="3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6" name="Google Shape;116;p32"/>
          <p:cNvSpPr txBox="1">
            <a:spLocks noGrp="1"/>
          </p:cNvSpPr>
          <p:nvPr>
            <p:ph type="subTitle" idx="2"/>
          </p:nvPr>
        </p:nvSpPr>
        <p:spPr>
          <a:xfrm>
            <a:off x="713224" y="3504600"/>
            <a:ext cx="5073600" cy="4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7"/>
        <p:cNvGrpSpPr/>
        <p:nvPr/>
      </p:nvGrpSpPr>
      <p:grpSpPr>
        <a:xfrm>
          <a:off x="0" y="0"/>
          <a:ext cx="0" cy="0"/>
          <a:chOff x="0" y="0"/>
          <a:chExt cx="0" cy="0"/>
        </a:xfrm>
      </p:grpSpPr>
      <p:pic>
        <p:nvPicPr>
          <p:cNvPr id="118" name="Google Shape;118;p33"/>
          <p:cNvPicPr preferRelativeResize="0"/>
          <p:nvPr/>
        </p:nvPicPr>
        <p:blipFill rotWithShape="1">
          <a:blip r:embed="rId2">
            <a:alphaModFix amt="65000"/>
          </a:blip>
          <a:srcRect b="15626"/>
          <a:stretch/>
        </p:blipFill>
        <p:spPr>
          <a:xfrm>
            <a:off x="0" y="0"/>
            <a:ext cx="9143999" cy="5143500"/>
          </a:xfrm>
          <a:prstGeom prst="rect">
            <a:avLst/>
          </a:prstGeom>
          <a:noFill/>
          <a:ln>
            <a:noFill/>
          </a:ln>
        </p:spPr>
      </p:pic>
      <p:sp>
        <p:nvSpPr>
          <p:cNvPr id="119" name="Google Shape;119;p33"/>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3"/>
          <p:cNvSpPr txBox="1">
            <a:spLocks noGrp="1"/>
          </p:cNvSpPr>
          <p:nvPr>
            <p:ph type="subTitle" idx="1"/>
          </p:nvPr>
        </p:nvSpPr>
        <p:spPr>
          <a:xfrm>
            <a:off x="720000" y="2775663"/>
            <a:ext cx="2811600" cy="1116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1" name="Google Shape;121;p33"/>
          <p:cNvSpPr>
            <a:spLocks noGrp="1"/>
          </p:cNvSpPr>
          <p:nvPr>
            <p:ph type="pic" idx="2"/>
          </p:nvPr>
        </p:nvSpPr>
        <p:spPr>
          <a:xfrm>
            <a:off x="5108450" y="275707"/>
            <a:ext cx="2536800" cy="4592100"/>
          </a:xfrm>
          <a:prstGeom prst="rect">
            <a:avLst/>
          </a:prstGeom>
          <a:noFill/>
          <a:ln w="19050" cap="flat" cmpd="sng">
            <a:solidFill>
              <a:schemeClr val="lt1"/>
            </a:solidFill>
            <a:prstDash val="solid"/>
            <a:round/>
            <a:headEnd type="none" w="sm" len="sm"/>
            <a:tailEnd type="none" w="sm" len="sm"/>
          </a:ln>
        </p:spPr>
      </p:sp>
      <p:sp>
        <p:nvSpPr>
          <p:cNvPr id="122" name="Google Shape;122;p33"/>
          <p:cNvSpPr txBox="1">
            <a:spLocks noGrp="1"/>
          </p:cNvSpPr>
          <p:nvPr>
            <p:ph type="ctrTitle"/>
          </p:nvPr>
        </p:nvSpPr>
        <p:spPr>
          <a:xfrm>
            <a:off x="713225" y="1251538"/>
            <a:ext cx="3276600" cy="13254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23"/>
        <p:cNvGrpSpPr/>
        <p:nvPr/>
      </p:nvGrpSpPr>
      <p:grpSpPr>
        <a:xfrm>
          <a:off x="0" y="0"/>
          <a:ext cx="0" cy="0"/>
          <a:chOff x="0" y="0"/>
          <a:chExt cx="0" cy="0"/>
        </a:xfrm>
      </p:grpSpPr>
      <p:pic>
        <p:nvPicPr>
          <p:cNvPr id="124" name="Google Shape;124;p34"/>
          <p:cNvPicPr preferRelativeResize="0"/>
          <p:nvPr/>
        </p:nvPicPr>
        <p:blipFill rotWithShape="1">
          <a:blip r:embed="rId2">
            <a:alphaModFix amt="65000"/>
          </a:blip>
          <a:srcRect b="15626"/>
          <a:stretch/>
        </p:blipFill>
        <p:spPr>
          <a:xfrm>
            <a:off x="0" y="0"/>
            <a:ext cx="9143999" cy="5143500"/>
          </a:xfrm>
          <a:prstGeom prst="rect">
            <a:avLst/>
          </a:prstGeom>
          <a:noFill/>
          <a:ln>
            <a:noFill/>
          </a:ln>
        </p:spPr>
      </p:pic>
      <p:sp>
        <p:nvSpPr>
          <p:cNvPr id="125" name="Google Shape;125;p34"/>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4"/>
          <p:cNvSpPr txBox="1">
            <a:spLocks noGrp="1"/>
          </p:cNvSpPr>
          <p:nvPr>
            <p:ph type="subTitle" idx="1"/>
          </p:nvPr>
        </p:nvSpPr>
        <p:spPr>
          <a:xfrm>
            <a:off x="719589" y="2588206"/>
            <a:ext cx="2641200" cy="1116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7" name="Google Shape;127;p34"/>
          <p:cNvSpPr txBox="1">
            <a:spLocks noGrp="1"/>
          </p:cNvSpPr>
          <p:nvPr>
            <p:ph type="ctrTitle"/>
          </p:nvPr>
        </p:nvSpPr>
        <p:spPr>
          <a:xfrm>
            <a:off x="713225" y="1439000"/>
            <a:ext cx="2641200" cy="9504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8"/>
        <p:cNvGrpSpPr/>
        <p:nvPr/>
      </p:nvGrpSpPr>
      <p:grpSpPr>
        <a:xfrm>
          <a:off x="0" y="0"/>
          <a:ext cx="0" cy="0"/>
          <a:chOff x="0" y="0"/>
          <a:chExt cx="0" cy="0"/>
        </a:xfrm>
      </p:grpSpPr>
      <p:pic>
        <p:nvPicPr>
          <p:cNvPr id="129" name="Google Shape;129;p35"/>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130" name="Google Shape;130;p35"/>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5"/>
          <p:cNvSpPr txBox="1">
            <a:spLocks noGrp="1"/>
          </p:cNvSpPr>
          <p:nvPr>
            <p:ph type="ctrTitle"/>
          </p:nvPr>
        </p:nvSpPr>
        <p:spPr>
          <a:xfrm>
            <a:off x="713225" y="539500"/>
            <a:ext cx="77175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32" name="Google Shape;132;p35"/>
          <p:cNvSpPr txBox="1">
            <a:spLocks noGrp="1"/>
          </p:cNvSpPr>
          <p:nvPr>
            <p:ph type="subTitle" idx="1"/>
          </p:nvPr>
        </p:nvSpPr>
        <p:spPr>
          <a:xfrm>
            <a:off x="2071150" y="2042633"/>
            <a:ext cx="4860900" cy="639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3" name="Google Shape;133;p35"/>
          <p:cNvSpPr txBox="1">
            <a:spLocks noGrp="1"/>
          </p:cNvSpPr>
          <p:nvPr>
            <p:ph type="subTitle" idx="2"/>
          </p:nvPr>
        </p:nvSpPr>
        <p:spPr>
          <a:xfrm>
            <a:off x="2071158" y="1681259"/>
            <a:ext cx="48609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35"/>
          <p:cNvSpPr txBox="1">
            <a:spLocks noGrp="1"/>
          </p:cNvSpPr>
          <p:nvPr>
            <p:ph type="subTitle" idx="3"/>
          </p:nvPr>
        </p:nvSpPr>
        <p:spPr>
          <a:xfrm>
            <a:off x="2071150" y="3488809"/>
            <a:ext cx="4860900" cy="639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5" name="Google Shape;135;p35"/>
          <p:cNvSpPr txBox="1">
            <a:spLocks noGrp="1"/>
          </p:cNvSpPr>
          <p:nvPr>
            <p:ph type="subTitle" idx="4"/>
          </p:nvPr>
        </p:nvSpPr>
        <p:spPr>
          <a:xfrm>
            <a:off x="2071152" y="3127421"/>
            <a:ext cx="48609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6"/>
        <p:cNvGrpSpPr/>
        <p:nvPr/>
      </p:nvGrpSpPr>
      <p:grpSpPr>
        <a:xfrm>
          <a:off x="0" y="0"/>
          <a:ext cx="0" cy="0"/>
          <a:chOff x="0" y="0"/>
          <a:chExt cx="0" cy="0"/>
        </a:xfrm>
      </p:grpSpPr>
      <p:pic>
        <p:nvPicPr>
          <p:cNvPr id="137" name="Google Shape;137;p36"/>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138" name="Google Shape;138;p36"/>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6"/>
          <p:cNvSpPr txBox="1">
            <a:spLocks noGrp="1"/>
          </p:cNvSpPr>
          <p:nvPr>
            <p:ph type="ctrTitle"/>
          </p:nvPr>
        </p:nvSpPr>
        <p:spPr>
          <a:xfrm>
            <a:off x="713225" y="539500"/>
            <a:ext cx="77175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40" name="Google Shape;140;p36"/>
          <p:cNvSpPr txBox="1">
            <a:spLocks noGrp="1"/>
          </p:cNvSpPr>
          <p:nvPr>
            <p:ph type="subTitle" idx="1"/>
          </p:nvPr>
        </p:nvSpPr>
        <p:spPr>
          <a:xfrm>
            <a:off x="4724400" y="1876575"/>
            <a:ext cx="3512100" cy="1915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1" name="Google Shape;141;p36"/>
          <p:cNvSpPr txBox="1">
            <a:spLocks noGrp="1"/>
          </p:cNvSpPr>
          <p:nvPr>
            <p:ph type="subTitle" idx="2"/>
          </p:nvPr>
        </p:nvSpPr>
        <p:spPr>
          <a:xfrm>
            <a:off x="713225" y="1876575"/>
            <a:ext cx="3512100" cy="1915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pic>
        <p:nvPicPr>
          <p:cNvPr id="25" name="Google Shape;25;p18"/>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26" name="Google Shape;26;p18"/>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8"/>
          <p:cNvSpPr txBox="1">
            <a:spLocks noGrp="1"/>
          </p:cNvSpPr>
          <p:nvPr>
            <p:ph type="ctrTitle"/>
          </p:nvPr>
        </p:nvSpPr>
        <p:spPr>
          <a:xfrm>
            <a:off x="713225" y="906750"/>
            <a:ext cx="3499500" cy="9204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28" name="Google Shape;28;p18"/>
          <p:cNvSpPr txBox="1">
            <a:spLocks noGrp="1"/>
          </p:cNvSpPr>
          <p:nvPr>
            <p:ph type="subTitle" idx="1"/>
          </p:nvPr>
        </p:nvSpPr>
        <p:spPr>
          <a:xfrm>
            <a:off x="719873" y="2037142"/>
            <a:ext cx="3499500" cy="219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sp>
        <p:nvSpPr>
          <p:cNvPr id="29" name="Google Shape;29;p18"/>
          <p:cNvSpPr>
            <a:spLocks noGrp="1"/>
          </p:cNvSpPr>
          <p:nvPr>
            <p:ph type="pic" idx="2"/>
          </p:nvPr>
        </p:nvSpPr>
        <p:spPr>
          <a:xfrm>
            <a:off x="5438375" y="282525"/>
            <a:ext cx="3430500" cy="4583400"/>
          </a:xfrm>
          <a:prstGeom prst="rect">
            <a:avLst/>
          </a:prstGeom>
          <a:noFill/>
          <a:ln w="19050" cap="flat" cmpd="sng">
            <a:solidFill>
              <a:schemeClr val="lt1"/>
            </a:solidFill>
            <a:prstDash val="solid"/>
            <a:round/>
            <a:headEnd type="none" w="sm" len="sm"/>
            <a:tailEnd type="none" w="sm" len="sm"/>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2"/>
        <p:cNvGrpSpPr/>
        <p:nvPr/>
      </p:nvGrpSpPr>
      <p:grpSpPr>
        <a:xfrm>
          <a:off x="0" y="0"/>
          <a:ext cx="0" cy="0"/>
          <a:chOff x="0" y="0"/>
          <a:chExt cx="0" cy="0"/>
        </a:xfrm>
      </p:grpSpPr>
      <p:pic>
        <p:nvPicPr>
          <p:cNvPr id="143" name="Google Shape;143;p37"/>
          <p:cNvPicPr preferRelativeResize="0"/>
          <p:nvPr/>
        </p:nvPicPr>
        <p:blipFill rotWithShape="1">
          <a:blip r:embed="rId2">
            <a:alphaModFix amt="65000"/>
          </a:blip>
          <a:srcRect t="15625"/>
          <a:stretch/>
        </p:blipFill>
        <p:spPr>
          <a:xfrm flipH="1">
            <a:off x="0" y="0"/>
            <a:ext cx="9143999" cy="5143500"/>
          </a:xfrm>
          <a:prstGeom prst="rect">
            <a:avLst/>
          </a:prstGeom>
          <a:noFill/>
          <a:ln>
            <a:noFill/>
          </a:ln>
        </p:spPr>
      </p:pic>
      <p:sp>
        <p:nvSpPr>
          <p:cNvPr id="144" name="Google Shape;144;p37"/>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7"/>
          <p:cNvSpPr txBox="1">
            <a:spLocks noGrp="1"/>
          </p:cNvSpPr>
          <p:nvPr>
            <p:ph type="ctrTitle"/>
          </p:nvPr>
        </p:nvSpPr>
        <p:spPr>
          <a:xfrm>
            <a:off x="713225" y="539500"/>
            <a:ext cx="77175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46" name="Google Shape;146;p37"/>
          <p:cNvSpPr txBox="1">
            <a:spLocks noGrp="1"/>
          </p:cNvSpPr>
          <p:nvPr>
            <p:ph type="subTitle" idx="1"/>
          </p:nvPr>
        </p:nvSpPr>
        <p:spPr>
          <a:xfrm>
            <a:off x="4904925" y="3348200"/>
            <a:ext cx="3525900" cy="1103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7" name="Google Shape;147;p37"/>
          <p:cNvSpPr txBox="1">
            <a:spLocks noGrp="1"/>
          </p:cNvSpPr>
          <p:nvPr>
            <p:ph type="subTitle" idx="2"/>
          </p:nvPr>
        </p:nvSpPr>
        <p:spPr>
          <a:xfrm>
            <a:off x="4904927" y="2986825"/>
            <a:ext cx="35259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8" name="Google Shape;148;p37"/>
          <p:cNvSpPr txBox="1">
            <a:spLocks noGrp="1"/>
          </p:cNvSpPr>
          <p:nvPr>
            <p:ph type="subTitle" idx="3"/>
          </p:nvPr>
        </p:nvSpPr>
        <p:spPr>
          <a:xfrm>
            <a:off x="713225" y="3348200"/>
            <a:ext cx="3525900" cy="1103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9" name="Google Shape;149;p37"/>
          <p:cNvSpPr txBox="1">
            <a:spLocks noGrp="1"/>
          </p:cNvSpPr>
          <p:nvPr>
            <p:ph type="subTitle" idx="4"/>
          </p:nvPr>
        </p:nvSpPr>
        <p:spPr>
          <a:xfrm>
            <a:off x="713227" y="2986825"/>
            <a:ext cx="35259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37"/>
          <p:cNvSpPr txBox="1">
            <a:spLocks noGrp="1"/>
          </p:cNvSpPr>
          <p:nvPr>
            <p:ph type="subTitle" idx="5"/>
          </p:nvPr>
        </p:nvSpPr>
        <p:spPr>
          <a:xfrm>
            <a:off x="4904925" y="1736950"/>
            <a:ext cx="3525900" cy="1103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1" name="Google Shape;151;p37"/>
          <p:cNvSpPr txBox="1">
            <a:spLocks noGrp="1"/>
          </p:cNvSpPr>
          <p:nvPr>
            <p:ph type="subTitle" idx="6"/>
          </p:nvPr>
        </p:nvSpPr>
        <p:spPr>
          <a:xfrm>
            <a:off x="4904927" y="1375575"/>
            <a:ext cx="35259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37"/>
          <p:cNvSpPr txBox="1">
            <a:spLocks noGrp="1"/>
          </p:cNvSpPr>
          <p:nvPr>
            <p:ph type="subTitle" idx="7"/>
          </p:nvPr>
        </p:nvSpPr>
        <p:spPr>
          <a:xfrm>
            <a:off x="713225" y="1736950"/>
            <a:ext cx="3525900" cy="1103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3" name="Google Shape;153;p37"/>
          <p:cNvSpPr txBox="1">
            <a:spLocks noGrp="1"/>
          </p:cNvSpPr>
          <p:nvPr>
            <p:ph type="subTitle" idx="8"/>
          </p:nvPr>
        </p:nvSpPr>
        <p:spPr>
          <a:xfrm>
            <a:off x="713227" y="1375575"/>
            <a:ext cx="35259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4"/>
        <p:cNvGrpSpPr/>
        <p:nvPr/>
      </p:nvGrpSpPr>
      <p:grpSpPr>
        <a:xfrm>
          <a:off x="0" y="0"/>
          <a:ext cx="0" cy="0"/>
          <a:chOff x="0" y="0"/>
          <a:chExt cx="0" cy="0"/>
        </a:xfrm>
      </p:grpSpPr>
      <p:pic>
        <p:nvPicPr>
          <p:cNvPr id="155" name="Google Shape;155;p38"/>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156" name="Google Shape;156;p38"/>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8"/>
          <p:cNvSpPr txBox="1">
            <a:spLocks noGrp="1"/>
          </p:cNvSpPr>
          <p:nvPr>
            <p:ph type="ctrTitle"/>
          </p:nvPr>
        </p:nvSpPr>
        <p:spPr>
          <a:xfrm>
            <a:off x="713225" y="539500"/>
            <a:ext cx="77175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58" name="Google Shape;158;p38"/>
          <p:cNvSpPr txBox="1">
            <a:spLocks noGrp="1"/>
          </p:cNvSpPr>
          <p:nvPr>
            <p:ph type="subTitle" idx="1"/>
          </p:nvPr>
        </p:nvSpPr>
        <p:spPr>
          <a:xfrm>
            <a:off x="713226" y="2109124"/>
            <a:ext cx="20724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9" name="Google Shape;159;p38"/>
          <p:cNvSpPr txBox="1">
            <a:spLocks noGrp="1"/>
          </p:cNvSpPr>
          <p:nvPr>
            <p:ph type="subTitle" idx="2"/>
          </p:nvPr>
        </p:nvSpPr>
        <p:spPr>
          <a:xfrm>
            <a:off x="713226" y="1747750"/>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0" name="Google Shape;160;p38"/>
          <p:cNvSpPr txBox="1">
            <a:spLocks noGrp="1"/>
          </p:cNvSpPr>
          <p:nvPr>
            <p:ph type="subTitle" idx="3"/>
          </p:nvPr>
        </p:nvSpPr>
        <p:spPr>
          <a:xfrm>
            <a:off x="713226" y="3485027"/>
            <a:ext cx="20724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1" name="Google Shape;161;p38"/>
          <p:cNvSpPr txBox="1">
            <a:spLocks noGrp="1"/>
          </p:cNvSpPr>
          <p:nvPr>
            <p:ph type="subTitle" idx="4"/>
          </p:nvPr>
        </p:nvSpPr>
        <p:spPr>
          <a:xfrm>
            <a:off x="713226" y="3123653"/>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2" name="Google Shape;162;p38"/>
          <p:cNvSpPr txBox="1">
            <a:spLocks noGrp="1"/>
          </p:cNvSpPr>
          <p:nvPr>
            <p:ph type="subTitle" idx="5"/>
          </p:nvPr>
        </p:nvSpPr>
        <p:spPr>
          <a:xfrm>
            <a:off x="3535801" y="2109124"/>
            <a:ext cx="20724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3" name="Google Shape;163;p38"/>
          <p:cNvSpPr txBox="1">
            <a:spLocks noGrp="1"/>
          </p:cNvSpPr>
          <p:nvPr>
            <p:ph type="subTitle" idx="6"/>
          </p:nvPr>
        </p:nvSpPr>
        <p:spPr>
          <a:xfrm>
            <a:off x="3535801" y="1747750"/>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4" name="Google Shape;164;p38"/>
          <p:cNvSpPr txBox="1">
            <a:spLocks noGrp="1"/>
          </p:cNvSpPr>
          <p:nvPr>
            <p:ph type="subTitle" idx="7"/>
          </p:nvPr>
        </p:nvSpPr>
        <p:spPr>
          <a:xfrm>
            <a:off x="3535801" y="3485027"/>
            <a:ext cx="20724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5" name="Google Shape;165;p38"/>
          <p:cNvSpPr txBox="1">
            <a:spLocks noGrp="1"/>
          </p:cNvSpPr>
          <p:nvPr>
            <p:ph type="subTitle" idx="8"/>
          </p:nvPr>
        </p:nvSpPr>
        <p:spPr>
          <a:xfrm>
            <a:off x="3535801" y="3123653"/>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6" name="Google Shape;166;p38"/>
          <p:cNvSpPr txBox="1">
            <a:spLocks noGrp="1"/>
          </p:cNvSpPr>
          <p:nvPr>
            <p:ph type="subTitle" idx="9"/>
          </p:nvPr>
        </p:nvSpPr>
        <p:spPr>
          <a:xfrm>
            <a:off x="6358376" y="2109124"/>
            <a:ext cx="20724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7" name="Google Shape;167;p38"/>
          <p:cNvSpPr txBox="1">
            <a:spLocks noGrp="1"/>
          </p:cNvSpPr>
          <p:nvPr>
            <p:ph type="subTitle" idx="13"/>
          </p:nvPr>
        </p:nvSpPr>
        <p:spPr>
          <a:xfrm>
            <a:off x="6358376" y="1747750"/>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38"/>
          <p:cNvSpPr txBox="1">
            <a:spLocks noGrp="1"/>
          </p:cNvSpPr>
          <p:nvPr>
            <p:ph type="subTitle" idx="14"/>
          </p:nvPr>
        </p:nvSpPr>
        <p:spPr>
          <a:xfrm>
            <a:off x="6358376" y="3485027"/>
            <a:ext cx="20724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9" name="Google Shape;169;p38"/>
          <p:cNvSpPr txBox="1">
            <a:spLocks noGrp="1"/>
          </p:cNvSpPr>
          <p:nvPr>
            <p:ph type="subTitle" idx="15"/>
          </p:nvPr>
        </p:nvSpPr>
        <p:spPr>
          <a:xfrm>
            <a:off x="6358376" y="3123653"/>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70"/>
        <p:cNvGrpSpPr/>
        <p:nvPr/>
      </p:nvGrpSpPr>
      <p:grpSpPr>
        <a:xfrm>
          <a:off x="0" y="0"/>
          <a:ext cx="0" cy="0"/>
          <a:chOff x="0" y="0"/>
          <a:chExt cx="0" cy="0"/>
        </a:xfrm>
      </p:grpSpPr>
      <p:pic>
        <p:nvPicPr>
          <p:cNvPr id="171" name="Google Shape;171;p39"/>
          <p:cNvPicPr preferRelativeResize="0"/>
          <p:nvPr/>
        </p:nvPicPr>
        <p:blipFill rotWithShape="1">
          <a:blip r:embed="rId2">
            <a:alphaModFix amt="65000"/>
          </a:blip>
          <a:srcRect b="15626"/>
          <a:stretch/>
        </p:blipFill>
        <p:spPr>
          <a:xfrm rot="10800000">
            <a:off x="0" y="0"/>
            <a:ext cx="9143999" cy="5143500"/>
          </a:xfrm>
          <a:prstGeom prst="rect">
            <a:avLst/>
          </a:prstGeom>
          <a:noFill/>
          <a:ln>
            <a:noFill/>
          </a:ln>
        </p:spPr>
      </p:pic>
      <p:sp>
        <p:nvSpPr>
          <p:cNvPr id="172" name="Google Shape;172;p39"/>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9"/>
          <p:cNvSpPr txBox="1">
            <a:spLocks noGrp="1"/>
          </p:cNvSpPr>
          <p:nvPr>
            <p:ph type="subTitle" idx="1"/>
          </p:nvPr>
        </p:nvSpPr>
        <p:spPr>
          <a:xfrm>
            <a:off x="713225" y="1364525"/>
            <a:ext cx="3729600" cy="38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4" name="Google Shape;174;p39"/>
          <p:cNvSpPr txBox="1">
            <a:spLocks noGrp="1"/>
          </p:cNvSpPr>
          <p:nvPr>
            <p:ph type="title"/>
          </p:nvPr>
        </p:nvSpPr>
        <p:spPr>
          <a:xfrm>
            <a:off x="713225" y="772652"/>
            <a:ext cx="3729600" cy="734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45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75" name="Google Shape;175;p39"/>
          <p:cNvSpPr txBox="1">
            <a:spLocks noGrp="1"/>
          </p:cNvSpPr>
          <p:nvPr>
            <p:ph type="subTitle" idx="2"/>
          </p:nvPr>
        </p:nvSpPr>
        <p:spPr>
          <a:xfrm>
            <a:off x="713225" y="2674499"/>
            <a:ext cx="3729600" cy="38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6" name="Google Shape;176;p39"/>
          <p:cNvSpPr txBox="1">
            <a:spLocks noGrp="1"/>
          </p:cNvSpPr>
          <p:nvPr>
            <p:ph type="title" idx="3"/>
          </p:nvPr>
        </p:nvSpPr>
        <p:spPr>
          <a:xfrm>
            <a:off x="713225" y="2082615"/>
            <a:ext cx="3729600" cy="734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45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77" name="Google Shape;177;p39"/>
          <p:cNvSpPr txBox="1">
            <a:spLocks noGrp="1"/>
          </p:cNvSpPr>
          <p:nvPr>
            <p:ph type="subTitle" idx="4"/>
          </p:nvPr>
        </p:nvSpPr>
        <p:spPr>
          <a:xfrm>
            <a:off x="713225" y="3984450"/>
            <a:ext cx="3729600" cy="38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8" name="Google Shape;178;p39"/>
          <p:cNvSpPr txBox="1">
            <a:spLocks noGrp="1"/>
          </p:cNvSpPr>
          <p:nvPr>
            <p:ph type="title" idx="5"/>
          </p:nvPr>
        </p:nvSpPr>
        <p:spPr>
          <a:xfrm>
            <a:off x="713225" y="3392577"/>
            <a:ext cx="3729600" cy="734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45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79"/>
        <p:cNvGrpSpPr/>
        <p:nvPr/>
      </p:nvGrpSpPr>
      <p:grpSpPr>
        <a:xfrm>
          <a:off x="0" y="0"/>
          <a:ext cx="0" cy="0"/>
          <a:chOff x="0" y="0"/>
          <a:chExt cx="0" cy="0"/>
        </a:xfrm>
      </p:grpSpPr>
      <p:pic>
        <p:nvPicPr>
          <p:cNvPr id="180" name="Google Shape;180;p40"/>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181" name="Google Shape;181;p40"/>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0"/>
          <p:cNvSpPr txBox="1">
            <a:spLocks noGrp="1"/>
          </p:cNvSpPr>
          <p:nvPr>
            <p:ph type="ctrTitle"/>
          </p:nvPr>
        </p:nvSpPr>
        <p:spPr>
          <a:xfrm>
            <a:off x="713225" y="539500"/>
            <a:ext cx="64446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83" name="Google Shape;183;p40"/>
          <p:cNvSpPr txBox="1">
            <a:spLocks noGrp="1"/>
          </p:cNvSpPr>
          <p:nvPr>
            <p:ph type="subTitle" idx="1"/>
          </p:nvPr>
        </p:nvSpPr>
        <p:spPr>
          <a:xfrm>
            <a:off x="713225" y="3413125"/>
            <a:ext cx="2072400" cy="89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4" name="Google Shape;184;p40"/>
          <p:cNvSpPr txBox="1">
            <a:spLocks noGrp="1"/>
          </p:cNvSpPr>
          <p:nvPr>
            <p:ph type="subTitle" idx="2"/>
          </p:nvPr>
        </p:nvSpPr>
        <p:spPr>
          <a:xfrm>
            <a:off x="713226" y="3051753"/>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 name="Google Shape;185;p40"/>
          <p:cNvSpPr txBox="1">
            <a:spLocks noGrp="1"/>
          </p:cNvSpPr>
          <p:nvPr>
            <p:ph type="subTitle" idx="3"/>
          </p:nvPr>
        </p:nvSpPr>
        <p:spPr>
          <a:xfrm>
            <a:off x="3535800" y="3413125"/>
            <a:ext cx="2072400" cy="89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6" name="Google Shape;186;p40"/>
          <p:cNvSpPr txBox="1">
            <a:spLocks noGrp="1"/>
          </p:cNvSpPr>
          <p:nvPr>
            <p:ph type="subTitle" idx="4"/>
          </p:nvPr>
        </p:nvSpPr>
        <p:spPr>
          <a:xfrm>
            <a:off x="3535801" y="3051753"/>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 name="Google Shape;187;p40"/>
          <p:cNvSpPr txBox="1">
            <a:spLocks noGrp="1"/>
          </p:cNvSpPr>
          <p:nvPr>
            <p:ph type="subTitle" idx="5"/>
          </p:nvPr>
        </p:nvSpPr>
        <p:spPr>
          <a:xfrm>
            <a:off x="6358375" y="3413125"/>
            <a:ext cx="2072400" cy="89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8" name="Google Shape;188;p40"/>
          <p:cNvSpPr txBox="1">
            <a:spLocks noGrp="1"/>
          </p:cNvSpPr>
          <p:nvPr>
            <p:ph type="subTitle" idx="6"/>
          </p:nvPr>
        </p:nvSpPr>
        <p:spPr>
          <a:xfrm>
            <a:off x="6358376" y="3051753"/>
            <a:ext cx="2072400" cy="484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9" name="Google Shape;189;p40"/>
          <p:cNvSpPr txBox="1">
            <a:spLocks noGrp="1"/>
          </p:cNvSpPr>
          <p:nvPr>
            <p:ph type="title" idx="7"/>
          </p:nvPr>
        </p:nvSpPr>
        <p:spPr>
          <a:xfrm>
            <a:off x="977125" y="2012046"/>
            <a:ext cx="9729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220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90" name="Google Shape;190;p40"/>
          <p:cNvSpPr txBox="1">
            <a:spLocks noGrp="1"/>
          </p:cNvSpPr>
          <p:nvPr>
            <p:ph type="title" idx="8"/>
          </p:nvPr>
        </p:nvSpPr>
        <p:spPr>
          <a:xfrm>
            <a:off x="3765013" y="2012046"/>
            <a:ext cx="9729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220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91" name="Google Shape;191;p40"/>
          <p:cNvSpPr txBox="1">
            <a:spLocks noGrp="1"/>
          </p:cNvSpPr>
          <p:nvPr>
            <p:ph type="title" idx="9"/>
          </p:nvPr>
        </p:nvSpPr>
        <p:spPr>
          <a:xfrm>
            <a:off x="6604575" y="2012046"/>
            <a:ext cx="9729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220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13">
    <p:spTree>
      <p:nvGrpSpPr>
        <p:cNvPr id="1" name="Shape 192"/>
        <p:cNvGrpSpPr/>
        <p:nvPr/>
      </p:nvGrpSpPr>
      <p:grpSpPr>
        <a:xfrm>
          <a:off x="0" y="0"/>
          <a:ext cx="0" cy="0"/>
          <a:chOff x="0" y="0"/>
          <a:chExt cx="0" cy="0"/>
        </a:xfrm>
      </p:grpSpPr>
      <p:pic>
        <p:nvPicPr>
          <p:cNvPr id="193" name="Google Shape;193;p41"/>
          <p:cNvPicPr preferRelativeResize="0"/>
          <p:nvPr/>
        </p:nvPicPr>
        <p:blipFill rotWithShape="1">
          <a:blip r:embed="rId2">
            <a:alphaModFix amt="65000"/>
          </a:blip>
          <a:srcRect b="15626"/>
          <a:stretch/>
        </p:blipFill>
        <p:spPr>
          <a:xfrm>
            <a:off x="0" y="0"/>
            <a:ext cx="9143999" cy="5143500"/>
          </a:xfrm>
          <a:prstGeom prst="rect">
            <a:avLst/>
          </a:prstGeom>
          <a:noFill/>
          <a:ln>
            <a:noFill/>
          </a:ln>
        </p:spPr>
      </p:pic>
      <p:sp>
        <p:nvSpPr>
          <p:cNvPr id="194" name="Google Shape;194;p41"/>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1"/>
          <p:cNvSpPr txBox="1">
            <a:spLocks noGrp="1"/>
          </p:cNvSpPr>
          <p:nvPr>
            <p:ph type="ctrTitle"/>
          </p:nvPr>
        </p:nvSpPr>
        <p:spPr>
          <a:xfrm>
            <a:off x="713225" y="539500"/>
            <a:ext cx="64446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96"/>
        <p:cNvGrpSpPr/>
        <p:nvPr/>
      </p:nvGrpSpPr>
      <p:grpSpPr>
        <a:xfrm>
          <a:off x="0" y="0"/>
          <a:ext cx="0" cy="0"/>
          <a:chOff x="0" y="0"/>
          <a:chExt cx="0" cy="0"/>
        </a:xfrm>
      </p:grpSpPr>
      <p:pic>
        <p:nvPicPr>
          <p:cNvPr id="197" name="Google Shape;197;p42"/>
          <p:cNvPicPr preferRelativeResize="0"/>
          <p:nvPr/>
        </p:nvPicPr>
        <p:blipFill rotWithShape="1">
          <a:blip r:embed="rId2">
            <a:alphaModFix amt="65000"/>
          </a:blip>
          <a:srcRect b="15626"/>
          <a:stretch/>
        </p:blipFill>
        <p:spPr>
          <a:xfrm>
            <a:off x="0" y="0"/>
            <a:ext cx="9143999" cy="5143500"/>
          </a:xfrm>
          <a:prstGeom prst="rect">
            <a:avLst/>
          </a:prstGeom>
          <a:noFill/>
          <a:ln>
            <a:noFill/>
          </a:ln>
        </p:spPr>
      </p:pic>
      <p:sp>
        <p:nvSpPr>
          <p:cNvPr id="198" name="Google Shape;198;p42"/>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2"/>
          <p:cNvSpPr txBox="1">
            <a:spLocks noGrp="1"/>
          </p:cNvSpPr>
          <p:nvPr>
            <p:ph type="ctrTitle"/>
          </p:nvPr>
        </p:nvSpPr>
        <p:spPr>
          <a:xfrm>
            <a:off x="713225" y="615700"/>
            <a:ext cx="4696200" cy="8676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55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200" name="Google Shape;200;p42"/>
          <p:cNvSpPr txBox="1">
            <a:spLocks noGrp="1"/>
          </p:cNvSpPr>
          <p:nvPr>
            <p:ph type="subTitle" idx="1"/>
          </p:nvPr>
        </p:nvSpPr>
        <p:spPr>
          <a:xfrm>
            <a:off x="713225" y="1582717"/>
            <a:ext cx="4696200" cy="1207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01" name="Google Shape;201;p42"/>
          <p:cNvSpPr txBox="1"/>
          <p:nvPr/>
        </p:nvSpPr>
        <p:spPr>
          <a:xfrm>
            <a:off x="713225" y="3635000"/>
            <a:ext cx="4945800" cy="5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00"/>
              <a:buFont typeface="Arial"/>
              <a:buNone/>
            </a:pPr>
            <a:r>
              <a:rPr lang="en" sz="1200" b="0" i="0" u="none" strike="noStrike" cap="none">
                <a:solidFill>
                  <a:schemeClr val="lt1"/>
                </a:solidFill>
                <a:latin typeface="Inter Tight"/>
                <a:ea typeface="Inter Tight"/>
                <a:cs typeface="Inter Tight"/>
                <a:sym typeface="Inter Tight"/>
              </a:rPr>
              <a:t>CREDITS: This presentation template was created by </a:t>
            </a:r>
            <a:r>
              <a:rPr lang="en" sz="1200" b="1" i="0" u="sng" strike="noStrike" cap="none">
                <a:solidFill>
                  <a:schemeClr val="lt1"/>
                </a:solidFill>
                <a:latin typeface="Inter Tight"/>
                <a:ea typeface="Inter Tight"/>
                <a:cs typeface="Inter Tight"/>
                <a:sym typeface="Inter Tight"/>
                <a:hlinkClick r:id="rId3">
                  <a:extLst>
                    <a:ext uri="{A12FA001-AC4F-418D-AE19-62706E023703}">
                      <ahyp:hlinkClr xmlns:ahyp="http://schemas.microsoft.com/office/drawing/2018/hyperlinkcolor" val="tx"/>
                    </a:ext>
                  </a:extLst>
                </a:hlinkClick>
              </a:rPr>
              <a:t>Slidesgo</a:t>
            </a:r>
            <a:r>
              <a:rPr lang="en" sz="1200" b="0" i="0" u="none" strike="noStrike" cap="none">
                <a:solidFill>
                  <a:schemeClr val="lt1"/>
                </a:solidFill>
                <a:latin typeface="Inter Tight"/>
                <a:ea typeface="Inter Tight"/>
                <a:cs typeface="Inter Tight"/>
                <a:sym typeface="Inter Tight"/>
              </a:rPr>
              <a:t>, and includes icons by </a:t>
            </a:r>
            <a:r>
              <a:rPr lang="en" sz="1200" b="1" i="0" u="sng" strike="noStrike" cap="none">
                <a:solidFill>
                  <a:schemeClr val="lt1"/>
                </a:solidFill>
                <a:latin typeface="Inter Tight"/>
                <a:ea typeface="Inter Tight"/>
                <a:cs typeface="Inter Tight"/>
                <a:sym typeface="Inter Tight"/>
                <a:hlinkClick r:id="rId4">
                  <a:extLst>
                    <a:ext uri="{A12FA001-AC4F-418D-AE19-62706E023703}">
                      <ahyp:hlinkClr xmlns:ahyp="http://schemas.microsoft.com/office/drawing/2018/hyperlinkcolor" val="tx"/>
                    </a:ext>
                  </a:extLst>
                </a:hlinkClick>
              </a:rPr>
              <a:t>Flaticon</a:t>
            </a:r>
            <a:r>
              <a:rPr lang="en" sz="1200" b="0" i="0" u="none" strike="noStrike" cap="none">
                <a:solidFill>
                  <a:schemeClr val="lt1"/>
                </a:solidFill>
                <a:latin typeface="Inter Tight"/>
                <a:ea typeface="Inter Tight"/>
                <a:cs typeface="Inter Tight"/>
                <a:sym typeface="Inter Tight"/>
              </a:rPr>
              <a:t>, and infographics &amp; images by </a:t>
            </a:r>
            <a:r>
              <a:rPr lang="en" sz="1200" b="1" i="0" u="sng" strike="noStrike" cap="none">
                <a:solidFill>
                  <a:schemeClr val="lt1"/>
                </a:solidFill>
                <a:latin typeface="Inter Tight"/>
                <a:ea typeface="Inter Tight"/>
                <a:cs typeface="Inter Tight"/>
                <a:sym typeface="Inter Tight"/>
                <a:hlinkClick r:id="rId5">
                  <a:extLst>
                    <a:ext uri="{A12FA001-AC4F-418D-AE19-62706E023703}">
                      <ahyp:hlinkClr xmlns:ahyp="http://schemas.microsoft.com/office/drawing/2018/hyperlinkcolor" val="tx"/>
                    </a:ext>
                  </a:extLst>
                </a:hlinkClick>
              </a:rPr>
              <a:t>Freepik</a:t>
            </a:r>
            <a:r>
              <a:rPr lang="en" sz="1200" b="1" i="0" u="sng" strike="noStrike" cap="none">
                <a:solidFill>
                  <a:schemeClr val="lt1"/>
                </a:solidFill>
                <a:latin typeface="Inter Tight"/>
                <a:ea typeface="Inter Tight"/>
                <a:cs typeface="Inter Tight"/>
                <a:sym typeface="Inter Tight"/>
              </a:rPr>
              <a:t> </a:t>
            </a:r>
            <a:endParaRPr sz="1200" b="1" i="0" u="sng" strike="noStrike" cap="none">
              <a:solidFill>
                <a:schemeClr val="lt1"/>
              </a:solidFill>
              <a:latin typeface="Inter Tight"/>
              <a:ea typeface="Inter Tight"/>
              <a:cs typeface="Inter Tight"/>
              <a:sym typeface="Inter T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2"/>
        <p:cNvGrpSpPr/>
        <p:nvPr/>
      </p:nvGrpSpPr>
      <p:grpSpPr>
        <a:xfrm>
          <a:off x="0" y="0"/>
          <a:ext cx="0" cy="0"/>
          <a:chOff x="0" y="0"/>
          <a:chExt cx="0" cy="0"/>
        </a:xfrm>
      </p:grpSpPr>
      <p:pic>
        <p:nvPicPr>
          <p:cNvPr id="203" name="Google Shape;203;p43"/>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204" name="Google Shape;204;p43"/>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05"/>
        <p:cNvGrpSpPr/>
        <p:nvPr/>
      </p:nvGrpSpPr>
      <p:grpSpPr>
        <a:xfrm>
          <a:off x="0" y="0"/>
          <a:ext cx="0" cy="0"/>
          <a:chOff x="0" y="0"/>
          <a:chExt cx="0" cy="0"/>
        </a:xfrm>
      </p:grpSpPr>
      <p:pic>
        <p:nvPicPr>
          <p:cNvPr id="206" name="Google Shape;206;p44"/>
          <p:cNvPicPr preferRelativeResize="0"/>
          <p:nvPr/>
        </p:nvPicPr>
        <p:blipFill rotWithShape="1">
          <a:blip r:embed="rId2">
            <a:alphaModFix amt="65000"/>
          </a:blip>
          <a:srcRect b="15626"/>
          <a:stretch/>
        </p:blipFill>
        <p:spPr>
          <a:xfrm rot="10800000" flipH="1">
            <a:off x="0" y="0"/>
            <a:ext cx="9143999"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30"/>
        <p:cNvGrpSpPr/>
        <p:nvPr/>
      </p:nvGrpSpPr>
      <p:grpSpPr>
        <a:xfrm>
          <a:off x="0" y="0"/>
          <a:ext cx="0" cy="0"/>
          <a:chOff x="0" y="0"/>
          <a:chExt cx="0" cy="0"/>
        </a:xfrm>
      </p:grpSpPr>
      <p:pic>
        <p:nvPicPr>
          <p:cNvPr id="31" name="Google Shape;31;p19"/>
          <p:cNvPicPr preferRelativeResize="0"/>
          <p:nvPr/>
        </p:nvPicPr>
        <p:blipFill rotWithShape="1">
          <a:blip r:embed="rId2">
            <a:alphaModFix amt="65000"/>
          </a:blip>
          <a:srcRect b="15626"/>
          <a:stretch/>
        </p:blipFill>
        <p:spPr>
          <a:xfrm rot="10800000" flipH="1">
            <a:off x="0" y="0"/>
            <a:ext cx="9143999" cy="5143500"/>
          </a:xfrm>
          <a:prstGeom prst="rect">
            <a:avLst/>
          </a:prstGeom>
          <a:noFill/>
          <a:ln>
            <a:noFill/>
          </a:ln>
        </p:spPr>
      </p:pic>
      <p:sp>
        <p:nvSpPr>
          <p:cNvPr id="32" name="Google Shape;32;p19"/>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txBox="1">
            <a:spLocks noGrp="1"/>
          </p:cNvSpPr>
          <p:nvPr>
            <p:ph type="subTitle" idx="1"/>
          </p:nvPr>
        </p:nvSpPr>
        <p:spPr>
          <a:xfrm>
            <a:off x="5436975" y="2588206"/>
            <a:ext cx="2641200" cy="1116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9"/>
          <p:cNvSpPr txBox="1">
            <a:spLocks noGrp="1"/>
          </p:cNvSpPr>
          <p:nvPr>
            <p:ph type="ctrTitle"/>
          </p:nvPr>
        </p:nvSpPr>
        <p:spPr>
          <a:xfrm>
            <a:off x="5430611" y="1439000"/>
            <a:ext cx="2641200" cy="9504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pic>
        <p:nvPicPr>
          <p:cNvPr id="46" name="Google Shape;46;p21"/>
          <p:cNvPicPr preferRelativeResize="0"/>
          <p:nvPr/>
        </p:nvPicPr>
        <p:blipFill rotWithShape="1">
          <a:blip r:embed="rId2">
            <a:alphaModFix amt="65000"/>
          </a:blip>
          <a:srcRect b="15626"/>
          <a:stretch/>
        </p:blipFill>
        <p:spPr>
          <a:xfrm rot="10800000" flipH="1">
            <a:off x="0" y="0"/>
            <a:ext cx="9143999" cy="5143500"/>
          </a:xfrm>
          <a:prstGeom prst="rect">
            <a:avLst/>
          </a:prstGeom>
          <a:noFill/>
          <a:ln>
            <a:noFill/>
          </a:ln>
        </p:spPr>
      </p:pic>
      <p:sp>
        <p:nvSpPr>
          <p:cNvPr id="47" name="Google Shape;47;p21"/>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1"/>
          <p:cNvSpPr txBox="1">
            <a:spLocks noGrp="1"/>
          </p:cNvSpPr>
          <p:nvPr>
            <p:ph type="ctrTitle"/>
          </p:nvPr>
        </p:nvSpPr>
        <p:spPr>
          <a:xfrm>
            <a:off x="713225" y="1043400"/>
            <a:ext cx="5929200" cy="30567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Clr>
                <a:srgbClr val="191919"/>
              </a:buClr>
              <a:buSzPts val="5200"/>
              <a:buNone/>
              <a:defRPr sz="6000" b="1"/>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pic>
        <p:nvPicPr>
          <p:cNvPr id="50" name="Google Shape;50;p22"/>
          <p:cNvPicPr preferRelativeResize="0"/>
          <p:nvPr/>
        </p:nvPicPr>
        <p:blipFill rotWithShape="1">
          <a:blip r:embed="rId2">
            <a:alphaModFix amt="65000"/>
          </a:blip>
          <a:srcRect b="15626"/>
          <a:stretch/>
        </p:blipFill>
        <p:spPr>
          <a:xfrm>
            <a:off x="0" y="0"/>
            <a:ext cx="9143999" cy="5143500"/>
          </a:xfrm>
          <a:prstGeom prst="rect">
            <a:avLst/>
          </a:prstGeom>
          <a:noFill/>
          <a:ln>
            <a:noFill/>
          </a:ln>
        </p:spPr>
      </p:pic>
      <p:sp>
        <p:nvSpPr>
          <p:cNvPr id="51" name="Google Shape;51;p22"/>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2"/>
          <p:cNvSpPr txBox="1">
            <a:spLocks noGrp="1"/>
          </p:cNvSpPr>
          <p:nvPr>
            <p:ph type="ctrTitle"/>
          </p:nvPr>
        </p:nvSpPr>
        <p:spPr>
          <a:xfrm>
            <a:off x="1180300" y="2229700"/>
            <a:ext cx="5395500" cy="915900"/>
          </a:xfrm>
          <a:prstGeom prst="rect">
            <a:avLst/>
          </a:prstGeom>
          <a:noFill/>
          <a:ln>
            <a:noFill/>
          </a:ln>
        </p:spPr>
        <p:txBody>
          <a:bodyPr spcFirstLastPara="1" wrap="square" lIns="91425" tIns="91425" rIns="91425" bIns="91425" anchor="b" anchorCtr="0">
            <a:noAutofit/>
          </a:bodyPr>
          <a:lstStyle>
            <a:lvl1pPr lvl="0" algn="l">
              <a:lnSpc>
                <a:spcPct val="85000"/>
              </a:lnSpc>
              <a:spcBef>
                <a:spcPts val="0"/>
              </a:spcBef>
              <a:spcAft>
                <a:spcPts val="0"/>
              </a:spcAft>
              <a:buClr>
                <a:srgbClr val="191919"/>
              </a:buClr>
              <a:buSzPts val="5200"/>
              <a:buNone/>
              <a:defRPr sz="55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53" name="Google Shape;53;p22"/>
          <p:cNvSpPr txBox="1">
            <a:spLocks noGrp="1"/>
          </p:cNvSpPr>
          <p:nvPr>
            <p:ph type="subTitle" idx="1"/>
          </p:nvPr>
        </p:nvSpPr>
        <p:spPr>
          <a:xfrm>
            <a:off x="1180300" y="3272069"/>
            <a:ext cx="2319000" cy="68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4" name="Google Shape;54;p22"/>
          <p:cNvSpPr txBox="1">
            <a:spLocks noGrp="1"/>
          </p:cNvSpPr>
          <p:nvPr>
            <p:ph type="title" idx="2"/>
          </p:nvPr>
        </p:nvSpPr>
        <p:spPr>
          <a:xfrm>
            <a:off x="1180300" y="1188331"/>
            <a:ext cx="1652100" cy="915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accen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pic>
        <p:nvPicPr>
          <p:cNvPr id="56" name="Google Shape;56;p23"/>
          <p:cNvPicPr preferRelativeResize="0"/>
          <p:nvPr/>
        </p:nvPicPr>
        <p:blipFill rotWithShape="1">
          <a:blip r:embed="rId2">
            <a:alphaModFix amt="65000"/>
          </a:blip>
          <a:srcRect b="15626"/>
          <a:stretch/>
        </p:blipFill>
        <p:spPr>
          <a:xfrm flipH="1">
            <a:off x="0" y="0"/>
            <a:ext cx="9143999" cy="5143500"/>
          </a:xfrm>
          <a:prstGeom prst="rect">
            <a:avLst/>
          </a:prstGeom>
          <a:noFill/>
          <a:ln>
            <a:noFill/>
          </a:ln>
        </p:spPr>
      </p:pic>
      <p:sp>
        <p:nvSpPr>
          <p:cNvPr id="57" name="Google Shape;57;p23"/>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3"/>
          <p:cNvSpPr txBox="1">
            <a:spLocks noGrp="1"/>
          </p:cNvSpPr>
          <p:nvPr>
            <p:ph type="ctrTitle"/>
          </p:nvPr>
        </p:nvSpPr>
        <p:spPr>
          <a:xfrm>
            <a:off x="713225" y="539500"/>
            <a:ext cx="64446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59" name="Google Shape;59;p23"/>
          <p:cNvSpPr txBox="1">
            <a:spLocks noGrp="1"/>
          </p:cNvSpPr>
          <p:nvPr>
            <p:ph type="body" idx="1"/>
          </p:nvPr>
        </p:nvSpPr>
        <p:spPr>
          <a:xfrm>
            <a:off x="720000" y="1451075"/>
            <a:ext cx="7704000" cy="3000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Nunito Light"/>
              <a:buChar char="●"/>
              <a:defRPr/>
            </a:lvl1pPr>
            <a:lvl2pPr marL="914400" lvl="1" indent="-317500" algn="l">
              <a:lnSpc>
                <a:spcPct val="100000"/>
              </a:lnSpc>
              <a:spcBef>
                <a:spcPts val="0"/>
              </a:spcBef>
              <a:spcAft>
                <a:spcPts val="0"/>
              </a:spcAft>
              <a:buSzPts val="1400"/>
              <a:buFont typeface="Nunito Light"/>
              <a:buChar char="○"/>
              <a:defRPr/>
            </a:lvl2pPr>
            <a:lvl3pPr marL="1371600" lvl="2" indent="-317500" algn="l">
              <a:lnSpc>
                <a:spcPct val="100000"/>
              </a:lnSpc>
              <a:spcBef>
                <a:spcPts val="0"/>
              </a:spcBef>
              <a:spcAft>
                <a:spcPts val="0"/>
              </a:spcAft>
              <a:buSzPts val="1400"/>
              <a:buFont typeface="Nunito Light"/>
              <a:buChar char="■"/>
              <a:defRPr/>
            </a:lvl3pPr>
            <a:lvl4pPr marL="1828800" lvl="3" indent="-317500" algn="l">
              <a:lnSpc>
                <a:spcPct val="100000"/>
              </a:lnSpc>
              <a:spcBef>
                <a:spcPts val="0"/>
              </a:spcBef>
              <a:spcAft>
                <a:spcPts val="0"/>
              </a:spcAft>
              <a:buSzPts val="1400"/>
              <a:buFont typeface="Nunito Light"/>
              <a:buChar char="●"/>
              <a:defRPr/>
            </a:lvl4pPr>
            <a:lvl5pPr marL="2286000" lvl="4" indent="-317500" algn="l">
              <a:lnSpc>
                <a:spcPct val="100000"/>
              </a:lnSpc>
              <a:spcBef>
                <a:spcPts val="0"/>
              </a:spcBef>
              <a:spcAft>
                <a:spcPts val="0"/>
              </a:spcAft>
              <a:buSzPts val="1400"/>
              <a:buFont typeface="Nunito Light"/>
              <a:buChar char="○"/>
              <a:defRPr/>
            </a:lvl5pPr>
            <a:lvl6pPr marL="2743200" lvl="5" indent="-317500" algn="l">
              <a:lnSpc>
                <a:spcPct val="100000"/>
              </a:lnSpc>
              <a:spcBef>
                <a:spcPts val="0"/>
              </a:spcBef>
              <a:spcAft>
                <a:spcPts val="0"/>
              </a:spcAft>
              <a:buSzPts val="1400"/>
              <a:buFont typeface="Nunito Light"/>
              <a:buChar char="■"/>
              <a:defRPr/>
            </a:lvl6pPr>
            <a:lvl7pPr marL="3200400" lvl="6" indent="-317500" algn="l">
              <a:lnSpc>
                <a:spcPct val="100000"/>
              </a:lnSpc>
              <a:spcBef>
                <a:spcPts val="0"/>
              </a:spcBef>
              <a:spcAft>
                <a:spcPts val="0"/>
              </a:spcAft>
              <a:buSzPts val="1400"/>
              <a:buFont typeface="Nunito Light"/>
              <a:buChar char="●"/>
              <a:defRPr/>
            </a:lvl7pPr>
            <a:lvl8pPr marL="3657600" lvl="7" indent="-317500" algn="l">
              <a:lnSpc>
                <a:spcPct val="100000"/>
              </a:lnSpc>
              <a:spcBef>
                <a:spcPts val="0"/>
              </a:spcBef>
              <a:spcAft>
                <a:spcPts val="0"/>
              </a:spcAft>
              <a:buSzPts val="1400"/>
              <a:buFont typeface="Nunito Light"/>
              <a:buChar char="○"/>
              <a:defRPr/>
            </a:lvl8pPr>
            <a:lvl9pPr marL="4114800" lvl="8" indent="-317500" algn="l">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pic>
        <p:nvPicPr>
          <p:cNvPr id="61" name="Google Shape;61;p24"/>
          <p:cNvPicPr preferRelativeResize="0"/>
          <p:nvPr/>
        </p:nvPicPr>
        <p:blipFill rotWithShape="1">
          <a:blip r:embed="rId2">
            <a:alphaModFix amt="65000"/>
          </a:blip>
          <a:srcRect t="15625"/>
          <a:stretch/>
        </p:blipFill>
        <p:spPr>
          <a:xfrm rot="10800000">
            <a:off x="0" y="0"/>
            <a:ext cx="9143999" cy="5143500"/>
          </a:xfrm>
          <a:prstGeom prst="rect">
            <a:avLst/>
          </a:prstGeom>
          <a:noFill/>
          <a:ln>
            <a:noFill/>
          </a:ln>
        </p:spPr>
      </p:pic>
      <p:sp>
        <p:nvSpPr>
          <p:cNvPr id="62" name="Google Shape;62;p24"/>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4"/>
          <p:cNvSpPr txBox="1">
            <a:spLocks noGrp="1"/>
          </p:cNvSpPr>
          <p:nvPr>
            <p:ph type="ctrTitle"/>
          </p:nvPr>
        </p:nvSpPr>
        <p:spPr>
          <a:xfrm>
            <a:off x="713225" y="539500"/>
            <a:ext cx="6444600" cy="6393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191919"/>
              </a:buClr>
              <a:buSzPts val="5200"/>
              <a:buNone/>
              <a:defRPr sz="3000" b="1">
                <a:latin typeface="Manrope"/>
                <a:ea typeface="Manrope"/>
                <a:cs typeface="Manrope"/>
                <a:sym typeface="Manrop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64" name="Google Shape;64;p24"/>
          <p:cNvSpPr txBox="1">
            <a:spLocks noGrp="1"/>
          </p:cNvSpPr>
          <p:nvPr>
            <p:ph type="subTitle" idx="1"/>
          </p:nvPr>
        </p:nvSpPr>
        <p:spPr>
          <a:xfrm>
            <a:off x="1391275" y="3821811"/>
            <a:ext cx="2072400" cy="639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24"/>
          <p:cNvSpPr txBox="1">
            <a:spLocks noGrp="1"/>
          </p:cNvSpPr>
          <p:nvPr>
            <p:ph type="subTitle" idx="2"/>
          </p:nvPr>
        </p:nvSpPr>
        <p:spPr>
          <a:xfrm>
            <a:off x="1391275" y="3460439"/>
            <a:ext cx="2072400" cy="484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 name="Google Shape;66;p24"/>
          <p:cNvSpPr txBox="1">
            <a:spLocks noGrp="1"/>
          </p:cNvSpPr>
          <p:nvPr>
            <p:ph type="subTitle" idx="3"/>
          </p:nvPr>
        </p:nvSpPr>
        <p:spPr>
          <a:xfrm>
            <a:off x="5680363" y="3821811"/>
            <a:ext cx="2072400" cy="639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4"/>
          <p:cNvSpPr txBox="1">
            <a:spLocks noGrp="1"/>
          </p:cNvSpPr>
          <p:nvPr>
            <p:ph type="subTitle" idx="4"/>
          </p:nvPr>
        </p:nvSpPr>
        <p:spPr>
          <a:xfrm>
            <a:off x="5680363" y="3460439"/>
            <a:ext cx="2072400" cy="484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b="1">
                <a:latin typeface="Manrope"/>
                <a:ea typeface="Manrope"/>
                <a:cs typeface="Manrope"/>
                <a:sym typeface="Manrope"/>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pic>
        <p:nvPicPr>
          <p:cNvPr id="69" name="Google Shape;69;p25"/>
          <p:cNvPicPr preferRelativeResize="0"/>
          <p:nvPr/>
        </p:nvPicPr>
        <p:blipFill rotWithShape="1">
          <a:blip r:embed="rId2">
            <a:alphaModFix amt="65000"/>
          </a:blip>
          <a:srcRect b="15626"/>
          <a:stretch/>
        </p:blipFill>
        <p:spPr>
          <a:xfrm rot="10800000" flipH="1">
            <a:off x="0" y="0"/>
            <a:ext cx="9143999" cy="5143500"/>
          </a:xfrm>
          <a:prstGeom prst="rect">
            <a:avLst/>
          </a:prstGeom>
          <a:noFill/>
          <a:ln>
            <a:noFill/>
          </a:ln>
        </p:spPr>
      </p:pic>
      <p:sp>
        <p:nvSpPr>
          <p:cNvPr id="70" name="Google Shape;70;p25"/>
          <p:cNvSpPr/>
          <p:nvPr/>
        </p:nvSpPr>
        <p:spPr>
          <a:xfrm>
            <a:off x="275700" y="275700"/>
            <a:ext cx="8592600" cy="4592100"/>
          </a:xfrm>
          <a:prstGeom prst="rect">
            <a:avLst/>
          </a:prstGeom>
          <a:noFill/>
          <a:ln w="1905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5"/>
          <p:cNvSpPr txBox="1">
            <a:spLocks noGrp="1"/>
          </p:cNvSpPr>
          <p:nvPr>
            <p:ph type="ctrTitle"/>
          </p:nvPr>
        </p:nvSpPr>
        <p:spPr>
          <a:xfrm>
            <a:off x="1207800" y="1491275"/>
            <a:ext cx="3291900" cy="10062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191919"/>
              </a:buClr>
              <a:buSzPts val="5200"/>
              <a:buNone/>
              <a:defRPr sz="6000" b="1"/>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72" name="Google Shape;72;p25"/>
          <p:cNvSpPr txBox="1">
            <a:spLocks noGrp="1"/>
          </p:cNvSpPr>
          <p:nvPr>
            <p:ph type="subTitle" idx="1"/>
          </p:nvPr>
        </p:nvSpPr>
        <p:spPr>
          <a:xfrm>
            <a:off x="1207800" y="2546425"/>
            <a:ext cx="3291900" cy="11058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26"/>
          <p:cNvSpPr>
            <a:spLocks noGrp="1"/>
          </p:cNvSpPr>
          <p:nvPr>
            <p:ph type="pic" idx="2"/>
          </p:nvPr>
        </p:nvSpPr>
        <p:spPr>
          <a:xfrm>
            <a:off x="-25" y="-13725"/>
            <a:ext cx="9144000" cy="5157300"/>
          </a:xfrm>
          <a:prstGeom prst="rect">
            <a:avLst/>
          </a:prstGeom>
          <a:noFill/>
          <a:ln>
            <a:noFill/>
          </a:ln>
        </p:spPr>
      </p:sp>
      <p:sp>
        <p:nvSpPr>
          <p:cNvPr id="75" name="Google Shape;75;p26"/>
          <p:cNvSpPr txBox="1">
            <a:spLocks noGrp="1"/>
          </p:cNvSpPr>
          <p:nvPr>
            <p:ph type="title"/>
          </p:nvPr>
        </p:nvSpPr>
        <p:spPr>
          <a:xfrm>
            <a:off x="709350" y="3948000"/>
            <a:ext cx="7725300" cy="662100"/>
          </a:xfrm>
          <a:prstGeom prst="rect">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sz="28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1pPr>
            <a:lvl2pPr marR="0" lvl="1"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2pPr>
            <a:lvl3pPr marR="0" lvl="2"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3pPr>
            <a:lvl4pPr marR="0" lvl="3"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4pPr>
            <a:lvl5pPr marR="0" lvl="4"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5pPr>
            <a:lvl6pPr marR="0" lvl="5"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6pPr>
            <a:lvl7pPr marR="0" lvl="6"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7pPr>
            <a:lvl8pPr marR="0" lvl="7"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8pPr>
            <a:lvl9pPr marR="0" lvl="8" algn="l" rtl="0">
              <a:lnSpc>
                <a:spcPct val="100000"/>
              </a:lnSpc>
              <a:spcBef>
                <a:spcPts val="0"/>
              </a:spcBef>
              <a:spcAft>
                <a:spcPts val="0"/>
              </a:spcAft>
              <a:buClr>
                <a:schemeClr val="lt1"/>
              </a:buClr>
              <a:buSzPts val="3500"/>
              <a:buFont typeface="Manrope"/>
              <a:buNone/>
              <a:defRPr sz="3500" b="1" i="0" u="none" strike="noStrike" cap="none">
                <a:solidFill>
                  <a:schemeClr val="lt1"/>
                </a:solidFill>
                <a:latin typeface="Manrope"/>
                <a:ea typeface="Manrope"/>
                <a:cs typeface="Manrope"/>
                <a:sym typeface="Manrope"/>
              </a:defRPr>
            </a:lvl9pPr>
          </a:lstStyle>
          <a:p>
            <a:endParaRPr/>
          </a:p>
        </p:txBody>
      </p:sp>
      <p:sp>
        <p:nvSpPr>
          <p:cNvPr id="7" name="Google Shape;7;p14"/>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1pPr>
            <a:lvl2pPr marL="914400" marR="0" lvl="1"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2pPr>
            <a:lvl3pPr marL="1371600" marR="0" lvl="2"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3pPr>
            <a:lvl4pPr marL="1828800" marR="0" lvl="3"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4pPr>
            <a:lvl5pPr marL="2286000" marR="0" lvl="4"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5pPr>
            <a:lvl6pPr marL="2743200" marR="0" lvl="5"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6pPr>
            <a:lvl7pPr marL="3200400" marR="0" lvl="6"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7pPr>
            <a:lvl8pPr marL="3657600" marR="0" lvl="7"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8pPr>
            <a:lvl9pPr marL="4114800" marR="0" lvl="8" indent="-317500" algn="l" rtl="0">
              <a:lnSpc>
                <a:spcPct val="115000"/>
              </a:lnSpc>
              <a:spcBef>
                <a:spcPts val="0"/>
              </a:spcBef>
              <a:spcAft>
                <a:spcPts val="0"/>
              </a:spcAft>
              <a:buClr>
                <a:schemeClr val="lt1"/>
              </a:buClr>
              <a:buSzPts val="1400"/>
              <a:buFont typeface="Inter Tight"/>
              <a:buChar char="■"/>
              <a:defRPr sz="1400" b="0" i="0" u="none" strike="noStrike" cap="none">
                <a:solidFill>
                  <a:schemeClr val="lt1"/>
                </a:solidFill>
                <a:latin typeface="Inter Tight"/>
                <a:ea typeface="Inter Tight"/>
                <a:cs typeface="Inter Tight"/>
                <a:sym typeface="Inter T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6EDhwi0a-vQ?feature=oembed"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U1EQnx3yV6U?feature=oembed"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
          <p:cNvSpPr txBox="1">
            <a:spLocks noGrp="1"/>
          </p:cNvSpPr>
          <p:nvPr>
            <p:ph type="ctrTitle"/>
          </p:nvPr>
        </p:nvSpPr>
        <p:spPr>
          <a:xfrm>
            <a:off x="554892" y="1179063"/>
            <a:ext cx="7103733" cy="1327800"/>
          </a:xfrm>
          <a:prstGeom prst="rect">
            <a:avLst/>
          </a:prstGeom>
          <a:noFill/>
          <a:ln>
            <a:noFill/>
          </a:ln>
        </p:spPr>
        <p:txBody>
          <a:bodyPr spcFirstLastPara="1" wrap="square" lIns="91425" tIns="91425" rIns="91425" bIns="91425" anchor="b" anchorCtr="0">
            <a:noAutofit/>
          </a:bodyPr>
          <a:lstStyle/>
          <a:p>
            <a:pPr lvl="0"/>
            <a:r>
              <a:rPr lang="en-US" sz="4500" dirty="0"/>
              <a:t>Future settlements on the Moon and Mars</a:t>
            </a:r>
            <a:endParaRPr sz="4500" dirty="0"/>
          </a:p>
        </p:txBody>
      </p:sp>
      <p:sp>
        <p:nvSpPr>
          <p:cNvPr id="212" name="Google Shape;212;p1"/>
          <p:cNvSpPr txBox="1">
            <a:spLocks noGrp="1"/>
          </p:cNvSpPr>
          <p:nvPr>
            <p:ph type="subTitle" idx="1"/>
          </p:nvPr>
        </p:nvSpPr>
        <p:spPr>
          <a:xfrm>
            <a:off x="876025" y="2855475"/>
            <a:ext cx="6424800" cy="178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dirty="0"/>
              <a:t>Project Name: </a:t>
            </a:r>
            <a:r>
              <a:rPr lang="en" b="1" dirty="0"/>
              <a:t>LUNARTEC</a:t>
            </a:r>
            <a:r>
              <a:rPr lang="en" b="1" dirty="0">
                <a:solidFill>
                  <a:srgbClr val="666666"/>
                </a:solidFill>
              </a:rPr>
              <a:t> </a:t>
            </a:r>
            <a:r>
              <a:rPr lang="en" sz="1200" dirty="0">
                <a:solidFill>
                  <a:srgbClr val="666666"/>
                </a:solidFill>
              </a:rPr>
              <a:t>( LUNAr Research and navigation TEchnology Center )</a:t>
            </a:r>
            <a:endParaRPr sz="1200" dirty="0">
              <a:solidFill>
                <a:srgbClr val="666666"/>
              </a:solidFill>
            </a:endParaRPr>
          </a:p>
          <a:p>
            <a:pPr marL="0" lvl="0" indent="0" algn="l" rtl="0">
              <a:lnSpc>
                <a:spcPct val="115000"/>
              </a:lnSpc>
              <a:spcBef>
                <a:spcPts val="0"/>
              </a:spcBef>
              <a:spcAft>
                <a:spcPts val="0"/>
              </a:spcAft>
              <a:buSzPts val="1400"/>
              <a:buNone/>
            </a:pPr>
            <a:r>
              <a:rPr lang="en" dirty="0"/>
              <a:t>4 Letter Key: </a:t>
            </a:r>
            <a:r>
              <a:rPr lang="en" b="1" dirty="0"/>
              <a:t>LNTC</a:t>
            </a:r>
            <a:endParaRPr b="1" dirty="0"/>
          </a:p>
          <a:p>
            <a:pPr marL="0" lvl="0" indent="0" algn="l" rtl="0">
              <a:lnSpc>
                <a:spcPct val="115000"/>
              </a:lnSpc>
              <a:spcBef>
                <a:spcPts val="0"/>
              </a:spcBef>
              <a:spcAft>
                <a:spcPts val="0"/>
              </a:spcAft>
              <a:buSzPts val="1400"/>
              <a:buNone/>
            </a:pPr>
            <a:r>
              <a:rPr lang="en" dirty="0"/>
              <a:t>Team Key:</a:t>
            </a:r>
            <a:r>
              <a:rPr lang="en" b="1" dirty="0"/>
              <a:t> NVNA </a:t>
            </a:r>
            <a:r>
              <a:rPr lang="en" dirty="0"/>
              <a:t>/</a:t>
            </a:r>
            <a:r>
              <a:rPr lang="en" b="1" dirty="0"/>
              <a:t> NAB</a:t>
            </a:r>
            <a:endParaRPr b="1" dirty="0"/>
          </a:p>
        </p:txBody>
      </p:sp>
      <p:sp>
        <p:nvSpPr>
          <p:cNvPr id="213" name="Google Shape;213;p1"/>
          <p:cNvSpPr/>
          <p:nvPr/>
        </p:nvSpPr>
        <p:spPr>
          <a:xfrm>
            <a:off x="8086200" y="751050"/>
            <a:ext cx="340200" cy="340200"/>
          </a:xfrm>
          <a:prstGeom prst="star4">
            <a:avLst>
              <a:gd name="adj" fmla="val 17073"/>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4" name="Google Shape;214;p1"/>
          <p:cNvGrpSpPr/>
          <p:nvPr/>
        </p:nvGrpSpPr>
        <p:grpSpPr>
          <a:xfrm>
            <a:off x="7953220" y="1969835"/>
            <a:ext cx="614800" cy="600065"/>
            <a:chOff x="7828466" y="2769948"/>
            <a:chExt cx="878787" cy="857726"/>
          </a:xfrm>
        </p:grpSpPr>
        <p:grpSp>
          <p:nvGrpSpPr>
            <p:cNvPr id="215" name="Google Shape;215;p1"/>
            <p:cNvGrpSpPr/>
            <p:nvPr/>
          </p:nvGrpSpPr>
          <p:grpSpPr>
            <a:xfrm>
              <a:off x="7926175" y="2877425"/>
              <a:ext cx="683100" cy="643800"/>
              <a:chOff x="7926175" y="2877425"/>
              <a:chExt cx="683100" cy="643800"/>
            </a:xfrm>
          </p:grpSpPr>
          <p:cxnSp>
            <p:nvCxnSpPr>
              <p:cNvPr id="216" name="Google Shape;216;p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217" name="Google Shape;217;p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218" name="Google Shape;218;p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219" name="Google Shape;219;p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220" name="Google Shape;220;p1"/>
            <p:cNvGrpSpPr/>
            <p:nvPr/>
          </p:nvGrpSpPr>
          <p:grpSpPr>
            <a:xfrm rot="1363882">
              <a:off x="7926319" y="2876921"/>
              <a:ext cx="683080" cy="643781"/>
              <a:chOff x="7926175" y="2877425"/>
              <a:chExt cx="683100" cy="643800"/>
            </a:xfrm>
          </p:grpSpPr>
          <p:cxnSp>
            <p:nvCxnSpPr>
              <p:cNvPr id="221" name="Google Shape;221;p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222" name="Google Shape;222;p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223" name="Google Shape;223;p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224" name="Google Shape;224;p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225" name="Google Shape;225;p1"/>
          <p:cNvGrpSpPr/>
          <p:nvPr/>
        </p:nvGrpSpPr>
        <p:grpSpPr>
          <a:xfrm>
            <a:off x="7953220" y="2917292"/>
            <a:ext cx="614800" cy="600065"/>
            <a:chOff x="7828466" y="2769948"/>
            <a:chExt cx="878787" cy="857726"/>
          </a:xfrm>
        </p:grpSpPr>
        <p:grpSp>
          <p:nvGrpSpPr>
            <p:cNvPr id="226" name="Google Shape;226;p1"/>
            <p:cNvGrpSpPr/>
            <p:nvPr/>
          </p:nvGrpSpPr>
          <p:grpSpPr>
            <a:xfrm>
              <a:off x="7926175" y="2877425"/>
              <a:ext cx="683100" cy="643800"/>
              <a:chOff x="7926175" y="2877425"/>
              <a:chExt cx="683100" cy="643800"/>
            </a:xfrm>
          </p:grpSpPr>
          <p:cxnSp>
            <p:nvCxnSpPr>
              <p:cNvPr id="227" name="Google Shape;227;p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228" name="Google Shape;228;p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229" name="Google Shape;229;p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230" name="Google Shape;230;p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231" name="Google Shape;231;p1"/>
            <p:cNvGrpSpPr/>
            <p:nvPr/>
          </p:nvGrpSpPr>
          <p:grpSpPr>
            <a:xfrm rot="1363882">
              <a:off x="7926319" y="2876921"/>
              <a:ext cx="683080" cy="643781"/>
              <a:chOff x="7926175" y="2877425"/>
              <a:chExt cx="683100" cy="643800"/>
            </a:xfrm>
          </p:grpSpPr>
          <p:cxnSp>
            <p:nvCxnSpPr>
              <p:cNvPr id="232" name="Google Shape;232;p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233" name="Google Shape;233;p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234" name="Google Shape;234;p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235" name="Google Shape;235;p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237" name="Google Shape;237;p1"/>
          <p:cNvGrpSpPr/>
          <p:nvPr/>
        </p:nvGrpSpPr>
        <p:grpSpPr>
          <a:xfrm>
            <a:off x="7953220" y="3864752"/>
            <a:ext cx="614800" cy="600065"/>
            <a:chOff x="7828466" y="2769948"/>
            <a:chExt cx="878787" cy="857726"/>
          </a:xfrm>
        </p:grpSpPr>
        <p:grpSp>
          <p:nvGrpSpPr>
            <p:cNvPr id="238" name="Google Shape;238;p1"/>
            <p:cNvGrpSpPr/>
            <p:nvPr/>
          </p:nvGrpSpPr>
          <p:grpSpPr>
            <a:xfrm>
              <a:off x="7926175" y="2877425"/>
              <a:ext cx="683100" cy="643800"/>
              <a:chOff x="7926175" y="2877425"/>
              <a:chExt cx="683100" cy="643800"/>
            </a:xfrm>
          </p:grpSpPr>
          <p:cxnSp>
            <p:nvCxnSpPr>
              <p:cNvPr id="239" name="Google Shape;239;p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240" name="Google Shape;240;p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241" name="Google Shape;241;p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242" name="Google Shape;242;p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243" name="Google Shape;243;p1"/>
            <p:cNvGrpSpPr/>
            <p:nvPr/>
          </p:nvGrpSpPr>
          <p:grpSpPr>
            <a:xfrm rot="1363882">
              <a:off x="7926319" y="2876921"/>
              <a:ext cx="683080" cy="643781"/>
              <a:chOff x="7926175" y="2877425"/>
              <a:chExt cx="683100" cy="643800"/>
            </a:xfrm>
          </p:grpSpPr>
          <p:cxnSp>
            <p:nvCxnSpPr>
              <p:cNvPr id="244" name="Google Shape;244;p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245" name="Google Shape;245;p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246" name="Google Shape;246;p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247" name="Google Shape;247;p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248" name="Google Shape;248;p1"/>
          <p:cNvGrpSpPr/>
          <p:nvPr/>
        </p:nvGrpSpPr>
        <p:grpSpPr>
          <a:xfrm>
            <a:off x="7651500" y="275700"/>
            <a:ext cx="1216800" cy="4592100"/>
            <a:chOff x="7651500" y="275700"/>
            <a:chExt cx="1216800" cy="4592100"/>
          </a:xfrm>
        </p:grpSpPr>
        <p:cxnSp>
          <p:nvCxnSpPr>
            <p:cNvPr id="249" name="Google Shape;249;p1"/>
            <p:cNvCxnSpPr/>
            <p:nvPr/>
          </p:nvCxnSpPr>
          <p:spPr>
            <a:xfrm>
              <a:off x="7651500" y="275700"/>
              <a:ext cx="0" cy="4592100"/>
            </a:xfrm>
            <a:prstGeom prst="straightConnector1">
              <a:avLst/>
            </a:prstGeom>
            <a:noFill/>
            <a:ln w="19050" cap="flat" cmpd="sng">
              <a:solidFill>
                <a:schemeClr val="dk2"/>
              </a:solidFill>
              <a:prstDash val="solid"/>
              <a:round/>
              <a:headEnd type="none" w="sm" len="sm"/>
              <a:tailEnd type="none" w="sm" len="sm"/>
            </a:ln>
          </p:spPr>
        </p:cxnSp>
        <p:cxnSp>
          <p:nvCxnSpPr>
            <p:cNvPr id="250" name="Google Shape;250;p1"/>
            <p:cNvCxnSpPr/>
            <p:nvPr/>
          </p:nvCxnSpPr>
          <p:spPr>
            <a:xfrm rot="10800000">
              <a:off x="7658700" y="1566725"/>
              <a:ext cx="1209600" cy="0"/>
            </a:xfrm>
            <a:prstGeom prst="straightConnector1">
              <a:avLst/>
            </a:prstGeom>
            <a:noFill/>
            <a:ln w="19050" cap="flat" cmpd="sng">
              <a:solidFill>
                <a:schemeClr val="dk2"/>
              </a:solidFill>
              <a:prstDash val="solid"/>
              <a:round/>
              <a:headEnd type="none" w="sm" len="sm"/>
              <a:tailEnd type="none" w="sm" len="sm"/>
            </a:ln>
          </p:spPr>
        </p:cxnSp>
      </p:grpSp>
      <p:pic>
        <p:nvPicPr>
          <p:cNvPr id="251" name="Google Shape;251;p1"/>
          <p:cNvPicPr preferRelativeResize="0"/>
          <p:nvPr/>
        </p:nvPicPr>
        <p:blipFill rotWithShape="1">
          <a:blip r:embed="rId3">
            <a:alphaModFix/>
          </a:blip>
          <a:srcRect/>
          <a:stretch/>
        </p:blipFill>
        <p:spPr>
          <a:xfrm>
            <a:off x="76200" y="0"/>
            <a:ext cx="340200" cy="245908"/>
          </a:xfrm>
          <a:prstGeom prst="rect">
            <a:avLst/>
          </a:prstGeom>
          <a:noFill/>
          <a:ln>
            <a:noFill/>
          </a:ln>
        </p:spPr>
      </p:pic>
      <p:sp>
        <p:nvSpPr>
          <p:cNvPr id="252" name="Google Shape;252;p1"/>
          <p:cNvSpPr txBox="1"/>
          <p:nvPr/>
        </p:nvSpPr>
        <p:spPr>
          <a:xfrm>
            <a:off x="383950" y="0"/>
            <a:ext cx="3832800" cy="246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CCCCCC"/>
                </a:solidFill>
                <a:latin typeface="Inter Tight"/>
                <a:ea typeface="Inter Tight"/>
                <a:cs typeface="Inter Tight"/>
                <a:sym typeface="Inter Tight"/>
              </a:rPr>
              <a:t>Naval Academy Bulgaria: NVNA / NAB - LNTC</a:t>
            </a:r>
            <a:endParaRPr sz="900" b="0" i="0" u="none" strike="noStrike" cap="none">
              <a:solidFill>
                <a:srgbClr val="CCCCCC"/>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742675" y="289200"/>
            <a:ext cx="3114048" cy="4561925"/>
          </a:xfrm>
          <a:prstGeom prst="rect">
            <a:avLst/>
          </a:prstGeom>
          <a:noFill/>
          <a:ln w="19050" cap="flat" cmpd="sng">
            <a:solidFill>
              <a:srgbClr val="FFFFFF"/>
            </a:solidFill>
            <a:prstDash val="solid"/>
            <a:round/>
            <a:headEnd type="none" w="sm" len="sm"/>
            <a:tailEnd type="none" w="sm" len="sm"/>
          </a:ln>
        </p:spPr>
      </p:pic>
      <p:sp>
        <p:nvSpPr>
          <p:cNvPr id="417" name="Google Shape;417;p4"/>
          <p:cNvSpPr txBox="1">
            <a:spLocks noGrp="1"/>
          </p:cNvSpPr>
          <p:nvPr>
            <p:ph type="subTitle" idx="1"/>
          </p:nvPr>
        </p:nvSpPr>
        <p:spPr>
          <a:xfrm>
            <a:off x="719875" y="875619"/>
            <a:ext cx="34995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b="1"/>
              <a:t>Model Description:</a:t>
            </a:r>
            <a:endParaRPr b="1"/>
          </a:p>
          <a:p>
            <a:pPr marL="0" lvl="0" indent="0" algn="l" rtl="0">
              <a:lnSpc>
                <a:spcPct val="115000"/>
              </a:lnSpc>
              <a:spcBef>
                <a:spcPts val="0"/>
              </a:spcBef>
              <a:spcAft>
                <a:spcPts val="0"/>
              </a:spcAft>
              <a:buClr>
                <a:schemeClr val="dk1"/>
              </a:buClr>
              <a:buSzPts val="1100"/>
              <a:buFont typeface="Arial"/>
              <a:buNone/>
            </a:pPr>
            <a:r>
              <a:rPr lang="en"/>
              <a:t>The base consists of 3 main layers:</a:t>
            </a:r>
            <a:endParaRPr/>
          </a:p>
          <a:p>
            <a:pPr marL="0" lvl="0" indent="0" algn="l" rtl="0">
              <a:lnSpc>
                <a:spcPct val="115000"/>
              </a:lnSpc>
              <a:spcBef>
                <a:spcPts val="0"/>
              </a:spcBef>
              <a:spcAft>
                <a:spcPts val="0"/>
              </a:spcAft>
              <a:buSzPts val="1600"/>
              <a:buNone/>
            </a:pPr>
            <a:endParaRPr/>
          </a:p>
        </p:txBody>
      </p:sp>
      <p:sp>
        <p:nvSpPr>
          <p:cNvPr id="418" name="Google Shape;418;p4"/>
          <p:cNvSpPr txBox="1">
            <a:spLocks noGrp="1"/>
          </p:cNvSpPr>
          <p:nvPr>
            <p:ph type="ctrTitle"/>
          </p:nvPr>
        </p:nvSpPr>
        <p:spPr>
          <a:xfrm>
            <a:off x="713225" y="373350"/>
            <a:ext cx="3499500" cy="577200"/>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SzPts val="5200"/>
              <a:buNone/>
            </a:pPr>
            <a:r>
              <a:rPr lang="en"/>
              <a:t>LUNARTEC Base</a:t>
            </a:r>
            <a:endParaRPr/>
          </a:p>
        </p:txBody>
      </p:sp>
      <p:graphicFrame>
        <p:nvGraphicFramePr>
          <p:cNvPr id="419" name="Google Shape;419;p4"/>
          <p:cNvGraphicFramePr/>
          <p:nvPr/>
        </p:nvGraphicFramePr>
        <p:xfrm>
          <a:off x="456850" y="1615775"/>
          <a:ext cx="5150650" cy="3119750"/>
        </p:xfrm>
        <a:graphic>
          <a:graphicData uri="http://schemas.openxmlformats.org/drawingml/2006/table">
            <a:tbl>
              <a:tblPr>
                <a:noFill/>
                <a:tableStyleId>{E1B6AC98-FC7D-46B6-B9AF-42AB5161188B}</a:tableStyleId>
              </a:tblPr>
              <a:tblGrid>
                <a:gridCol w="1019675">
                  <a:extLst>
                    <a:ext uri="{9D8B030D-6E8A-4147-A177-3AD203B41FA5}">
                      <a16:colId xmlns:a16="http://schemas.microsoft.com/office/drawing/2014/main" val="20000"/>
                    </a:ext>
                  </a:extLst>
                </a:gridCol>
                <a:gridCol w="4130975">
                  <a:extLst>
                    <a:ext uri="{9D8B030D-6E8A-4147-A177-3AD203B41FA5}">
                      <a16:colId xmlns:a16="http://schemas.microsoft.com/office/drawing/2014/main" val="20001"/>
                    </a:ext>
                  </a:extLst>
                </a:gridCol>
              </a:tblGrid>
              <a:tr h="1053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solidFill>
                            <a:schemeClr val="lt1"/>
                          </a:solidFill>
                          <a:latin typeface="Inter Tight"/>
                          <a:ea typeface="Inter Tight"/>
                          <a:cs typeface="Inter Tight"/>
                          <a:sym typeface="Inter Tight"/>
                        </a:rPr>
                        <a:t>The first layer is the core of the lunar base. This is the logistics centre from which the main functions of the base are controlled. Decisions concerning missions on the Moon will be taken from here. </a:t>
                      </a:r>
                      <a:endParaRPr sz="1400"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012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solidFill>
                            <a:schemeClr val="lt1"/>
                          </a:solidFill>
                          <a:latin typeface="Inter Tight"/>
                          <a:ea typeface="Inter Tight"/>
                          <a:cs typeface="Inter Tight"/>
                          <a:sym typeface="Inter Tight"/>
                        </a:rPr>
                        <a:t>The second layer is reserved for science laboratories for five main scientific research divisions: Geoengineering and Geodesics, Biological Research, Astronomical Research, Engineering and Advanced Research. </a:t>
                      </a:r>
                      <a:endParaRPr sz="1400" b="1"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053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solidFill>
                            <a:schemeClr val="lt1"/>
                          </a:solidFill>
                          <a:latin typeface="Inter Tight"/>
                          <a:ea typeface="Inter Tight"/>
                          <a:cs typeface="Inter Tight"/>
                          <a:sym typeface="Inter Tight"/>
                        </a:rPr>
                        <a:t>The third layer consists of five living space biospheres, three of which are reserved for permanent inhabitants, one specialized as a training center and one of biospheres aimed at commercial purposes. </a:t>
                      </a:r>
                      <a:endParaRPr sz="1400"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420" name="Google Shape;420;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52026" y="1757680"/>
            <a:ext cx="1024498" cy="759742"/>
          </a:xfrm>
          <a:prstGeom prst="rect">
            <a:avLst/>
          </a:prstGeom>
          <a:noFill/>
          <a:ln>
            <a:noFill/>
          </a:ln>
        </p:spPr>
      </p:pic>
      <p:pic>
        <p:nvPicPr>
          <p:cNvPr id="421" name="Google Shape;421;p4"/>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5800" y="2835425"/>
            <a:ext cx="856950" cy="680449"/>
          </a:xfrm>
          <a:prstGeom prst="rect">
            <a:avLst/>
          </a:prstGeom>
          <a:noFill/>
          <a:ln>
            <a:noFill/>
          </a:ln>
        </p:spPr>
      </p:pic>
      <p:pic>
        <p:nvPicPr>
          <p:cNvPr id="422" name="Google Shape;422;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535799" y="3869035"/>
            <a:ext cx="856950" cy="711579"/>
          </a:xfrm>
          <a:prstGeom prst="rect">
            <a:avLst/>
          </a:prstGeom>
          <a:noFill/>
          <a:ln>
            <a:noFill/>
          </a:ln>
        </p:spPr>
      </p:pic>
      <p:pic>
        <p:nvPicPr>
          <p:cNvPr id="423" name="Google Shape;423;p4"/>
          <p:cNvPicPr preferRelativeResize="0"/>
          <p:nvPr/>
        </p:nvPicPr>
        <p:blipFill rotWithShape="1">
          <a:blip r:embed="rId7">
            <a:alphaModFix/>
          </a:blip>
          <a:srcRect/>
          <a:stretch/>
        </p:blipFill>
        <p:spPr>
          <a:xfrm>
            <a:off x="76200" y="0"/>
            <a:ext cx="340200" cy="245908"/>
          </a:xfrm>
          <a:prstGeom prst="rect">
            <a:avLst/>
          </a:prstGeom>
          <a:noFill/>
          <a:ln>
            <a:noFill/>
          </a:ln>
        </p:spPr>
      </p:pic>
      <p:sp>
        <p:nvSpPr>
          <p:cNvPr id="424" name="Google Shape;424;p4"/>
          <p:cNvSpPr txBox="1"/>
          <p:nvPr/>
        </p:nvSpPr>
        <p:spPr>
          <a:xfrm>
            <a:off x="383950" y="0"/>
            <a:ext cx="3832800" cy="246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CCCCCC"/>
                </a:solidFill>
                <a:latin typeface="Inter Tight"/>
                <a:ea typeface="Inter Tight"/>
                <a:cs typeface="Inter Tight"/>
                <a:sym typeface="Inter Tight"/>
              </a:rPr>
              <a:t>Naval Academy Bulgaria: NVNA / NAB - LNTC</a:t>
            </a:r>
            <a:endParaRPr sz="900" b="0" i="0" u="none" strike="noStrike" cap="none">
              <a:solidFill>
                <a:srgbClr val="CCCCC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
          <p:cNvSpPr txBox="1">
            <a:spLocks noGrp="1"/>
          </p:cNvSpPr>
          <p:nvPr>
            <p:ph type="ctrTitle"/>
          </p:nvPr>
        </p:nvSpPr>
        <p:spPr>
          <a:xfrm>
            <a:off x="637025" y="743324"/>
            <a:ext cx="3499500" cy="577200"/>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SzPts val="5200"/>
              <a:buNone/>
            </a:pPr>
            <a:r>
              <a:rPr lang="en"/>
              <a:t>LUNARTEC Base</a:t>
            </a:r>
            <a:endParaRPr/>
          </a:p>
        </p:txBody>
      </p:sp>
      <p:pic>
        <p:nvPicPr>
          <p:cNvPr id="430" name="Google Shape;430;p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91336" y="1785316"/>
            <a:ext cx="5452943" cy="3067281"/>
          </a:xfrm>
          <a:prstGeom prst="rect">
            <a:avLst/>
          </a:prstGeom>
          <a:noFill/>
          <a:ln w="19050" cap="flat" cmpd="sng">
            <a:solidFill>
              <a:srgbClr val="FFFFFF"/>
            </a:solidFill>
            <a:prstDash val="solid"/>
            <a:round/>
            <a:headEnd type="none" w="sm" len="sm"/>
            <a:tailEnd type="none" w="sm" len="sm"/>
          </a:ln>
        </p:spPr>
      </p:pic>
      <p:sp>
        <p:nvSpPr>
          <p:cNvPr id="431" name="Google Shape;431;p5"/>
          <p:cNvSpPr txBox="1">
            <a:spLocks noGrp="1"/>
          </p:cNvSpPr>
          <p:nvPr>
            <p:ph type="subTitle" idx="1"/>
          </p:nvPr>
        </p:nvSpPr>
        <p:spPr>
          <a:xfrm>
            <a:off x="5749075" y="494625"/>
            <a:ext cx="3081900" cy="414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SzPts val="1600"/>
              <a:buNone/>
            </a:pPr>
            <a:r>
              <a:rPr lang="en" b="1"/>
              <a:t>Project Mission:</a:t>
            </a:r>
            <a:endParaRPr b="1"/>
          </a:p>
          <a:p>
            <a:pPr marL="457200" lvl="0" indent="-304800" algn="l" rtl="0">
              <a:lnSpc>
                <a:spcPct val="115000"/>
              </a:lnSpc>
              <a:spcBef>
                <a:spcPts val="1000"/>
              </a:spcBef>
              <a:spcAft>
                <a:spcPts val="0"/>
              </a:spcAft>
              <a:buSzPts val="1200"/>
              <a:buChar char="●"/>
            </a:pPr>
            <a:r>
              <a:rPr lang="en" sz="1200"/>
              <a:t>Explore the Moon’s composition and compile a full resource map</a:t>
            </a:r>
            <a:endParaRPr sz="1200"/>
          </a:p>
          <a:p>
            <a:pPr marL="457200" lvl="0" indent="-304800" algn="l" rtl="0">
              <a:lnSpc>
                <a:spcPct val="115000"/>
              </a:lnSpc>
              <a:spcBef>
                <a:spcPts val="1000"/>
              </a:spcBef>
              <a:spcAft>
                <a:spcPts val="0"/>
              </a:spcAft>
              <a:buSzPts val="1200"/>
              <a:buChar char="●"/>
            </a:pPr>
            <a:r>
              <a:rPr lang="en" sz="1200"/>
              <a:t>Extract resources from the Moon, relying less on launching heavy cargo from Earth</a:t>
            </a:r>
            <a:endParaRPr sz="1200"/>
          </a:p>
          <a:p>
            <a:pPr marL="457200" lvl="0" indent="-304800" algn="l" rtl="0">
              <a:lnSpc>
                <a:spcPct val="115000"/>
              </a:lnSpc>
              <a:spcBef>
                <a:spcPts val="1000"/>
              </a:spcBef>
              <a:spcAft>
                <a:spcPts val="0"/>
              </a:spcAft>
              <a:buSzPts val="1200"/>
              <a:buChar char="●"/>
            </a:pPr>
            <a:r>
              <a:rPr lang="en" sz="1200"/>
              <a:t>Examine the effects of the lunar environment on materials extracted and manufactured on the Moon</a:t>
            </a:r>
            <a:endParaRPr sz="1200"/>
          </a:p>
          <a:p>
            <a:pPr marL="457200" lvl="0" indent="-304800" algn="l" rtl="0">
              <a:lnSpc>
                <a:spcPct val="115000"/>
              </a:lnSpc>
              <a:spcBef>
                <a:spcPts val="1000"/>
              </a:spcBef>
              <a:spcAft>
                <a:spcPts val="0"/>
              </a:spcAft>
              <a:buSzPts val="1200"/>
              <a:buChar char="●"/>
            </a:pPr>
            <a:r>
              <a:rPr lang="en" sz="1200"/>
              <a:t>Astronomical observations on space weather, near Earth objects and objects in deep space </a:t>
            </a:r>
            <a:endParaRPr sz="1200"/>
          </a:p>
          <a:p>
            <a:pPr marL="457200" lvl="0" indent="-304800" algn="l" rtl="0">
              <a:lnSpc>
                <a:spcPct val="115000"/>
              </a:lnSpc>
              <a:spcBef>
                <a:spcPts val="1000"/>
              </a:spcBef>
              <a:spcAft>
                <a:spcPts val="0"/>
              </a:spcAft>
              <a:buSzPts val="1200"/>
              <a:buChar char="●"/>
            </a:pPr>
            <a:r>
              <a:rPr lang="en" sz="1200"/>
              <a:t>Promoting international cooperation and scientific exchange</a:t>
            </a:r>
            <a:endParaRPr sz="1200"/>
          </a:p>
          <a:p>
            <a:pPr marL="457200" lvl="0" indent="-304800" algn="l" rtl="0">
              <a:lnSpc>
                <a:spcPct val="115000"/>
              </a:lnSpc>
              <a:spcBef>
                <a:spcPts val="1000"/>
              </a:spcBef>
              <a:spcAft>
                <a:spcPts val="1000"/>
              </a:spcAft>
              <a:buSzPts val="1200"/>
              <a:buChar char="●"/>
            </a:pPr>
            <a:r>
              <a:rPr lang="en" sz="1200"/>
              <a:t>Biological research</a:t>
            </a:r>
            <a:endParaRPr sz="1200"/>
          </a:p>
        </p:txBody>
      </p:sp>
      <p:pic>
        <p:nvPicPr>
          <p:cNvPr id="432" name="Google Shape;432;p5"/>
          <p:cNvPicPr preferRelativeResize="0"/>
          <p:nvPr/>
        </p:nvPicPr>
        <p:blipFill rotWithShape="1">
          <a:blip r:embed="rId4">
            <a:alphaModFix/>
          </a:blip>
          <a:srcRect/>
          <a:stretch/>
        </p:blipFill>
        <p:spPr>
          <a:xfrm>
            <a:off x="76200" y="0"/>
            <a:ext cx="340200" cy="245908"/>
          </a:xfrm>
          <a:prstGeom prst="rect">
            <a:avLst/>
          </a:prstGeom>
          <a:noFill/>
          <a:ln>
            <a:noFill/>
          </a:ln>
        </p:spPr>
      </p:pic>
      <p:sp>
        <p:nvSpPr>
          <p:cNvPr id="433" name="Google Shape;433;p5"/>
          <p:cNvSpPr txBox="1"/>
          <p:nvPr/>
        </p:nvSpPr>
        <p:spPr>
          <a:xfrm>
            <a:off x="383950" y="0"/>
            <a:ext cx="3832800" cy="246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CCCCCC"/>
                </a:solidFill>
                <a:latin typeface="Inter Tight"/>
                <a:ea typeface="Inter Tight"/>
                <a:cs typeface="Inter Tight"/>
                <a:sym typeface="Inter Tight"/>
              </a:rPr>
              <a:t>Naval Academy Bulgaria: NVNA / NAB - LNTC</a:t>
            </a:r>
            <a:endParaRPr sz="900" b="0" i="0" u="none" strike="noStrike" cap="none">
              <a:solidFill>
                <a:srgbClr val="CCCCCC"/>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
          <p:cNvSpPr txBox="1">
            <a:spLocks noGrp="1"/>
          </p:cNvSpPr>
          <p:nvPr>
            <p:ph type="ctrTitle"/>
          </p:nvPr>
        </p:nvSpPr>
        <p:spPr>
          <a:xfrm>
            <a:off x="414336" y="477114"/>
            <a:ext cx="2731800" cy="969600"/>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SzPts val="5200"/>
              <a:buNone/>
            </a:pPr>
            <a:r>
              <a:rPr lang="en"/>
              <a:t>LUNARTEC Habitat Rover</a:t>
            </a:r>
            <a:endParaRPr/>
          </a:p>
        </p:txBody>
      </p:sp>
      <p:pic>
        <p:nvPicPr>
          <p:cNvPr id="439" name="Google Shape;439;p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010656" y="286075"/>
            <a:ext cx="3847419" cy="2268107"/>
          </a:xfrm>
          <a:prstGeom prst="rect">
            <a:avLst/>
          </a:prstGeom>
          <a:noFill/>
          <a:ln w="19050" cap="flat" cmpd="sng">
            <a:solidFill>
              <a:srgbClr val="FFFFFF"/>
            </a:solidFill>
            <a:prstDash val="solid"/>
            <a:round/>
            <a:headEnd type="none" w="sm" len="sm"/>
            <a:tailEnd type="none" w="sm" len="sm"/>
          </a:ln>
        </p:spPr>
      </p:pic>
      <p:pic>
        <p:nvPicPr>
          <p:cNvPr id="440" name="Google Shape;440;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010625" y="2586443"/>
            <a:ext cx="3847450" cy="2268107"/>
          </a:xfrm>
          <a:prstGeom prst="rect">
            <a:avLst/>
          </a:prstGeom>
          <a:noFill/>
          <a:ln w="19050" cap="flat" cmpd="sng">
            <a:solidFill>
              <a:srgbClr val="FFFFFF"/>
            </a:solidFill>
            <a:prstDash val="solid"/>
            <a:round/>
            <a:headEnd type="none" w="sm" len="sm"/>
            <a:tailEnd type="none" w="sm" len="sm"/>
          </a:ln>
        </p:spPr>
      </p:pic>
      <p:sp>
        <p:nvSpPr>
          <p:cNvPr id="441" name="Google Shape;441;p6"/>
          <p:cNvSpPr txBox="1">
            <a:spLocks noGrp="1"/>
          </p:cNvSpPr>
          <p:nvPr>
            <p:ph type="subTitle" idx="1"/>
          </p:nvPr>
        </p:nvSpPr>
        <p:spPr>
          <a:xfrm>
            <a:off x="418125" y="1482425"/>
            <a:ext cx="4460100" cy="335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SzPts val="1600"/>
              <a:buNone/>
            </a:pPr>
            <a:r>
              <a:rPr lang="en"/>
              <a:t>The Habitat Rover will be the main vehicle for transportation of astronauts, scientists and large amounts of pressurized cargo on the surface of the Moon. It is equipped with tools for repairing and maintaining critical components of the lunar base and will serve as a communication relay, extending radio access range.</a:t>
            </a:r>
            <a:br>
              <a:rPr lang="en"/>
            </a:br>
            <a:br>
              <a:rPr lang="en"/>
            </a:br>
            <a:r>
              <a:rPr lang="en" b="1"/>
              <a:t>Characteristics:</a:t>
            </a:r>
            <a:endParaRPr b="1"/>
          </a:p>
          <a:p>
            <a:pPr marL="457200" lvl="0" indent="-330200" algn="l" rtl="0">
              <a:lnSpc>
                <a:spcPct val="115000"/>
              </a:lnSpc>
              <a:spcBef>
                <a:spcPts val="1000"/>
              </a:spcBef>
              <a:spcAft>
                <a:spcPts val="0"/>
              </a:spcAft>
              <a:buSzPts val="1600"/>
              <a:buChar char="●"/>
            </a:pPr>
            <a:r>
              <a:rPr lang="en" b="1"/>
              <a:t>Size: </a:t>
            </a:r>
            <a:r>
              <a:rPr lang="en"/>
              <a:t>8.4m x 5.5m x 4.4m</a:t>
            </a:r>
            <a:endParaRPr/>
          </a:p>
          <a:p>
            <a:pPr marL="457200" lvl="0" indent="-330200" algn="l" rtl="0">
              <a:lnSpc>
                <a:spcPct val="115000"/>
              </a:lnSpc>
              <a:spcBef>
                <a:spcPts val="0"/>
              </a:spcBef>
              <a:spcAft>
                <a:spcPts val="0"/>
              </a:spcAft>
              <a:buSzPts val="1600"/>
              <a:buChar char="●"/>
            </a:pPr>
            <a:r>
              <a:rPr lang="en"/>
              <a:t>High mobility</a:t>
            </a:r>
            <a:endParaRPr/>
          </a:p>
          <a:p>
            <a:pPr marL="457200" lvl="0" indent="-330200" algn="l" rtl="0">
              <a:lnSpc>
                <a:spcPct val="115000"/>
              </a:lnSpc>
              <a:spcBef>
                <a:spcPts val="0"/>
              </a:spcBef>
              <a:spcAft>
                <a:spcPts val="0"/>
              </a:spcAft>
              <a:buSzPts val="1600"/>
              <a:buChar char="●"/>
            </a:pPr>
            <a:r>
              <a:rPr lang="en"/>
              <a:t>High carrying capacity</a:t>
            </a:r>
            <a:endParaRPr/>
          </a:p>
        </p:txBody>
      </p:sp>
      <p:sp>
        <p:nvSpPr>
          <p:cNvPr id="442" name="Google Shape;442;p6"/>
          <p:cNvSpPr txBox="1"/>
          <p:nvPr/>
        </p:nvSpPr>
        <p:spPr>
          <a:xfrm>
            <a:off x="2895600" y="3810000"/>
            <a:ext cx="3000000" cy="10950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lt1"/>
              </a:buClr>
              <a:buSzPts val="1600"/>
              <a:buFont typeface="Inter Tight"/>
              <a:buChar char="●"/>
            </a:pPr>
            <a:r>
              <a:rPr lang="en" sz="1400" b="0" i="0" u="none" strike="noStrike" cap="none">
                <a:solidFill>
                  <a:schemeClr val="lt1"/>
                </a:solidFill>
                <a:latin typeface="Inter Tight"/>
                <a:ea typeface="Inter Tight"/>
                <a:cs typeface="Inter Tight"/>
                <a:sym typeface="Inter Tight"/>
              </a:rPr>
              <a:t>Solar power</a:t>
            </a:r>
            <a:endParaRPr sz="1400" b="0" i="0" u="none" strike="noStrike" cap="none">
              <a:solidFill>
                <a:schemeClr val="lt1"/>
              </a:solidFill>
              <a:latin typeface="Inter Tight"/>
              <a:ea typeface="Inter Tight"/>
              <a:cs typeface="Inter Tight"/>
              <a:sym typeface="Inter Tight"/>
            </a:endParaRPr>
          </a:p>
          <a:p>
            <a:pPr marL="457200" marR="0" lvl="0" indent="-330200" algn="l" rtl="0">
              <a:lnSpc>
                <a:spcPct val="115000"/>
              </a:lnSpc>
              <a:spcBef>
                <a:spcPts val="0"/>
              </a:spcBef>
              <a:spcAft>
                <a:spcPts val="0"/>
              </a:spcAft>
              <a:buClr>
                <a:schemeClr val="lt1"/>
              </a:buClr>
              <a:buSzPts val="1600"/>
              <a:buFont typeface="Inter Tight"/>
              <a:buChar char="●"/>
            </a:pPr>
            <a:r>
              <a:rPr lang="en" sz="1400" b="0" i="0" u="none" strike="noStrike" cap="none">
                <a:solidFill>
                  <a:schemeClr val="lt1"/>
                </a:solidFill>
                <a:latin typeface="Inter Tight"/>
                <a:ea typeface="Inter Tight"/>
                <a:cs typeface="Inter Tight"/>
                <a:sym typeface="Inter Tight"/>
              </a:rPr>
              <a:t>Communications</a:t>
            </a:r>
            <a:endParaRPr sz="1400" b="0" i="0" u="none" strike="noStrike" cap="none">
              <a:solidFill>
                <a:schemeClr val="lt1"/>
              </a:solidFill>
              <a:latin typeface="Inter Tight"/>
              <a:ea typeface="Inter Tight"/>
              <a:cs typeface="Inter Tight"/>
              <a:sym typeface="Inter Tight"/>
            </a:endParaRPr>
          </a:p>
          <a:p>
            <a:pPr marL="457200" marR="0" lvl="0" indent="0" algn="l" rtl="0">
              <a:lnSpc>
                <a:spcPct val="115000"/>
              </a:lnSpc>
              <a:spcBef>
                <a:spcPts val="1000"/>
              </a:spcBef>
              <a:spcAft>
                <a:spcPts val="1000"/>
              </a:spcAft>
              <a:buClr>
                <a:srgbClr val="000000"/>
              </a:buClr>
              <a:buSzPts val="1400"/>
              <a:buFont typeface="Arial"/>
              <a:buNone/>
            </a:pPr>
            <a:endParaRPr sz="1400" b="0" i="0" u="none" strike="noStrike" cap="none">
              <a:solidFill>
                <a:schemeClr val="lt1"/>
              </a:solidFill>
              <a:latin typeface="Inter Tight"/>
              <a:ea typeface="Inter Tight"/>
              <a:cs typeface="Inter Tight"/>
              <a:sym typeface="Inter Tight"/>
            </a:endParaRPr>
          </a:p>
        </p:txBody>
      </p:sp>
      <p:pic>
        <p:nvPicPr>
          <p:cNvPr id="443" name="Google Shape;443;p6"/>
          <p:cNvPicPr preferRelativeResize="0"/>
          <p:nvPr/>
        </p:nvPicPr>
        <p:blipFill rotWithShape="1">
          <a:blip r:embed="rId5">
            <a:alphaModFix/>
          </a:blip>
          <a:srcRect/>
          <a:stretch/>
        </p:blipFill>
        <p:spPr>
          <a:xfrm>
            <a:off x="76200" y="0"/>
            <a:ext cx="340200" cy="245908"/>
          </a:xfrm>
          <a:prstGeom prst="rect">
            <a:avLst/>
          </a:prstGeom>
          <a:noFill/>
          <a:ln>
            <a:noFill/>
          </a:ln>
        </p:spPr>
      </p:pic>
      <p:sp>
        <p:nvSpPr>
          <p:cNvPr id="444" name="Google Shape;444;p6"/>
          <p:cNvSpPr txBox="1"/>
          <p:nvPr/>
        </p:nvSpPr>
        <p:spPr>
          <a:xfrm>
            <a:off x="383950" y="0"/>
            <a:ext cx="3832800" cy="246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CCCCCC"/>
                </a:solidFill>
                <a:latin typeface="Inter Tight"/>
                <a:ea typeface="Inter Tight"/>
                <a:cs typeface="Inter Tight"/>
                <a:sym typeface="Inter Tight"/>
              </a:rPr>
              <a:t>Naval Academy Bulgaria: NVNA / NAB - LNTC</a:t>
            </a:r>
            <a:endParaRPr sz="900" b="0" i="0" u="none" strike="noStrike" cap="none">
              <a:solidFill>
                <a:srgbClr val="CCCCCC"/>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
          <p:cNvSpPr txBox="1">
            <a:spLocks noGrp="1"/>
          </p:cNvSpPr>
          <p:nvPr>
            <p:ph type="ctrTitle"/>
          </p:nvPr>
        </p:nvSpPr>
        <p:spPr>
          <a:xfrm>
            <a:off x="419606" y="477125"/>
            <a:ext cx="4602300" cy="969600"/>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SzPts val="5200"/>
              <a:buNone/>
            </a:pPr>
            <a:r>
              <a:rPr lang="en"/>
              <a:t>LUNARTEC </a:t>
            </a:r>
            <a:br>
              <a:rPr lang="en"/>
            </a:br>
            <a:r>
              <a:rPr lang="en"/>
              <a:t>Explorer rover &amp; Hopper</a:t>
            </a:r>
            <a:endParaRPr/>
          </a:p>
        </p:txBody>
      </p:sp>
      <p:pic>
        <p:nvPicPr>
          <p:cNvPr id="450" name="Google Shape;450;p7"/>
          <p:cNvPicPr preferRelativeResize="0"/>
          <p:nvPr/>
        </p:nvPicPr>
        <p:blipFill rotWithShape="1">
          <a:blip r:embed="rId3">
            <a:alphaModFix/>
          </a:blip>
          <a:srcRect l="2290" r="2289"/>
          <a:stretch/>
        </p:blipFill>
        <p:spPr>
          <a:xfrm>
            <a:off x="5802975" y="286075"/>
            <a:ext cx="3055099" cy="1801025"/>
          </a:xfrm>
          <a:prstGeom prst="rect">
            <a:avLst/>
          </a:prstGeom>
          <a:noFill/>
          <a:ln w="19050" cap="flat" cmpd="sng">
            <a:solidFill>
              <a:srgbClr val="FFFFFF"/>
            </a:solidFill>
            <a:prstDash val="solid"/>
            <a:round/>
            <a:headEnd type="none" w="sm" len="sm"/>
            <a:tailEnd type="none" w="sm" len="sm"/>
          </a:ln>
        </p:spPr>
      </p:pic>
      <p:pic>
        <p:nvPicPr>
          <p:cNvPr id="451" name="Google Shape;451;p7"/>
          <p:cNvPicPr preferRelativeResize="0"/>
          <p:nvPr/>
        </p:nvPicPr>
        <p:blipFill rotWithShape="1">
          <a:blip r:embed="rId4">
            <a:alphaModFix/>
          </a:blip>
          <a:srcRect t="-10" b="10"/>
          <a:stretch/>
        </p:blipFill>
        <p:spPr>
          <a:xfrm>
            <a:off x="6603512" y="2116550"/>
            <a:ext cx="2258273" cy="2738002"/>
          </a:xfrm>
          <a:prstGeom prst="rect">
            <a:avLst/>
          </a:prstGeom>
          <a:noFill/>
          <a:ln w="19050" cap="flat" cmpd="sng">
            <a:solidFill>
              <a:srgbClr val="FFFFFF"/>
            </a:solidFill>
            <a:prstDash val="solid"/>
            <a:round/>
            <a:headEnd type="none" w="sm" len="sm"/>
            <a:tailEnd type="none" w="sm" len="sm"/>
          </a:ln>
        </p:spPr>
      </p:pic>
      <p:sp>
        <p:nvSpPr>
          <p:cNvPr id="452" name="Google Shape;452;p7"/>
          <p:cNvSpPr txBox="1">
            <a:spLocks noGrp="1"/>
          </p:cNvSpPr>
          <p:nvPr>
            <p:ph type="subTitle" idx="1"/>
          </p:nvPr>
        </p:nvSpPr>
        <p:spPr>
          <a:xfrm>
            <a:off x="418125" y="1482425"/>
            <a:ext cx="6158100" cy="335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SzPts val="1600"/>
              <a:buNone/>
            </a:pPr>
            <a:r>
              <a:rPr lang="en"/>
              <a:t>The Explorer Rover will equipped with terrain scanners and scientific </a:t>
            </a:r>
            <a:br>
              <a:rPr lang="en"/>
            </a:br>
            <a:r>
              <a:rPr lang="en"/>
              <a:t>tools for soil analysis. It’s purpose to explore specific routes, leaving </a:t>
            </a:r>
            <a:br>
              <a:rPr lang="en"/>
            </a:br>
            <a:r>
              <a:rPr lang="en"/>
              <a:t>containers with samples for further experiments at a specific </a:t>
            </a:r>
            <a:br>
              <a:rPr lang="en"/>
            </a:br>
            <a:r>
              <a:rPr lang="en"/>
              <a:t>locations along the route, which will be transported by the Hopper to the main base. The Hopper will navigate by making partial jumps low elevation orbit to the container left by the rover. An onboard robotic arm will be used to collect the requested objects. </a:t>
            </a:r>
            <a:br>
              <a:rPr lang="en"/>
            </a:br>
            <a:br>
              <a:rPr lang="en"/>
            </a:br>
            <a:r>
              <a:rPr lang="en" b="1"/>
              <a:t>Explorer rover</a:t>
            </a:r>
            <a:r>
              <a:rPr lang="en"/>
              <a:t> </a:t>
            </a:r>
            <a:r>
              <a:rPr lang="en" b="1"/>
              <a:t>Characteristics:</a:t>
            </a:r>
            <a:endParaRPr b="1"/>
          </a:p>
          <a:p>
            <a:pPr marL="457200" lvl="0" indent="-330200" algn="l" rtl="0">
              <a:lnSpc>
                <a:spcPct val="115000"/>
              </a:lnSpc>
              <a:spcBef>
                <a:spcPts val="1000"/>
              </a:spcBef>
              <a:spcAft>
                <a:spcPts val="0"/>
              </a:spcAft>
              <a:buSzPts val="1600"/>
              <a:buChar char="●"/>
            </a:pPr>
            <a:r>
              <a:rPr lang="en"/>
              <a:t>Solar power</a:t>
            </a:r>
            <a:endParaRPr/>
          </a:p>
          <a:p>
            <a:pPr marL="457200" lvl="0" indent="-330200" algn="l" rtl="0">
              <a:lnSpc>
                <a:spcPct val="115000"/>
              </a:lnSpc>
              <a:spcBef>
                <a:spcPts val="0"/>
              </a:spcBef>
              <a:spcAft>
                <a:spcPts val="0"/>
              </a:spcAft>
              <a:buSzPts val="1600"/>
              <a:buChar char="●"/>
            </a:pPr>
            <a:r>
              <a:rPr lang="en"/>
              <a:t>Terrain mapping</a:t>
            </a:r>
            <a:endParaRPr/>
          </a:p>
          <a:p>
            <a:pPr marL="457200" lvl="0" indent="-330200" algn="l" rtl="0">
              <a:lnSpc>
                <a:spcPct val="115000"/>
              </a:lnSpc>
              <a:spcBef>
                <a:spcPts val="0"/>
              </a:spcBef>
              <a:spcAft>
                <a:spcPts val="0"/>
              </a:spcAft>
              <a:buSzPts val="1600"/>
              <a:buChar char="●"/>
            </a:pPr>
            <a:r>
              <a:rPr lang="en"/>
              <a:t>Chemical analyzer</a:t>
            </a:r>
            <a:endParaRPr/>
          </a:p>
        </p:txBody>
      </p:sp>
      <p:sp>
        <p:nvSpPr>
          <p:cNvPr id="453" name="Google Shape;453;p7"/>
          <p:cNvSpPr txBox="1">
            <a:spLocks noGrp="1"/>
          </p:cNvSpPr>
          <p:nvPr>
            <p:ph type="subTitle" idx="1"/>
          </p:nvPr>
        </p:nvSpPr>
        <p:spPr>
          <a:xfrm>
            <a:off x="3618525" y="3447075"/>
            <a:ext cx="2388600" cy="137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SzPts val="1600"/>
              <a:buNone/>
            </a:pPr>
            <a:r>
              <a:rPr lang="en" b="1"/>
              <a:t>Hopper</a:t>
            </a:r>
            <a:r>
              <a:rPr lang="en"/>
              <a:t> </a:t>
            </a:r>
            <a:r>
              <a:rPr lang="en" b="1"/>
              <a:t>Characteristics:</a:t>
            </a:r>
            <a:endParaRPr b="1"/>
          </a:p>
          <a:p>
            <a:pPr marL="457200" lvl="0" indent="-330200" algn="l" rtl="0">
              <a:lnSpc>
                <a:spcPct val="115000"/>
              </a:lnSpc>
              <a:spcBef>
                <a:spcPts val="1000"/>
              </a:spcBef>
              <a:spcAft>
                <a:spcPts val="0"/>
              </a:spcAft>
              <a:buSzPts val="1600"/>
              <a:buChar char="●"/>
            </a:pPr>
            <a:r>
              <a:rPr lang="en"/>
              <a:t>Extreme mobility</a:t>
            </a:r>
            <a:endParaRPr/>
          </a:p>
          <a:p>
            <a:pPr marL="457200" lvl="0" indent="-330200" algn="l" rtl="0">
              <a:lnSpc>
                <a:spcPct val="115000"/>
              </a:lnSpc>
              <a:spcBef>
                <a:spcPts val="0"/>
              </a:spcBef>
              <a:spcAft>
                <a:spcPts val="0"/>
              </a:spcAft>
              <a:buSzPts val="1600"/>
              <a:buChar char="●"/>
            </a:pPr>
            <a:r>
              <a:rPr lang="en"/>
              <a:t>High carrying capacity</a:t>
            </a:r>
            <a:endParaRPr/>
          </a:p>
          <a:p>
            <a:pPr marL="457200" lvl="0" indent="-330200" algn="l" rtl="0">
              <a:lnSpc>
                <a:spcPct val="115000"/>
              </a:lnSpc>
              <a:spcBef>
                <a:spcPts val="0"/>
              </a:spcBef>
              <a:spcAft>
                <a:spcPts val="0"/>
              </a:spcAft>
              <a:buSzPts val="1600"/>
              <a:buChar char="●"/>
            </a:pPr>
            <a:r>
              <a:rPr lang="en"/>
              <a:t>Robotic arm</a:t>
            </a:r>
            <a:endParaRPr/>
          </a:p>
        </p:txBody>
      </p:sp>
      <p:pic>
        <p:nvPicPr>
          <p:cNvPr id="454" name="Google Shape;454;p7"/>
          <p:cNvPicPr preferRelativeResize="0"/>
          <p:nvPr/>
        </p:nvPicPr>
        <p:blipFill rotWithShape="1">
          <a:blip r:embed="rId5">
            <a:alphaModFix/>
          </a:blip>
          <a:srcRect/>
          <a:stretch/>
        </p:blipFill>
        <p:spPr>
          <a:xfrm>
            <a:off x="76200" y="0"/>
            <a:ext cx="340200" cy="245908"/>
          </a:xfrm>
          <a:prstGeom prst="rect">
            <a:avLst/>
          </a:prstGeom>
          <a:noFill/>
          <a:ln>
            <a:noFill/>
          </a:ln>
        </p:spPr>
      </p:pic>
      <p:sp>
        <p:nvSpPr>
          <p:cNvPr id="455" name="Google Shape;455;p7"/>
          <p:cNvSpPr txBox="1"/>
          <p:nvPr/>
        </p:nvSpPr>
        <p:spPr>
          <a:xfrm>
            <a:off x="383950" y="0"/>
            <a:ext cx="3832800" cy="246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CCCCCC"/>
                </a:solidFill>
                <a:latin typeface="Inter Tight"/>
                <a:ea typeface="Inter Tight"/>
                <a:cs typeface="Inter Tight"/>
                <a:sym typeface="Inter Tight"/>
              </a:rPr>
              <a:t>Naval Academy Bulgaria: NVNA / NAB - LNTC</a:t>
            </a:r>
            <a:endParaRPr sz="900" b="0" i="0" u="none" strike="noStrike" cap="none">
              <a:solidFill>
                <a:srgbClr val="CCCCCC"/>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0"/>
          <p:cNvSpPr txBox="1">
            <a:spLocks noGrp="1"/>
          </p:cNvSpPr>
          <p:nvPr>
            <p:ph type="ctrTitle"/>
          </p:nvPr>
        </p:nvSpPr>
        <p:spPr>
          <a:xfrm>
            <a:off x="455071" y="580889"/>
            <a:ext cx="4602300" cy="969600"/>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SzPts val="5200"/>
              <a:buNone/>
            </a:pPr>
            <a:r>
              <a:rPr lang="en"/>
              <a:t>LUNARTEC </a:t>
            </a:r>
            <a:br>
              <a:rPr lang="en"/>
            </a:br>
            <a:r>
              <a:rPr lang="en"/>
              <a:t>Gateway</a:t>
            </a:r>
            <a:endParaRPr/>
          </a:p>
        </p:txBody>
      </p:sp>
      <p:sp>
        <p:nvSpPr>
          <p:cNvPr id="480" name="Google Shape;480;p10"/>
          <p:cNvSpPr txBox="1">
            <a:spLocks noGrp="1"/>
          </p:cNvSpPr>
          <p:nvPr>
            <p:ph type="subTitle" idx="1"/>
          </p:nvPr>
        </p:nvSpPr>
        <p:spPr>
          <a:xfrm>
            <a:off x="418125" y="1711025"/>
            <a:ext cx="3098400" cy="286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SzPts val="1600"/>
              <a:buNone/>
            </a:pPr>
            <a:r>
              <a:rPr lang="en"/>
              <a:t>The Gateway represents the Artemis mission orbital lunar gateway, which will be an important asset for Moon missions and sustainable colonies. </a:t>
            </a:r>
            <a:br>
              <a:rPr lang="en"/>
            </a:br>
            <a:br>
              <a:rPr lang="en"/>
            </a:br>
            <a:br>
              <a:rPr lang="en"/>
            </a:br>
            <a:r>
              <a:rPr lang="en" b="1"/>
              <a:t>Gateway Characteristics:</a:t>
            </a:r>
            <a:endParaRPr b="1"/>
          </a:p>
          <a:p>
            <a:pPr marL="457200" lvl="0" indent="-330200" algn="l" rtl="0">
              <a:lnSpc>
                <a:spcPct val="115000"/>
              </a:lnSpc>
              <a:spcBef>
                <a:spcPts val="1000"/>
              </a:spcBef>
              <a:spcAft>
                <a:spcPts val="0"/>
              </a:spcAft>
              <a:buSzPts val="1600"/>
              <a:buChar char="●"/>
            </a:pPr>
            <a:r>
              <a:rPr lang="en"/>
              <a:t>Orbital outpost</a:t>
            </a:r>
            <a:endParaRPr/>
          </a:p>
          <a:p>
            <a:pPr marL="457200" lvl="0" indent="-330200" algn="l" rtl="0">
              <a:lnSpc>
                <a:spcPct val="115000"/>
              </a:lnSpc>
              <a:spcBef>
                <a:spcPts val="0"/>
              </a:spcBef>
              <a:spcAft>
                <a:spcPts val="0"/>
              </a:spcAft>
              <a:buSzPts val="1600"/>
              <a:buChar char="●"/>
            </a:pPr>
            <a:r>
              <a:rPr lang="en"/>
              <a:t>Communication</a:t>
            </a:r>
            <a:endParaRPr/>
          </a:p>
          <a:p>
            <a:pPr marL="457200" lvl="0" indent="-330200" algn="l" rtl="0">
              <a:lnSpc>
                <a:spcPct val="115000"/>
              </a:lnSpc>
              <a:spcBef>
                <a:spcPts val="0"/>
              </a:spcBef>
              <a:spcAft>
                <a:spcPts val="0"/>
              </a:spcAft>
              <a:buSzPts val="1600"/>
              <a:buChar char="●"/>
            </a:pPr>
            <a:r>
              <a:rPr lang="en"/>
              <a:t>Research sharing</a:t>
            </a:r>
            <a:endParaRPr/>
          </a:p>
        </p:txBody>
      </p:sp>
      <p:pic>
        <p:nvPicPr>
          <p:cNvPr id="481" name="Google Shape;481;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65476" y="289924"/>
            <a:ext cx="5187599" cy="4566300"/>
          </a:xfrm>
          <a:prstGeom prst="rect">
            <a:avLst/>
          </a:prstGeom>
          <a:noFill/>
          <a:ln w="19050" cap="flat" cmpd="sng">
            <a:solidFill>
              <a:schemeClr val="dk2"/>
            </a:solidFill>
            <a:prstDash val="solid"/>
            <a:round/>
            <a:headEnd type="none" w="sm" len="sm"/>
            <a:tailEnd type="none" w="sm" len="sm"/>
          </a:ln>
        </p:spPr>
      </p:pic>
      <p:pic>
        <p:nvPicPr>
          <p:cNvPr id="482" name="Google Shape;482;p10"/>
          <p:cNvPicPr preferRelativeResize="0"/>
          <p:nvPr/>
        </p:nvPicPr>
        <p:blipFill rotWithShape="1">
          <a:blip r:embed="rId4">
            <a:alphaModFix/>
          </a:blip>
          <a:srcRect/>
          <a:stretch/>
        </p:blipFill>
        <p:spPr>
          <a:xfrm>
            <a:off x="76200" y="0"/>
            <a:ext cx="340200" cy="245908"/>
          </a:xfrm>
          <a:prstGeom prst="rect">
            <a:avLst/>
          </a:prstGeom>
          <a:noFill/>
          <a:ln>
            <a:noFill/>
          </a:ln>
        </p:spPr>
      </p:pic>
      <p:sp>
        <p:nvSpPr>
          <p:cNvPr id="483" name="Google Shape;483;p10"/>
          <p:cNvSpPr txBox="1"/>
          <p:nvPr/>
        </p:nvSpPr>
        <p:spPr>
          <a:xfrm>
            <a:off x="383950" y="0"/>
            <a:ext cx="3832800" cy="246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CCCCCC"/>
                </a:solidFill>
                <a:latin typeface="Inter Tight"/>
                <a:ea typeface="Inter Tight"/>
                <a:cs typeface="Inter Tight"/>
                <a:sym typeface="Inter Tight"/>
              </a:rPr>
              <a:t>Naval Academy Bulgaria: NVNA / NAB - LNTC</a:t>
            </a:r>
            <a:endParaRPr sz="900" b="0" i="0" u="none" strike="noStrike" cap="none">
              <a:solidFill>
                <a:srgbClr val="CCCCC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pSp>
        <p:nvGrpSpPr>
          <p:cNvPr id="488" name="Google Shape;488;p11"/>
          <p:cNvGrpSpPr/>
          <p:nvPr/>
        </p:nvGrpSpPr>
        <p:grpSpPr>
          <a:xfrm>
            <a:off x="8052650" y="2983305"/>
            <a:ext cx="415917" cy="1437095"/>
            <a:chOff x="8052650" y="2983305"/>
            <a:chExt cx="415917" cy="1437095"/>
          </a:xfrm>
        </p:grpSpPr>
        <p:grpSp>
          <p:nvGrpSpPr>
            <p:cNvPr id="489" name="Google Shape;489;p11"/>
            <p:cNvGrpSpPr/>
            <p:nvPr/>
          </p:nvGrpSpPr>
          <p:grpSpPr>
            <a:xfrm rot="10800000" flipH="1">
              <a:off x="8052650" y="3979733"/>
              <a:ext cx="415917" cy="440667"/>
              <a:chOff x="8052650" y="691225"/>
              <a:chExt cx="415917" cy="440667"/>
            </a:xfrm>
          </p:grpSpPr>
          <p:sp>
            <p:nvSpPr>
              <p:cNvPr id="490" name="Google Shape;490;p11"/>
              <p:cNvSpPr/>
              <p:nvPr/>
            </p:nvSpPr>
            <p:spPr>
              <a:xfrm>
                <a:off x="8052650"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1"/>
              <p:cNvSpPr/>
              <p:nvPr/>
            </p:nvSpPr>
            <p:spPr>
              <a:xfrm>
                <a:off x="8234058"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1"/>
              <p:cNvSpPr/>
              <p:nvPr/>
            </p:nvSpPr>
            <p:spPr>
              <a:xfrm>
                <a:off x="8415467"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1"/>
              <p:cNvSpPr/>
              <p:nvPr/>
            </p:nvSpPr>
            <p:spPr>
              <a:xfrm>
                <a:off x="8052650"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1"/>
              <p:cNvSpPr/>
              <p:nvPr/>
            </p:nvSpPr>
            <p:spPr>
              <a:xfrm>
                <a:off x="8234058"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1"/>
              <p:cNvSpPr/>
              <p:nvPr/>
            </p:nvSpPr>
            <p:spPr>
              <a:xfrm>
                <a:off x="8415467"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1"/>
              <p:cNvSpPr/>
              <p:nvPr/>
            </p:nvSpPr>
            <p:spPr>
              <a:xfrm>
                <a:off x="8052650"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1"/>
              <p:cNvSpPr/>
              <p:nvPr/>
            </p:nvSpPr>
            <p:spPr>
              <a:xfrm>
                <a:off x="8234058"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1"/>
              <p:cNvSpPr/>
              <p:nvPr/>
            </p:nvSpPr>
            <p:spPr>
              <a:xfrm>
                <a:off x="8415467"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9" name="Google Shape;499;p11"/>
            <p:cNvGrpSpPr/>
            <p:nvPr/>
          </p:nvGrpSpPr>
          <p:grpSpPr>
            <a:xfrm rot="10800000" flipH="1">
              <a:off x="8052650" y="3384622"/>
              <a:ext cx="415917" cy="440667"/>
              <a:chOff x="8052650" y="691225"/>
              <a:chExt cx="415917" cy="440667"/>
            </a:xfrm>
          </p:grpSpPr>
          <p:sp>
            <p:nvSpPr>
              <p:cNvPr id="500" name="Google Shape;500;p11"/>
              <p:cNvSpPr/>
              <p:nvPr/>
            </p:nvSpPr>
            <p:spPr>
              <a:xfrm>
                <a:off x="8052650"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1"/>
              <p:cNvSpPr/>
              <p:nvPr/>
            </p:nvSpPr>
            <p:spPr>
              <a:xfrm>
                <a:off x="8234058"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1"/>
              <p:cNvSpPr/>
              <p:nvPr/>
            </p:nvSpPr>
            <p:spPr>
              <a:xfrm>
                <a:off x="8415467"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1"/>
              <p:cNvSpPr/>
              <p:nvPr/>
            </p:nvSpPr>
            <p:spPr>
              <a:xfrm>
                <a:off x="8052650"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1"/>
              <p:cNvSpPr/>
              <p:nvPr/>
            </p:nvSpPr>
            <p:spPr>
              <a:xfrm>
                <a:off x="8234058"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1"/>
              <p:cNvSpPr/>
              <p:nvPr/>
            </p:nvSpPr>
            <p:spPr>
              <a:xfrm>
                <a:off x="8415467"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1"/>
              <p:cNvSpPr/>
              <p:nvPr/>
            </p:nvSpPr>
            <p:spPr>
              <a:xfrm>
                <a:off x="8052650"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1"/>
              <p:cNvSpPr/>
              <p:nvPr/>
            </p:nvSpPr>
            <p:spPr>
              <a:xfrm>
                <a:off x="8234058"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1"/>
              <p:cNvSpPr/>
              <p:nvPr/>
            </p:nvSpPr>
            <p:spPr>
              <a:xfrm>
                <a:off x="8415467"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9" name="Google Shape;509;p11"/>
            <p:cNvSpPr/>
            <p:nvPr/>
          </p:nvSpPr>
          <p:spPr>
            <a:xfrm rot="10800000" flipH="1">
              <a:off x="8052650"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1"/>
            <p:cNvSpPr/>
            <p:nvPr/>
          </p:nvSpPr>
          <p:spPr>
            <a:xfrm rot="10800000" flipH="1">
              <a:off x="8234058"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1"/>
            <p:cNvSpPr/>
            <p:nvPr/>
          </p:nvSpPr>
          <p:spPr>
            <a:xfrm rot="10800000" flipH="1">
              <a:off x="8415467"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1"/>
            <p:cNvSpPr/>
            <p:nvPr/>
          </p:nvSpPr>
          <p:spPr>
            <a:xfrm rot="10800000" flipH="1">
              <a:off x="8052650"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1"/>
            <p:cNvSpPr/>
            <p:nvPr/>
          </p:nvSpPr>
          <p:spPr>
            <a:xfrm rot="10800000" flipH="1">
              <a:off x="8234058"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1"/>
            <p:cNvSpPr/>
            <p:nvPr/>
          </p:nvSpPr>
          <p:spPr>
            <a:xfrm rot="10800000" flipH="1">
              <a:off x="8415467"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5" name="Google Shape;515;p11"/>
          <p:cNvGrpSpPr/>
          <p:nvPr/>
        </p:nvGrpSpPr>
        <p:grpSpPr>
          <a:xfrm rot="10800000" flipH="1">
            <a:off x="7953220" y="1577258"/>
            <a:ext cx="614800" cy="600065"/>
            <a:chOff x="7828466" y="2769948"/>
            <a:chExt cx="878787" cy="857726"/>
          </a:xfrm>
        </p:grpSpPr>
        <p:grpSp>
          <p:nvGrpSpPr>
            <p:cNvPr id="516" name="Google Shape;516;p11"/>
            <p:cNvGrpSpPr/>
            <p:nvPr/>
          </p:nvGrpSpPr>
          <p:grpSpPr>
            <a:xfrm>
              <a:off x="7926175" y="2877425"/>
              <a:ext cx="683100" cy="643800"/>
              <a:chOff x="7926175" y="2877425"/>
              <a:chExt cx="683100" cy="643800"/>
            </a:xfrm>
          </p:grpSpPr>
          <p:cxnSp>
            <p:nvCxnSpPr>
              <p:cNvPr id="517" name="Google Shape;517;p1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18" name="Google Shape;518;p1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19" name="Google Shape;519;p1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20" name="Google Shape;520;p1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521" name="Google Shape;521;p11"/>
            <p:cNvGrpSpPr/>
            <p:nvPr/>
          </p:nvGrpSpPr>
          <p:grpSpPr>
            <a:xfrm rot="1363882">
              <a:off x="7926319" y="2876921"/>
              <a:ext cx="683080" cy="643781"/>
              <a:chOff x="7926175" y="2877425"/>
              <a:chExt cx="683100" cy="643800"/>
            </a:xfrm>
          </p:grpSpPr>
          <p:cxnSp>
            <p:nvCxnSpPr>
              <p:cNvPr id="522" name="Google Shape;522;p1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23" name="Google Shape;523;p1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24" name="Google Shape;524;p1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25" name="Google Shape;525;p1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526" name="Google Shape;526;p11"/>
          <p:cNvGrpSpPr/>
          <p:nvPr/>
        </p:nvGrpSpPr>
        <p:grpSpPr>
          <a:xfrm rot="10800000" flipH="1">
            <a:off x="7953220" y="706000"/>
            <a:ext cx="614800" cy="600065"/>
            <a:chOff x="7828466" y="2769948"/>
            <a:chExt cx="878787" cy="857726"/>
          </a:xfrm>
        </p:grpSpPr>
        <p:grpSp>
          <p:nvGrpSpPr>
            <p:cNvPr id="527" name="Google Shape;527;p11"/>
            <p:cNvGrpSpPr/>
            <p:nvPr/>
          </p:nvGrpSpPr>
          <p:grpSpPr>
            <a:xfrm>
              <a:off x="7926175" y="2877425"/>
              <a:ext cx="683100" cy="643800"/>
              <a:chOff x="7926175" y="2877425"/>
              <a:chExt cx="683100" cy="643800"/>
            </a:xfrm>
          </p:grpSpPr>
          <p:cxnSp>
            <p:nvCxnSpPr>
              <p:cNvPr id="528" name="Google Shape;528;p1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29" name="Google Shape;529;p1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30" name="Google Shape;530;p1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31" name="Google Shape;531;p1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532" name="Google Shape;532;p11"/>
            <p:cNvGrpSpPr/>
            <p:nvPr/>
          </p:nvGrpSpPr>
          <p:grpSpPr>
            <a:xfrm rot="1363882">
              <a:off x="7926319" y="2876921"/>
              <a:ext cx="683080" cy="643781"/>
              <a:chOff x="7926175" y="2877425"/>
              <a:chExt cx="683100" cy="643800"/>
            </a:xfrm>
          </p:grpSpPr>
          <p:cxnSp>
            <p:nvCxnSpPr>
              <p:cNvPr id="533" name="Google Shape;533;p11"/>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34" name="Google Shape;534;p11"/>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35" name="Google Shape;535;p11"/>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36" name="Google Shape;536;p11"/>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537" name="Google Shape;537;p11"/>
          <p:cNvGrpSpPr/>
          <p:nvPr/>
        </p:nvGrpSpPr>
        <p:grpSpPr>
          <a:xfrm>
            <a:off x="7651500" y="275700"/>
            <a:ext cx="1216800" cy="4592100"/>
            <a:chOff x="7651500" y="275700"/>
            <a:chExt cx="1216800" cy="4592100"/>
          </a:xfrm>
        </p:grpSpPr>
        <p:cxnSp>
          <p:nvCxnSpPr>
            <p:cNvPr id="538" name="Google Shape;538;p11"/>
            <p:cNvCxnSpPr/>
            <p:nvPr/>
          </p:nvCxnSpPr>
          <p:spPr>
            <a:xfrm rot="10800000">
              <a:off x="7651500" y="275700"/>
              <a:ext cx="0" cy="4592100"/>
            </a:xfrm>
            <a:prstGeom prst="straightConnector1">
              <a:avLst/>
            </a:prstGeom>
            <a:noFill/>
            <a:ln w="19050" cap="flat" cmpd="sng">
              <a:solidFill>
                <a:schemeClr val="dk2"/>
              </a:solidFill>
              <a:prstDash val="solid"/>
              <a:round/>
              <a:headEnd type="none" w="sm" len="sm"/>
              <a:tailEnd type="none" w="sm" len="sm"/>
            </a:ln>
          </p:spPr>
        </p:cxnSp>
        <p:cxnSp>
          <p:nvCxnSpPr>
            <p:cNvPr id="539" name="Google Shape;539;p11"/>
            <p:cNvCxnSpPr/>
            <p:nvPr/>
          </p:nvCxnSpPr>
          <p:spPr>
            <a:xfrm rot="10800000">
              <a:off x="7658700" y="2571750"/>
              <a:ext cx="1209600" cy="0"/>
            </a:xfrm>
            <a:prstGeom prst="straightConnector1">
              <a:avLst/>
            </a:prstGeom>
            <a:noFill/>
            <a:ln w="19050" cap="flat" cmpd="sng">
              <a:solidFill>
                <a:schemeClr val="dk2"/>
              </a:solidFill>
              <a:prstDash val="solid"/>
              <a:round/>
              <a:headEnd type="none" w="sm" len="sm"/>
              <a:tailEnd type="none" w="sm" len="sm"/>
            </a:ln>
          </p:spPr>
        </p:cxnSp>
      </p:grpSp>
      <p:sp>
        <p:nvSpPr>
          <p:cNvPr id="540" name="Google Shape;540;p11"/>
          <p:cNvSpPr txBox="1">
            <a:spLocks noGrp="1"/>
          </p:cNvSpPr>
          <p:nvPr>
            <p:ph type="ctrTitle"/>
          </p:nvPr>
        </p:nvSpPr>
        <p:spPr>
          <a:xfrm>
            <a:off x="713225" y="387100"/>
            <a:ext cx="7717500" cy="6393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SzPts val="5200"/>
              <a:buNone/>
            </a:pPr>
            <a:r>
              <a:rPr lang="en" dirty="0"/>
              <a:t>LUNARTEC 2023</a:t>
            </a:r>
            <a:endParaRPr dirty="0"/>
          </a:p>
        </p:txBody>
      </p:sp>
      <p:pic>
        <p:nvPicPr>
          <p:cNvPr id="2" name="Online Media 1" title="Naval Academy LUNARTEC Project (SEE 2023)">
            <a:hlinkClick r:id="" action="ppaction://media"/>
            <a:extLst>
              <a:ext uri="{FF2B5EF4-FFF2-40B4-BE49-F238E27FC236}">
                <a16:creationId xmlns:a16="http://schemas.microsoft.com/office/drawing/2014/main" id="{03324A81-9D57-86A5-156B-F6BFB30CB2A6}"/>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335B67BF-14F7-1D40-AC40-3BA57E259E91}"/>
            </a:ext>
          </a:extLst>
        </p:cNvPr>
        <p:cNvGrpSpPr/>
        <p:nvPr/>
      </p:nvGrpSpPr>
      <p:grpSpPr>
        <a:xfrm>
          <a:off x="0" y="0"/>
          <a:ext cx="0" cy="0"/>
          <a:chOff x="0" y="0"/>
          <a:chExt cx="0" cy="0"/>
        </a:xfrm>
      </p:grpSpPr>
      <p:grpSp>
        <p:nvGrpSpPr>
          <p:cNvPr id="488" name="Google Shape;488;p11">
            <a:extLst>
              <a:ext uri="{FF2B5EF4-FFF2-40B4-BE49-F238E27FC236}">
                <a16:creationId xmlns:a16="http://schemas.microsoft.com/office/drawing/2014/main" id="{A9A49701-E464-0984-D577-702B5C72649E}"/>
              </a:ext>
            </a:extLst>
          </p:cNvPr>
          <p:cNvGrpSpPr/>
          <p:nvPr/>
        </p:nvGrpSpPr>
        <p:grpSpPr>
          <a:xfrm>
            <a:off x="8052650" y="2983305"/>
            <a:ext cx="415917" cy="1437095"/>
            <a:chOff x="8052650" y="2983305"/>
            <a:chExt cx="415917" cy="1437095"/>
          </a:xfrm>
        </p:grpSpPr>
        <p:grpSp>
          <p:nvGrpSpPr>
            <p:cNvPr id="489" name="Google Shape;489;p11">
              <a:extLst>
                <a:ext uri="{FF2B5EF4-FFF2-40B4-BE49-F238E27FC236}">
                  <a16:creationId xmlns:a16="http://schemas.microsoft.com/office/drawing/2014/main" id="{1DB318B5-F054-978D-D25E-09E5674EB85F}"/>
                </a:ext>
              </a:extLst>
            </p:cNvPr>
            <p:cNvGrpSpPr/>
            <p:nvPr/>
          </p:nvGrpSpPr>
          <p:grpSpPr>
            <a:xfrm rot="10800000" flipH="1">
              <a:off x="8052650" y="3979733"/>
              <a:ext cx="415917" cy="440667"/>
              <a:chOff x="8052650" y="691225"/>
              <a:chExt cx="415917" cy="440667"/>
            </a:xfrm>
          </p:grpSpPr>
          <p:sp>
            <p:nvSpPr>
              <p:cNvPr id="490" name="Google Shape;490;p11">
                <a:extLst>
                  <a:ext uri="{FF2B5EF4-FFF2-40B4-BE49-F238E27FC236}">
                    <a16:creationId xmlns:a16="http://schemas.microsoft.com/office/drawing/2014/main" id="{25C572C9-63D2-F22D-6F1C-82A0D4CA8DDF}"/>
                  </a:ext>
                </a:extLst>
              </p:cNvPr>
              <p:cNvSpPr/>
              <p:nvPr/>
            </p:nvSpPr>
            <p:spPr>
              <a:xfrm>
                <a:off x="8052650"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1">
                <a:extLst>
                  <a:ext uri="{FF2B5EF4-FFF2-40B4-BE49-F238E27FC236}">
                    <a16:creationId xmlns:a16="http://schemas.microsoft.com/office/drawing/2014/main" id="{4E3EED0E-3E6C-045F-6001-A17B3311C834}"/>
                  </a:ext>
                </a:extLst>
              </p:cNvPr>
              <p:cNvSpPr/>
              <p:nvPr/>
            </p:nvSpPr>
            <p:spPr>
              <a:xfrm>
                <a:off x="8234058"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1">
                <a:extLst>
                  <a:ext uri="{FF2B5EF4-FFF2-40B4-BE49-F238E27FC236}">
                    <a16:creationId xmlns:a16="http://schemas.microsoft.com/office/drawing/2014/main" id="{16236480-3E03-2F83-CA4F-258F041A1562}"/>
                  </a:ext>
                </a:extLst>
              </p:cNvPr>
              <p:cNvSpPr/>
              <p:nvPr/>
            </p:nvSpPr>
            <p:spPr>
              <a:xfrm>
                <a:off x="8415467"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1">
                <a:extLst>
                  <a:ext uri="{FF2B5EF4-FFF2-40B4-BE49-F238E27FC236}">
                    <a16:creationId xmlns:a16="http://schemas.microsoft.com/office/drawing/2014/main" id="{5AEBC609-8C15-C7D4-65CF-9B36439E6C8A}"/>
                  </a:ext>
                </a:extLst>
              </p:cNvPr>
              <p:cNvSpPr/>
              <p:nvPr/>
            </p:nvSpPr>
            <p:spPr>
              <a:xfrm>
                <a:off x="8052650"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1">
                <a:extLst>
                  <a:ext uri="{FF2B5EF4-FFF2-40B4-BE49-F238E27FC236}">
                    <a16:creationId xmlns:a16="http://schemas.microsoft.com/office/drawing/2014/main" id="{7EAC6E38-A506-4649-D7EC-9D7669C66510}"/>
                  </a:ext>
                </a:extLst>
              </p:cNvPr>
              <p:cNvSpPr/>
              <p:nvPr/>
            </p:nvSpPr>
            <p:spPr>
              <a:xfrm>
                <a:off x="8234058"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1">
                <a:extLst>
                  <a:ext uri="{FF2B5EF4-FFF2-40B4-BE49-F238E27FC236}">
                    <a16:creationId xmlns:a16="http://schemas.microsoft.com/office/drawing/2014/main" id="{02621A5D-5F35-6A09-DDB8-4764C2C76A17}"/>
                  </a:ext>
                </a:extLst>
              </p:cNvPr>
              <p:cNvSpPr/>
              <p:nvPr/>
            </p:nvSpPr>
            <p:spPr>
              <a:xfrm>
                <a:off x="8415467"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1">
                <a:extLst>
                  <a:ext uri="{FF2B5EF4-FFF2-40B4-BE49-F238E27FC236}">
                    <a16:creationId xmlns:a16="http://schemas.microsoft.com/office/drawing/2014/main" id="{55A4D923-04A4-21BD-0CBB-8EBAAB913B88}"/>
                  </a:ext>
                </a:extLst>
              </p:cNvPr>
              <p:cNvSpPr/>
              <p:nvPr/>
            </p:nvSpPr>
            <p:spPr>
              <a:xfrm>
                <a:off x="8052650"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1">
                <a:extLst>
                  <a:ext uri="{FF2B5EF4-FFF2-40B4-BE49-F238E27FC236}">
                    <a16:creationId xmlns:a16="http://schemas.microsoft.com/office/drawing/2014/main" id="{64783AD6-CF36-12D5-CE7F-38227FA32C29}"/>
                  </a:ext>
                </a:extLst>
              </p:cNvPr>
              <p:cNvSpPr/>
              <p:nvPr/>
            </p:nvSpPr>
            <p:spPr>
              <a:xfrm>
                <a:off x="8234058"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1">
                <a:extLst>
                  <a:ext uri="{FF2B5EF4-FFF2-40B4-BE49-F238E27FC236}">
                    <a16:creationId xmlns:a16="http://schemas.microsoft.com/office/drawing/2014/main" id="{4948371C-2BE4-B9F8-BFCE-D460EB8CB867}"/>
                  </a:ext>
                </a:extLst>
              </p:cNvPr>
              <p:cNvSpPr/>
              <p:nvPr/>
            </p:nvSpPr>
            <p:spPr>
              <a:xfrm>
                <a:off x="8415467"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9" name="Google Shape;499;p11">
              <a:extLst>
                <a:ext uri="{FF2B5EF4-FFF2-40B4-BE49-F238E27FC236}">
                  <a16:creationId xmlns:a16="http://schemas.microsoft.com/office/drawing/2014/main" id="{81821AFF-02AC-CE99-CBCD-DC92F8B5E521}"/>
                </a:ext>
              </a:extLst>
            </p:cNvPr>
            <p:cNvGrpSpPr/>
            <p:nvPr/>
          </p:nvGrpSpPr>
          <p:grpSpPr>
            <a:xfrm rot="10800000" flipH="1">
              <a:off x="8052650" y="3384622"/>
              <a:ext cx="415917" cy="440667"/>
              <a:chOff x="8052650" y="691225"/>
              <a:chExt cx="415917" cy="440667"/>
            </a:xfrm>
          </p:grpSpPr>
          <p:sp>
            <p:nvSpPr>
              <p:cNvPr id="500" name="Google Shape;500;p11">
                <a:extLst>
                  <a:ext uri="{FF2B5EF4-FFF2-40B4-BE49-F238E27FC236}">
                    <a16:creationId xmlns:a16="http://schemas.microsoft.com/office/drawing/2014/main" id="{B49E57E8-BBCB-62E1-E3EA-B81BF7B0FB97}"/>
                  </a:ext>
                </a:extLst>
              </p:cNvPr>
              <p:cNvSpPr/>
              <p:nvPr/>
            </p:nvSpPr>
            <p:spPr>
              <a:xfrm>
                <a:off x="8052650"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1">
                <a:extLst>
                  <a:ext uri="{FF2B5EF4-FFF2-40B4-BE49-F238E27FC236}">
                    <a16:creationId xmlns:a16="http://schemas.microsoft.com/office/drawing/2014/main" id="{9A21CC45-3714-2D18-0DFA-1411B124028F}"/>
                  </a:ext>
                </a:extLst>
              </p:cNvPr>
              <p:cNvSpPr/>
              <p:nvPr/>
            </p:nvSpPr>
            <p:spPr>
              <a:xfrm>
                <a:off x="8234058"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1">
                <a:extLst>
                  <a:ext uri="{FF2B5EF4-FFF2-40B4-BE49-F238E27FC236}">
                    <a16:creationId xmlns:a16="http://schemas.microsoft.com/office/drawing/2014/main" id="{CF55EEFD-E147-1014-A601-F463E7659585}"/>
                  </a:ext>
                </a:extLst>
              </p:cNvPr>
              <p:cNvSpPr/>
              <p:nvPr/>
            </p:nvSpPr>
            <p:spPr>
              <a:xfrm>
                <a:off x="8415467"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1">
                <a:extLst>
                  <a:ext uri="{FF2B5EF4-FFF2-40B4-BE49-F238E27FC236}">
                    <a16:creationId xmlns:a16="http://schemas.microsoft.com/office/drawing/2014/main" id="{BE3D762C-81AE-C880-7971-BE767FBFD656}"/>
                  </a:ext>
                </a:extLst>
              </p:cNvPr>
              <p:cNvSpPr/>
              <p:nvPr/>
            </p:nvSpPr>
            <p:spPr>
              <a:xfrm>
                <a:off x="8052650"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1">
                <a:extLst>
                  <a:ext uri="{FF2B5EF4-FFF2-40B4-BE49-F238E27FC236}">
                    <a16:creationId xmlns:a16="http://schemas.microsoft.com/office/drawing/2014/main" id="{7F23D329-10A4-A54C-1EF7-FE2D35C3A311}"/>
                  </a:ext>
                </a:extLst>
              </p:cNvPr>
              <p:cNvSpPr/>
              <p:nvPr/>
            </p:nvSpPr>
            <p:spPr>
              <a:xfrm>
                <a:off x="8234058"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1">
                <a:extLst>
                  <a:ext uri="{FF2B5EF4-FFF2-40B4-BE49-F238E27FC236}">
                    <a16:creationId xmlns:a16="http://schemas.microsoft.com/office/drawing/2014/main" id="{5ABF9D79-4C4D-9FE5-21C2-6DE61F33467F}"/>
                  </a:ext>
                </a:extLst>
              </p:cNvPr>
              <p:cNvSpPr/>
              <p:nvPr/>
            </p:nvSpPr>
            <p:spPr>
              <a:xfrm>
                <a:off x="8415467"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1">
                <a:extLst>
                  <a:ext uri="{FF2B5EF4-FFF2-40B4-BE49-F238E27FC236}">
                    <a16:creationId xmlns:a16="http://schemas.microsoft.com/office/drawing/2014/main" id="{0CD7BE7D-BB8C-8723-7946-5B83380DDA41}"/>
                  </a:ext>
                </a:extLst>
              </p:cNvPr>
              <p:cNvSpPr/>
              <p:nvPr/>
            </p:nvSpPr>
            <p:spPr>
              <a:xfrm>
                <a:off x="8052650"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1">
                <a:extLst>
                  <a:ext uri="{FF2B5EF4-FFF2-40B4-BE49-F238E27FC236}">
                    <a16:creationId xmlns:a16="http://schemas.microsoft.com/office/drawing/2014/main" id="{9CE34789-8229-DEB7-DC22-642D4BF671EC}"/>
                  </a:ext>
                </a:extLst>
              </p:cNvPr>
              <p:cNvSpPr/>
              <p:nvPr/>
            </p:nvSpPr>
            <p:spPr>
              <a:xfrm>
                <a:off x="8234058"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1">
                <a:extLst>
                  <a:ext uri="{FF2B5EF4-FFF2-40B4-BE49-F238E27FC236}">
                    <a16:creationId xmlns:a16="http://schemas.microsoft.com/office/drawing/2014/main" id="{1F84B246-31CB-2DE0-5CEA-D7AFC41BFA79}"/>
                  </a:ext>
                </a:extLst>
              </p:cNvPr>
              <p:cNvSpPr/>
              <p:nvPr/>
            </p:nvSpPr>
            <p:spPr>
              <a:xfrm>
                <a:off x="8415467"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9" name="Google Shape;509;p11">
              <a:extLst>
                <a:ext uri="{FF2B5EF4-FFF2-40B4-BE49-F238E27FC236}">
                  <a16:creationId xmlns:a16="http://schemas.microsoft.com/office/drawing/2014/main" id="{A896B14C-1B4E-D459-AF9C-06095FC95CF5}"/>
                </a:ext>
              </a:extLst>
            </p:cNvPr>
            <p:cNvSpPr/>
            <p:nvPr/>
          </p:nvSpPr>
          <p:spPr>
            <a:xfrm rot="10800000" flipH="1">
              <a:off x="8052650"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1">
              <a:extLst>
                <a:ext uri="{FF2B5EF4-FFF2-40B4-BE49-F238E27FC236}">
                  <a16:creationId xmlns:a16="http://schemas.microsoft.com/office/drawing/2014/main" id="{F111A8B9-CBB0-1255-E688-9598BF94C2C1}"/>
                </a:ext>
              </a:extLst>
            </p:cNvPr>
            <p:cNvSpPr/>
            <p:nvPr/>
          </p:nvSpPr>
          <p:spPr>
            <a:xfrm rot="10800000" flipH="1">
              <a:off x="8234058"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1">
              <a:extLst>
                <a:ext uri="{FF2B5EF4-FFF2-40B4-BE49-F238E27FC236}">
                  <a16:creationId xmlns:a16="http://schemas.microsoft.com/office/drawing/2014/main" id="{961FE4E0-90F3-AAC8-7E51-2DED2B148F23}"/>
                </a:ext>
              </a:extLst>
            </p:cNvPr>
            <p:cNvSpPr/>
            <p:nvPr/>
          </p:nvSpPr>
          <p:spPr>
            <a:xfrm rot="10800000" flipH="1">
              <a:off x="8415467"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1">
              <a:extLst>
                <a:ext uri="{FF2B5EF4-FFF2-40B4-BE49-F238E27FC236}">
                  <a16:creationId xmlns:a16="http://schemas.microsoft.com/office/drawing/2014/main" id="{B476D6F7-DA28-69E9-BFB8-D8348AF5160D}"/>
                </a:ext>
              </a:extLst>
            </p:cNvPr>
            <p:cNvSpPr/>
            <p:nvPr/>
          </p:nvSpPr>
          <p:spPr>
            <a:xfrm rot="10800000" flipH="1">
              <a:off x="8052650"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1">
              <a:extLst>
                <a:ext uri="{FF2B5EF4-FFF2-40B4-BE49-F238E27FC236}">
                  <a16:creationId xmlns:a16="http://schemas.microsoft.com/office/drawing/2014/main" id="{FC4A3DBA-56F9-74C9-3622-D047AC0F44DC}"/>
                </a:ext>
              </a:extLst>
            </p:cNvPr>
            <p:cNvSpPr/>
            <p:nvPr/>
          </p:nvSpPr>
          <p:spPr>
            <a:xfrm rot="10800000" flipH="1">
              <a:off x="8234058"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1">
              <a:extLst>
                <a:ext uri="{FF2B5EF4-FFF2-40B4-BE49-F238E27FC236}">
                  <a16:creationId xmlns:a16="http://schemas.microsoft.com/office/drawing/2014/main" id="{AE6F498F-070B-A143-7F56-FF37E3613405}"/>
                </a:ext>
              </a:extLst>
            </p:cNvPr>
            <p:cNvSpPr/>
            <p:nvPr/>
          </p:nvSpPr>
          <p:spPr>
            <a:xfrm rot="10800000" flipH="1">
              <a:off x="8415467"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5" name="Google Shape;515;p11">
            <a:extLst>
              <a:ext uri="{FF2B5EF4-FFF2-40B4-BE49-F238E27FC236}">
                <a16:creationId xmlns:a16="http://schemas.microsoft.com/office/drawing/2014/main" id="{F0FDCB6A-6852-BA7B-B2C7-715CEBDB0DC7}"/>
              </a:ext>
            </a:extLst>
          </p:cNvPr>
          <p:cNvGrpSpPr/>
          <p:nvPr/>
        </p:nvGrpSpPr>
        <p:grpSpPr>
          <a:xfrm rot="10800000" flipH="1">
            <a:off x="7953220" y="1577258"/>
            <a:ext cx="614800" cy="600065"/>
            <a:chOff x="7828466" y="2769948"/>
            <a:chExt cx="878787" cy="857726"/>
          </a:xfrm>
        </p:grpSpPr>
        <p:grpSp>
          <p:nvGrpSpPr>
            <p:cNvPr id="516" name="Google Shape;516;p11">
              <a:extLst>
                <a:ext uri="{FF2B5EF4-FFF2-40B4-BE49-F238E27FC236}">
                  <a16:creationId xmlns:a16="http://schemas.microsoft.com/office/drawing/2014/main" id="{3FA312C9-D40C-7149-D2A3-05B04DCC3519}"/>
                </a:ext>
              </a:extLst>
            </p:cNvPr>
            <p:cNvGrpSpPr/>
            <p:nvPr/>
          </p:nvGrpSpPr>
          <p:grpSpPr>
            <a:xfrm>
              <a:off x="7926175" y="2877425"/>
              <a:ext cx="683100" cy="643800"/>
              <a:chOff x="7926175" y="2877425"/>
              <a:chExt cx="683100" cy="643800"/>
            </a:xfrm>
          </p:grpSpPr>
          <p:cxnSp>
            <p:nvCxnSpPr>
              <p:cNvPr id="517" name="Google Shape;517;p11">
                <a:extLst>
                  <a:ext uri="{FF2B5EF4-FFF2-40B4-BE49-F238E27FC236}">
                    <a16:creationId xmlns:a16="http://schemas.microsoft.com/office/drawing/2014/main" id="{662AF206-947F-4269-D9AD-A51CCB6A0EFF}"/>
                  </a:ext>
                </a:extLst>
              </p:cNvPr>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18" name="Google Shape;518;p11">
                <a:extLst>
                  <a:ext uri="{FF2B5EF4-FFF2-40B4-BE49-F238E27FC236}">
                    <a16:creationId xmlns:a16="http://schemas.microsoft.com/office/drawing/2014/main" id="{0B414AAC-D1D8-AEA6-5ECF-B216076A9F48}"/>
                  </a:ext>
                </a:extLst>
              </p:cNvPr>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19" name="Google Shape;519;p11">
                <a:extLst>
                  <a:ext uri="{FF2B5EF4-FFF2-40B4-BE49-F238E27FC236}">
                    <a16:creationId xmlns:a16="http://schemas.microsoft.com/office/drawing/2014/main" id="{8B02ACAC-D89E-40A6-488A-92C4D40D868C}"/>
                  </a:ext>
                </a:extLst>
              </p:cNvPr>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20" name="Google Shape;520;p11">
                <a:extLst>
                  <a:ext uri="{FF2B5EF4-FFF2-40B4-BE49-F238E27FC236}">
                    <a16:creationId xmlns:a16="http://schemas.microsoft.com/office/drawing/2014/main" id="{49DA753A-7EBA-BF7A-07DD-ED72B970A177}"/>
                  </a:ext>
                </a:extLst>
              </p:cNvPr>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521" name="Google Shape;521;p11">
              <a:extLst>
                <a:ext uri="{FF2B5EF4-FFF2-40B4-BE49-F238E27FC236}">
                  <a16:creationId xmlns:a16="http://schemas.microsoft.com/office/drawing/2014/main" id="{DD00A95D-C5D6-30B7-CFF6-20A178F30B33}"/>
                </a:ext>
              </a:extLst>
            </p:cNvPr>
            <p:cNvGrpSpPr/>
            <p:nvPr/>
          </p:nvGrpSpPr>
          <p:grpSpPr>
            <a:xfrm rot="1363882">
              <a:off x="7926319" y="2876921"/>
              <a:ext cx="683080" cy="643781"/>
              <a:chOff x="7926175" y="2877425"/>
              <a:chExt cx="683100" cy="643800"/>
            </a:xfrm>
          </p:grpSpPr>
          <p:cxnSp>
            <p:nvCxnSpPr>
              <p:cNvPr id="522" name="Google Shape;522;p11">
                <a:extLst>
                  <a:ext uri="{FF2B5EF4-FFF2-40B4-BE49-F238E27FC236}">
                    <a16:creationId xmlns:a16="http://schemas.microsoft.com/office/drawing/2014/main" id="{70AB936C-A9C1-DE24-D87F-1E0471DC639A}"/>
                  </a:ext>
                </a:extLst>
              </p:cNvPr>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23" name="Google Shape;523;p11">
                <a:extLst>
                  <a:ext uri="{FF2B5EF4-FFF2-40B4-BE49-F238E27FC236}">
                    <a16:creationId xmlns:a16="http://schemas.microsoft.com/office/drawing/2014/main" id="{C8842C20-EE63-D99E-B0BA-B373F5FC3F98}"/>
                  </a:ext>
                </a:extLst>
              </p:cNvPr>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24" name="Google Shape;524;p11">
                <a:extLst>
                  <a:ext uri="{FF2B5EF4-FFF2-40B4-BE49-F238E27FC236}">
                    <a16:creationId xmlns:a16="http://schemas.microsoft.com/office/drawing/2014/main" id="{8FAC3CF3-05E3-C709-7CB5-18F80C44577D}"/>
                  </a:ext>
                </a:extLst>
              </p:cNvPr>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25" name="Google Shape;525;p11">
                <a:extLst>
                  <a:ext uri="{FF2B5EF4-FFF2-40B4-BE49-F238E27FC236}">
                    <a16:creationId xmlns:a16="http://schemas.microsoft.com/office/drawing/2014/main" id="{1B325DE5-158E-9A72-D9F3-A61374B76D58}"/>
                  </a:ext>
                </a:extLst>
              </p:cNvPr>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526" name="Google Shape;526;p11">
            <a:extLst>
              <a:ext uri="{FF2B5EF4-FFF2-40B4-BE49-F238E27FC236}">
                <a16:creationId xmlns:a16="http://schemas.microsoft.com/office/drawing/2014/main" id="{BE6E6CB9-38CA-298C-37B9-20FEF23991EF}"/>
              </a:ext>
            </a:extLst>
          </p:cNvPr>
          <p:cNvGrpSpPr/>
          <p:nvPr/>
        </p:nvGrpSpPr>
        <p:grpSpPr>
          <a:xfrm rot="10800000" flipH="1">
            <a:off x="7953220" y="706000"/>
            <a:ext cx="614800" cy="600065"/>
            <a:chOff x="7828466" y="2769948"/>
            <a:chExt cx="878787" cy="857726"/>
          </a:xfrm>
        </p:grpSpPr>
        <p:grpSp>
          <p:nvGrpSpPr>
            <p:cNvPr id="527" name="Google Shape;527;p11">
              <a:extLst>
                <a:ext uri="{FF2B5EF4-FFF2-40B4-BE49-F238E27FC236}">
                  <a16:creationId xmlns:a16="http://schemas.microsoft.com/office/drawing/2014/main" id="{65684146-EEB7-594B-DE3E-B030A308BFB9}"/>
                </a:ext>
              </a:extLst>
            </p:cNvPr>
            <p:cNvGrpSpPr/>
            <p:nvPr/>
          </p:nvGrpSpPr>
          <p:grpSpPr>
            <a:xfrm>
              <a:off x="7926175" y="2877425"/>
              <a:ext cx="683100" cy="643800"/>
              <a:chOff x="7926175" y="2877425"/>
              <a:chExt cx="683100" cy="643800"/>
            </a:xfrm>
          </p:grpSpPr>
          <p:cxnSp>
            <p:nvCxnSpPr>
              <p:cNvPr id="528" name="Google Shape;528;p11">
                <a:extLst>
                  <a:ext uri="{FF2B5EF4-FFF2-40B4-BE49-F238E27FC236}">
                    <a16:creationId xmlns:a16="http://schemas.microsoft.com/office/drawing/2014/main" id="{2E64D6AC-5471-7CAF-DB6A-174273BE527A}"/>
                  </a:ext>
                </a:extLst>
              </p:cNvPr>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29" name="Google Shape;529;p11">
                <a:extLst>
                  <a:ext uri="{FF2B5EF4-FFF2-40B4-BE49-F238E27FC236}">
                    <a16:creationId xmlns:a16="http://schemas.microsoft.com/office/drawing/2014/main" id="{72FBD8EE-5C5A-8677-D7D5-F4DE072FEB11}"/>
                  </a:ext>
                </a:extLst>
              </p:cNvPr>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30" name="Google Shape;530;p11">
                <a:extLst>
                  <a:ext uri="{FF2B5EF4-FFF2-40B4-BE49-F238E27FC236}">
                    <a16:creationId xmlns:a16="http://schemas.microsoft.com/office/drawing/2014/main" id="{26935059-A7D4-D757-F710-1C6633553FFF}"/>
                  </a:ext>
                </a:extLst>
              </p:cNvPr>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31" name="Google Shape;531;p11">
                <a:extLst>
                  <a:ext uri="{FF2B5EF4-FFF2-40B4-BE49-F238E27FC236}">
                    <a16:creationId xmlns:a16="http://schemas.microsoft.com/office/drawing/2014/main" id="{429E6BFD-661F-814B-6D6B-A09FBAD28F32}"/>
                  </a:ext>
                </a:extLst>
              </p:cNvPr>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532" name="Google Shape;532;p11">
              <a:extLst>
                <a:ext uri="{FF2B5EF4-FFF2-40B4-BE49-F238E27FC236}">
                  <a16:creationId xmlns:a16="http://schemas.microsoft.com/office/drawing/2014/main" id="{1C76E423-DBE2-7153-3B91-CC46749A14C6}"/>
                </a:ext>
              </a:extLst>
            </p:cNvPr>
            <p:cNvGrpSpPr/>
            <p:nvPr/>
          </p:nvGrpSpPr>
          <p:grpSpPr>
            <a:xfrm rot="1363882">
              <a:off x="7926319" y="2876921"/>
              <a:ext cx="683080" cy="643781"/>
              <a:chOff x="7926175" y="2877425"/>
              <a:chExt cx="683100" cy="643800"/>
            </a:xfrm>
          </p:grpSpPr>
          <p:cxnSp>
            <p:nvCxnSpPr>
              <p:cNvPr id="533" name="Google Shape;533;p11">
                <a:extLst>
                  <a:ext uri="{FF2B5EF4-FFF2-40B4-BE49-F238E27FC236}">
                    <a16:creationId xmlns:a16="http://schemas.microsoft.com/office/drawing/2014/main" id="{802FF401-5D48-24AB-FA2E-5F653CDCAAC2}"/>
                  </a:ext>
                </a:extLst>
              </p:cNvPr>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534" name="Google Shape;534;p11">
                <a:extLst>
                  <a:ext uri="{FF2B5EF4-FFF2-40B4-BE49-F238E27FC236}">
                    <a16:creationId xmlns:a16="http://schemas.microsoft.com/office/drawing/2014/main" id="{EDB26CA4-8BE8-3ABF-2499-C2A053514B04}"/>
                  </a:ext>
                </a:extLst>
              </p:cNvPr>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535" name="Google Shape;535;p11">
                <a:extLst>
                  <a:ext uri="{FF2B5EF4-FFF2-40B4-BE49-F238E27FC236}">
                    <a16:creationId xmlns:a16="http://schemas.microsoft.com/office/drawing/2014/main" id="{F0BFEA9C-58F8-D1E1-33BB-0CA7DFCC640C}"/>
                  </a:ext>
                </a:extLst>
              </p:cNvPr>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536" name="Google Shape;536;p11">
                <a:extLst>
                  <a:ext uri="{FF2B5EF4-FFF2-40B4-BE49-F238E27FC236}">
                    <a16:creationId xmlns:a16="http://schemas.microsoft.com/office/drawing/2014/main" id="{472AB487-B409-786E-1104-A7F2C617F882}"/>
                  </a:ext>
                </a:extLst>
              </p:cNvPr>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537" name="Google Shape;537;p11">
            <a:extLst>
              <a:ext uri="{FF2B5EF4-FFF2-40B4-BE49-F238E27FC236}">
                <a16:creationId xmlns:a16="http://schemas.microsoft.com/office/drawing/2014/main" id="{1F990781-CA1E-D2F0-F6D1-4C82EDD95B0C}"/>
              </a:ext>
            </a:extLst>
          </p:cNvPr>
          <p:cNvGrpSpPr/>
          <p:nvPr/>
        </p:nvGrpSpPr>
        <p:grpSpPr>
          <a:xfrm>
            <a:off x="7651500" y="275700"/>
            <a:ext cx="1216800" cy="4592100"/>
            <a:chOff x="7651500" y="275700"/>
            <a:chExt cx="1216800" cy="4592100"/>
          </a:xfrm>
        </p:grpSpPr>
        <p:cxnSp>
          <p:nvCxnSpPr>
            <p:cNvPr id="538" name="Google Shape;538;p11">
              <a:extLst>
                <a:ext uri="{FF2B5EF4-FFF2-40B4-BE49-F238E27FC236}">
                  <a16:creationId xmlns:a16="http://schemas.microsoft.com/office/drawing/2014/main" id="{560F53F6-12BD-F492-D248-063E679533EB}"/>
                </a:ext>
              </a:extLst>
            </p:cNvPr>
            <p:cNvCxnSpPr/>
            <p:nvPr/>
          </p:nvCxnSpPr>
          <p:spPr>
            <a:xfrm rot="10800000">
              <a:off x="7651500" y="275700"/>
              <a:ext cx="0" cy="4592100"/>
            </a:xfrm>
            <a:prstGeom prst="straightConnector1">
              <a:avLst/>
            </a:prstGeom>
            <a:noFill/>
            <a:ln w="19050" cap="flat" cmpd="sng">
              <a:solidFill>
                <a:schemeClr val="dk2"/>
              </a:solidFill>
              <a:prstDash val="solid"/>
              <a:round/>
              <a:headEnd type="none" w="sm" len="sm"/>
              <a:tailEnd type="none" w="sm" len="sm"/>
            </a:ln>
          </p:spPr>
        </p:cxnSp>
        <p:cxnSp>
          <p:nvCxnSpPr>
            <p:cNvPr id="539" name="Google Shape;539;p11">
              <a:extLst>
                <a:ext uri="{FF2B5EF4-FFF2-40B4-BE49-F238E27FC236}">
                  <a16:creationId xmlns:a16="http://schemas.microsoft.com/office/drawing/2014/main" id="{CF0F84B9-C90A-4F6B-4374-65B6054F2F58}"/>
                </a:ext>
              </a:extLst>
            </p:cNvPr>
            <p:cNvCxnSpPr/>
            <p:nvPr/>
          </p:nvCxnSpPr>
          <p:spPr>
            <a:xfrm rot="10800000">
              <a:off x="7658700" y="2571750"/>
              <a:ext cx="1209600" cy="0"/>
            </a:xfrm>
            <a:prstGeom prst="straightConnector1">
              <a:avLst/>
            </a:prstGeom>
            <a:noFill/>
            <a:ln w="19050" cap="flat" cmpd="sng">
              <a:solidFill>
                <a:schemeClr val="dk2"/>
              </a:solidFill>
              <a:prstDash val="solid"/>
              <a:round/>
              <a:headEnd type="none" w="sm" len="sm"/>
              <a:tailEnd type="none" w="sm" len="sm"/>
            </a:ln>
          </p:spPr>
        </p:cxnSp>
      </p:grpSp>
      <p:sp>
        <p:nvSpPr>
          <p:cNvPr id="540" name="Google Shape;540;p11">
            <a:extLst>
              <a:ext uri="{FF2B5EF4-FFF2-40B4-BE49-F238E27FC236}">
                <a16:creationId xmlns:a16="http://schemas.microsoft.com/office/drawing/2014/main" id="{F96C6597-9C47-06D8-8016-7727B8FD1189}"/>
              </a:ext>
            </a:extLst>
          </p:cNvPr>
          <p:cNvSpPr txBox="1">
            <a:spLocks noGrp="1"/>
          </p:cNvSpPr>
          <p:nvPr>
            <p:ph type="ctrTitle"/>
          </p:nvPr>
        </p:nvSpPr>
        <p:spPr>
          <a:xfrm>
            <a:off x="713225" y="387100"/>
            <a:ext cx="7717500" cy="6393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SzPts val="5200"/>
              <a:buNone/>
            </a:pPr>
            <a:r>
              <a:rPr lang="en" dirty="0"/>
              <a:t>LUNARITE 2024</a:t>
            </a:r>
            <a:endParaRPr dirty="0"/>
          </a:p>
        </p:txBody>
      </p:sp>
      <p:pic>
        <p:nvPicPr>
          <p:cNvPr id="2" name="Online Media 1" title="Naval Academy LUNARITE Project (SEE 2024)">
            <a:hlinkClick r:id="" action="ppaction://media"/>
            <a:extLst>
              <a:ext uri="{FF2B5EF4-FFF2-40B4-BE49-F238E27FC236}">
                <a16:creationId xmlns:a16="http://schemas.microsoft.com/office/drawing/2014/main" id="{5ADF3EAE-650F-367C-7CAC-A206374A89C7}"/>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109413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3"/>
          <p:cNvSpPr txBox="1">
            <a:spLocks noGrp="1"/>
          </p:cNvSpPr>
          <p:nvPr>
            <p:ph type="ctrTitle"/>
          </p:nvPr>
        </p:nvSpPr>
        <p:spPr>
          <a:xfrm>
            <a:off x="941825" y="1043400"/>
            <a:ext cx="5929200" cy="30567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SzPts val="5200"/>
              <a:buNone/>
            </a:pPr>
            <a:r>
              <a:rPr lang="en"/>
              <a:t>Thank you for your attention</a:t>
            </a:r>
            <a:endParaRPr/>
          </a:p>
        </p:txBody>
      </p:sp>
      <p:grpSp>
        <p:nvGrpSpPr>
          <p:cNvPr id="586" name="Google Shape;586;p13"/>
          <p:cNvGrpSpPr/>
          <p:nvPr/>
        </p:nvGrpSpPr>
        <p:grpSpPr>
          <a:xfrm>
            <a:off x="8052650" y="2983305"/>
            <a:ext cx="415917" cy="1437095"/>
            <a:chOff x="8052650" y="2983305"/>
            <a:chExt cx="415917" cy="1437095"/>
          </a:xfrm>
        </p:grpSpPr>
        <p:grpSp>
          <p:nvGrpSpPr>
            <p:cNvPr id="587" name="Google Shape;587;p13"/>
            <p:cNvGrpSpPr/>
            <p:nvPr/>
          </p:nvGrpSpPr>
          <p:grpSpPr>
            <a:xfrm rot="10800000" flipH="1">
              <a:off x="8052650" y="3979733"/>
              <a:ext cx="415917" cy="440667"/>
              <a:chOff x="8052650" y="691225"/>
              <a:chExt cx="415917" cy="440667"/>
            </a:xfrm>
          </p:grpSpPr>
          <p:sp>
            <p:nvSpPr>
              <p:cNvPr id="588" name="Google Shape;588;p13"/>
              <p:cNvSpPr/>
              <p:nvPr/>
            </p:nvSpPr>
            <p:spPr>
              <a:xfrm>
                <a:off x="8052650"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3"/>
              <p:cNvSpPr/>
              <p:nvPr/>
            </p:nvSpPr>
            <p:spPr>
              <a:xfrm>
                <a:off x="8234058"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3"/>
              <p:cNvSpPr/>
              <p:nvPr/>
            </p:nvSpPr>
            <p:spPr>
              <a:xfrm>
                <a:off x="8415467"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3"/>
              <p:cNvSpPr/>
              <p:nvPr/>
            </p:nvSpPr>
            <p:spPr>
              <a:xfrm>
                <a:off x="8052650"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3"/>
              <p:cNvSpPr/>
              <p:nvPr/>
            </p:nvSpPr>
            <p:spPr>
              <a:xfrm>
                <a:off x="8234058"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3"/>
              <p:cNvSpPr/>
              <p:nvPr/>
            </p:nvSpPr>
            <p:spPr>
              <a:xfrm>
                <a:off x="8415467"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3"/>
              <p:cNvSpPr/>
              <p:nvPr/>
            </p:nvSpPr>
            <p:spPr>
              <a:xfrm>
                <a:off x="8052650"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3"/>
              <p:cNvSpPr/>
              <p:nvPr/>
            </p:nvSpPr>
            <p:spPr>
              <a:xfrm>
                <a:off x="8234058"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3"/>
              <p:cNvSpPr/>
              <p:nvPr/>
            </p:nvSpPr>
            <p:spPr>
              <a:xfrm>
                <a:off x="8415467"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13"/>
            <p:cNvGrpSpPr/>
            <p:nvPr/>
          </p:nvGrpSpPr>
          <p:grpSpPr>
            <a:xfrm rot="10800000" flipH="1">
              <a:off x="8052650" y="3384622"/>
              <a:ext cx="415917" cy="440667"/>
              <a:chOff x="8052650" y="691225"/>
              <a:chExt cx="415917" cy="440667"/>
            </a:xfrm>
          </p:grpSpPr>
          <p:sp>
            <p:nvSpPr>
              <p:cNvPr id="598" name="Google Shape;598;p13"/>
              <p:cNvSpPr/>
              <p:nvPr/>
            </p:nvSpPr>
            <p:spPr>
              <a:xfrm>
                <a:off x="8052650"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3"/>
              <p:cNvSpPr/>
              <p:nvPr/>
            </p:nvSpPr>
            <p:spPr>
              <a:xfrm>
                <a:off x="8234058"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3"/>
              <p:cNvSpPr/>
              <p:nvPr/>
            </p:nvSpPr>
            <p:spPr>
              <a:xfrm>
                <a:off x="8415467" y="69122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3"/>
              <p:cNvSpPr/>
              <p:nvPr/>
            </p:nvSpPr>
            <p:spPr>
              <a:xfrm>
                <a:off x="8052650"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3"/>
              <p:cNvSpPr/>
              <p:nvPr/>
            </p:nvSpPr>
            <p:spPr>
              <a:xfrm>
                <a:off x="8234058"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3"/>
              <p:cNvSpPr/>
              <p:nvPr/>
            </p:nvSpPr>
            <p:spPr>
              <a:xfrm>
                <a:off x="8415467" y="88500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3"/>
              <p:cNvSpPr/>
              <p:nvPr/>
            </p:nvSpPr>
            <p:spPr>
              <a:xfrm>
                <a:off x="8052650"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3"/>
              <p:cNvSpPr/>
              <p:nvPr/>
            </p:nvSpPr>
            <p:spPr>
              <a:xfrm>
                <a:off x="8234058"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3"/>
              <p:cNvSpPr/>
              <p:nvPr/>
            </p:nvSpPr>
            <p:spPr>
              <a:xfrm>
                <a:off x="8415467" y="1078792"/>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7" name="Google Shape;607;p13"/>
            <p:cNvSpPr/>
            <p:nvPr/>
          </p:nvSpPr>
          <p:spPr>
            <a:xfrm rot="10800000" flipH="1">
              <a:off x="8052650"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3"/>
            <p:cNvSpPr/>
            <p:nvPr/>
          </p:nvSpPr>
          <p:spPr>
            <a:xfrm rot="10800000" flipH="1">
              <a:off x="8234058"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3"/>
            <p:cNvSpPr/>
            <p:nvPr/>
          </p:nvSpPr>
          <p:spPr>
            <a:xfrm rot="10800000" flipH="1">
              <a:off x="8415467" y="3177089"/>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3"/>
            <p:cNvSpPr/>
            <p:nvPr/>
          </p:nvSpPr>
          <p:spPr>
            <a:xfrm rot="10800000" flipH="1">
              <a:off x="8052650"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3"/>
            <p:cNvSpPr/>
            <p:nvPr/>
          </p:nvSpPr>
          <p:spPr>
            <a:xfrm rot="10800000" flipH="1">
              <a:off x="8234058"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3"/>
            <p:cNvSpPr/>
            <p:nvPr/>
          </p:nvSpPr>
          <p:spPr>
            <a:xfrm rot="10800000" flipH="1">
              <a:off x="8415467" y="2983305"/>
              <a:ext cx="53100" cy="5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3" name="Google Shape;613;p13"/>
          <p:cNvGrpSpPr/>
          <p:nvPr/>
        </p:nvGrpSpPr>
        <p:grpSpPr>
          <a:xfrm rot="10800000" flipH="1">
            <a:off x="7953220" y="1577258"/>
            <a:ext cx="614800" cy="600065"/>
            <a:chOff x="7828466" y="2769948"/>
            <a:chExt cx="878787" cy="857726"/>
          </a:xfrm>
        </p:grpSpPr>
        <p:grpSp>
          <p:nvGrpSpPr>
            <p:cNvPr id="614" name="Google Shape;614;p13"/>
            <p:cNvGrpSpPr/>
            <p:nvPr/>
          </p:nvGrpSpPr>
          <p:grpSpPr>
            <a:xfrm>
              <a:off x="7926175" y="2877425"/>
              <a:ext cx="683100" cy="643800"/>
              <a:chOff x="7926175" y="2877425"/>
              <a:chExt cx="683100" cy="643800"/>
            </a:xfrm>
          </p:grpSpPr>
          <p:cxnSp>
            <p:nvCxnSpPr>
              <p:cNvPr id="615" name="Google Shape;615;p13"/>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616" name="Google Shape;616;p13"/>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617" name="Google Shape;617;p13"/>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618" name="Google Shape;618;p13"/>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619" name="Google Shape;619;p13"/>
            <p:cNvGrpSpPr/>
            <p:nvPr/>
          </p:nvGrpSpPr>
          <p:grpSpPr>
            <a:xfrm rot="1363882">
              <a:off x="7926319" y="2876921"/>
              <a:ext cx="683080" cy="643781"/>
              <a:chOff x="7926175" y="2877425"/>
              <a:chExt cx="683100" cy="643800"/>
            </a:xfrm>
          </p:grpSpPr>
          <p:cxnSp>
            <p:nvCxnSpPr>
              <p:cNvPr id="620" name="Google Shape;620;p13"/>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621" name="Google Shape;621;p13"/>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622" name="Google Shape;622;p13"/>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623" name="Google Shape;623;p13"/>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624" name="Google Shape;624;p13"/>
          <p:cNvGrpSpPr/>
          <p:nvPr/>
        </p:nvGrpSpPr>
        <p:grpSpPr>
          <a:xfrm rot="10800000" flipH="1">
            <a:off x="7953220" y="706000"/>
            <a:ext cx="614800" cy="600065"/>
            <a:chOff x="7828466" y="2769948"/>
            <a:chExt cx="878787" cy="857726"/>
          </a:xfrm>
        </p:grpSpPr>
        <p:grpSp>
          <p:nvGrpSpPr>
            <p:cNvPr id="625" name="Google Shape;625;p13"/>
            <p:cNvGrpSpPr/>
            <p:nvPr/>
          </p:nvGrpSpPr>
          <p:grpSpPr>
            <a:xfrm>
              <a:off x="7926175" y="2877425"/>
              <a:ext cx="683100" cy="643800"/>
              <a:chOff x="7926175" y="2877425"/>
              <a:chExt cx="683100" cy="643800"/>
            </a:xfrm>
          </p:grpSpPr>
          <p:cxnSp>
            <p:nvCxnSpPr>
              <p:cNvPr id="626" name="Google Shape;626;p13"/>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627" name="Google Shape;627;p13"/>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628" name="Google Shape;628;p13"/>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629" name="Google Shape;629;p13"/>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nvGrpSpPr>
            <p:cNvPr id="630" name="Google Shape;630;p13"/>
            <p:cNvGrpSpPr/>
            <p:nvPr/>
          </p:nvGrpSpPr>
          <p:grpSpPr>
            <a:xfrm rot="1363882">
              <a:off x="7926319" y="2876921"/>
              <a:ext cx="683080" cy="643781"/>
              <a:chOff x="7926175" y="2877425"/>
              <a:chExt cx="683100" cy="643800"/>
            </a:xfrm>
          </p:grpSpPr>
          <p:cxnSp>
            <p:nvCxnSpPr>
              <p:cNvPr id="631" name="Google Shape;631;p13"/>
              <p:cNvCxnSpPr/>
              <p:nvPr/>
            </p:nvCxnSpPr>
            <p:spPr>
              <a:xfrm>
                <a:off x="8267725" y="2877425"/>
                <a:ext cx="0" cy="643800"/>
              </a:xfrm>
              <a:prstGeom prst="straightConnector1">
                <a:avLst/>
              </a:prstGeom>
              <a:noFill/>
              <a:ln w="19050" cap="flat" cmpd="sng">
                <a:solidFill>
                  <a:schemeClr val="lt1"/>
                </a:solidFill>
                <a:prstDash val="solid"/>
                <a:round/>
                <a:headEnd type="none" w="sm" len="sm"/>
                <a:tailEnd type="none" w="sm" len="sm"/>
              </a:ln>
            </p:spPr>
          </p:cxnSp>
          <p:cxnSp>
            <p:nvCxnSpPr>
              <p:cNvPr id="632" name="Google Shape;632;p13"/>
              <p:cNvCxnSpPr/>
              <p:nvPr/>
            </p:nvCxnSpPr>
            <p:spPr>
              <a:xfrm>
                <a:off x="7926175" y="3199325"/>
                <a:ext cx="683100" cy="0"/>
              </a:xfrm>
              <a:prstGeom prst="straightConnector1">
                <a:avLst/>
              </a:prstGeom>
              <a:noFill/>
              <a:ln w="19050" cap="flat" cmpd="sng">
                <a:solidFill>
                  <a:schemeClr val="dk2"/>
                </a:solidFill>
                <a:prstDash val="solid"/>
                <a:round/>
                <a:headEnd type="none" w="sm" len="sm"/>
                <a:tailEnd type="none" w="sm" len="sm"/>
              </a:ln>
            </p:spPr>
          </p:cxnSp>
          <p:cxnSp>
            <p:nvCxnSpPr>
              <p:cNvPr id="633" name="Google Shape;633;p13"/>
              <p:cNvCxnSpPr/>
              <p:nvPr/>
            </p:nvCxnSpPr>
            <p:spPr>
              <a:xfrm>
                <a:off x="8267793" y="2877453"/>
                <a:ext cx="0" cy="643609"/>
              </a:xfrm>
              <a:prstGeom prst="straightConnector1">
                <a:avLst/>
              </a:prstGeom>
              <a:noFill/>
              <a:ln w="19050" cap="flat" cmpd="sng">
                <a:solidFill>
                  <a:schemeClr val="lt1"/>
                </a:solidFill>
                <a:prstDash val="solid"/>
                <a:round/>
                <a:headEnd type="none" w="sm" len="sm"/>
                <a:tailEnd type="none" w="sm" len="sm"/>
              </a:ln>
            </p:spPr>
          </p:cxnSp>
          <p:cxnSp>
            <p:nvCxnSpPr>
              <p:cNvPr id="634" name="Google Shape;634;p13"/>
              <p:cNvCxnSpPr/>
              <p:nvPr/>
            </p:nvCxnSpPr>
            <p:spPr>
              <a:xfrm rot="2700000">
                <a:off x="7926180" y="3199313"/>
                <a:ext cx="683065" cy="0"/>
              </a:xfrm>
              <a:prstGeom prst="straightConnector1">
                <a:avLst/>
              </a:prstGeom>
              <a:noFill/>
              <a:ln w="19050" cap="flat" cmpd="sng">
                <a:solidFill>
                  <a:schemeClr val="dk2"/>
                </a:solidFill>
                <a:prstDash val="solid"/>
                <a:round/>
                <a:headEnd type="none" w="sm" len="sm"/>
                <a:tailEnd type="none" w="sm" len="sm"/>
              </a:ln>
            </p:spPr>
          </p:cxnSp>
        </p:grpSp>
      </p:grpSp>
      <p:grpSp>
        <p:nvGrpSpPr>
          <p:cNvPr id="635" name="Google Shape;635;p13"/>
          <p:cNvGrpSpPr/>
          <p:nvPr/>
        </p:nvGrpSpPr>
        <p:grpSpPr>
          <a:xfrm>
            <a:off x="7651500" y="275700"/>
            <a:ext cx="1216800" cy="4592100"/>
            <a:chOff x="7651500" y="275700"/>
            <a:chExt cx="1216800" cy="4592100"/>
          </a:xfrm>
        </p:grpSpPr>
        <p:cxnSp>
          <p:nvCxnSpPr>
            <p:cNvPr id="636" name="Google Shape;636;p13"/>
            <p:cNvCxnSpPr/>
            <p:nvPr/>
          </p:nvCxnSpPr>
          <p:spPr>
            <a:xfrm rot="10800000">
              <a:off x="7651500" y="275700"/>
              <a:ext cx="0" cy="4592100"/>
            </a:xfrm>
            <a:prstGeom prst="straightConnector1">
              <a:avLst/>
            </a:prstGeom>
            <a:noFill/>
            <a:ln w="19050" cap="flat" cmpd="sng">
              <a:solidFill>
                <a:schemeClr val="dk2"/>
              </a:solidFill>
              <a:prstDash val="solid"/>
              <a:round/>
              <a:headEnd type="none" w="sm" len="sm"/>
              <a:tailEnd type="none" w="sm" len="sm"/>
            </a:ln>
          </p:spPr>
        </p:cxnSp>
        <p:cxnSp>
          <p:nvCxnSpPr>
            <p:cNvPr id="637" name="Google Shape;637;p13"/>
            <p:cNvCxnSpPr/>
            <p:nvPr/>
          </p:nvCxnSpPr>
          <p:spPr>
            <a:xfrm rot="10800000">
              <a:off x="7658700" y="2571750"/>
              <a:ext cx="1209600" cy="0"/>
            </a:xfrm>
            <a:prstGeom prst="straightConnector1">
              <a:avLst/>
            </a:prstGeom>
            <a:noFill/>
            <a:ln w="19050" cap="flat" cmpd="sng">
              <a:solidFill>
                <a:schemeClr val="dk2"/>
              </a:solidFill>
              <a:prstDash val="solid"/>
              <a:round/>
              <a:headEnd type="none" w="sm" len="sm"/>
              <a:tailEnd type="none" w="sm" len="sm"/>
            </a:ln>
          </p:spPr>
        </p:cxnSp>
      </p:grpSp>
      <p:pic>
        <p:nvPicPr>
          <p:cNvPr id="638" name="Google Shape;638;p13"/>
          <p:cNvPicPr preferRelativeResize="0"/>
          <p:nvPr/>
        </p:nvPicPr>
        <p:blipFill rotWithShape="1">
          <a:blip r:embed="rId3">
            <a:alphaModFix/>
          </a:blip>
          <a:srcRect/>
          <a:stretch/>
        </p:blipFill>
        <p:spPr>
          <a:xfrm>
            <a:off x="76200" y="0"/>
            <a:ext cx="340200" cy="245908"/>
          </a:xfrm>
          <a:prstGeom prst="rect">
            <a:avLst/>
          </a:prstGeom>
          <a:noFill/>
          <a:ln>
            <a:noFill/>
          </a:ln>
        </p:spPr>
      </p:pic>
      <p:sp>
        <p:nvSpPr>
          <p:cNvPr id="639" name="Google Shape;639;p13"/>
          <p:cNvSpPr txBox="1"/>
          <p:nvPr/>
        </p:nvSpPr>
        <p:spPr>
          <a:xfrm>
            <a:off x="383950" y="0"/>
            <a:ext cx="3832800" cy="246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1" i="0" u="none" strike="noStrike" cap="none">
                <a:solidFill>
                  <a:srgbClr val="CCCCCC"/>
                </a:solidFill>
                <a:latin typeface="Inter Tight"/>
                <a:ea typeface="Inter Tight"/>
                <a:cs typeface="Inter Tight"/>
                <a:sym typeface="Inter Tight"/>
              </a:rPr>
              <a:t>Naval Academy Bulgaria: NVNA / NAB - LNTC</a:t>
            </a:r>
            <a:endParaRPr sz="900" b="0" i="0" u="none" strike="noStrike" cap="none">
              <a:solidFill>
                <a:srgbClr val="CCCCC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LE for Astronomical Science by Slidesgo">
  <a:themeElements>
    <a:clrScheme name="Simple Light">
      <a:dk1>
        <a:srgbClr val="000000"/>
      </a:dk1>
      <a:lt1>
        <a:srgbClr val="F8F8F8"/>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8F8F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510</Words>
  <Application>Microsoft Office PowerPoint</Application>
  <PresentationFormat>On-screen Show (16:9)</PresentationFormat>
  <Paragraphs>49</Paragraphs>
  <Slides>9</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Inter Tight</vt:lpstr>
      <vt:lpstr>Manrope</vt:lpstr>
      <vt:lpstr>Arial</vt:lpstr>
      <vt:lpstr>Nunito Light</vt:lpstr>
      <vt:lpstr>Bebas Neue</vt:lpstr>
      <vt:lpstr>TLE for Astronomical Science by Slidesgo</vt:lpstr>
      <vt:lpstr>Future settlements on the Moon and Mars</vt:lpstr>
      <vt:lpstr>LUNARTEC Base</vt:lpstr>
      <vt:lpstr>LUNARTEC Base</vt:lpstr>
      <vt:lpstr>LUNARTEC Habitat Rover</vt:lpstr>
      <vt:lpstr>LUNARTEC  Explorer rover &amp; Hopper</vt:lpstr>
      <vt:lpstr>LUNARTEC  Gateway</vt:lpstr>
      <vt:lpstr>LUNARTEC 2023</vt:lpstr>
      <vt:lpstr>LUNARITE 2024</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Tonziss</dc:creator>
  <cp:lastModifiedBy>Anton E. Atanasov</cp:lastModifiedBy>
  <cp:revision>2</cp:revision>
  <dcterms:modified xsi:type="dcterms:W3CDTF">2025-10-01T20:05:18Z</dcterms:modified>
</cp:coreProperties>
</file>