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9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DFAA-5C9C-4DE2-A589-DE3EB77A66F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041-EBB7-4D5A-819E-3A605BB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2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DFAA-5C9C-4DE2-A589-DE3EB77A66F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041-EBB7-4D5A-819E-3A605BB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4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DFAA-5C9C-4DE2-A589-DE3EB77A66F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041-EBB7-4D5A-819E-3A605BB7B4C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5080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DFAA-5C9C-4DE2-A589-DE3EB77A66F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041-EBB7-4D5A-819E-3A605BB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98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DFAA-5C9C-4DE2-A589-DE3EB77A66F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041-EBB7-4D5A-819E-3A605BB7B4C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1355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DFAA-5C9C-4DE2-A589-DE3EB77A66F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041-EBB7-4D5A-819E-3A605BB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30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DFAA-5C9C-4DE2-A589-DE3EB77A66F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041-EBB7-4D5A-819E-3A605BB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69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DFAA-5C9C-4DE2-A589-DE3EB77A66F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041-EBB7-4D5A-819E-3A605BB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9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DFAA-5C9C-4DE2-A589-DE3EB77A66F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041-EBB7-4D5A-819E-3A605BB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66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DFAA-5C9C-4DE2-A589-DE3EB77A66F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041-EBB7-4D5A-819E-3A605BB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065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DFAA-5C9C-4DE2-A589-DE3EB77A66F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041-EBB7-4D5A-819E-3A605BB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0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DFAA-5C9C-4DE2-A589-DE3EB77A66F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041-EBB7-4D5A-819E-3A605BB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59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DFAA-5C9C-4DE2-A589-DE3EB77A66F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041-EBB7-4D5A-819E-3A605BB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8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DFAA-5C9C-4DE2-A589-DE3EB77A66F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041-EBB7-4D5A-819E-3A605BB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5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DFAA-5C9C-4DE2-A589-DE3EB77A66F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041-EBB7-4D5A-819E-3A605BB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1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5041-EBB7-4D5A-819E-3A605BB7B4C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4DFAA-5C9C-4DE2-A589-DE3EB77A66F1}" type="datetimeFigureOut">
              <a:rPr lang="en-US" smtClean="0"/>
              <a:t>10/2/2025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6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DFAA-5C9C-4DE2-A589-DE3EB77A66F1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BC5041-EBB7-4D5A-819E-3A605BB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7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045" y="5425904"/>
            <a:ext cx="3800687" cy="12622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641" y="181646"/>
            <a:ext cx="4652379" cy="11963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60448" y="1805926"/>
            <a:ext cx="86267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cap="all" dirty="0" smtClean="0">
                <a:solidFill>
                  <a:srgbClr val="0070C0"/>
                </a:solidFill>
                <a:effectLst/>
                <a:latin typeface="Raleway"/>
              </a:rPr>
              <a:t>Градът като учебна площадка. Използване на градската среда за модерно и качествено образование</a:t>
            </a:r>
            <a:endParaRPr lang="ru-RU" sz="3200" b="1" i="0" cap="all" dirty="0">
              <a:solidFill>
                <a:srgbClr val="0070C0"/>
              </a:solidFill>
              <a:effectLst/>
              <a:latin typeface="Raleway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971" y="4884673"/>
            <a:ext cx="1476508" cy="18703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85663" y="3857486"/>
            <a:ext cx="27716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– 10 </a:t>
            </a:r>
            <a:r>
              <a:rPr lang="bg-BG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октомври 2025 г.</a:t>
            </a:r>
          </a:p>
          <a:p>
            <a:pPr algn="ctr"/>
            <a:r>
              <a:rPr lang="bg-BG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bg-BG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 Варна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19274" y="4594907"/>
            <a:ext cx="39487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3399"/>
                </a:solidFill>
              </a:rPr>
              <a:t>Стойна Илиева,</a:t>
            </a:r>
          </a:p>
          <a:p>
            <a:r>
              <a:rPr lang="ru-RU" sz="2400" b="1" i="1" dirty="0" smtClean="0">
                <a:solidFill>
                  <a:srgbClr val="003399"/>
                </a:solidFill>
              </a:rPr>
              <a:t>ст. учител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2982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164" y="365125"/>
            <a:ext cx="7908636" cy="355311"/>
          </a:xfrm>
        </p:spPr>
        <p:txBody>
          <a:bodyPr>
            <a:normAutofit fontScale="90000"/>
          </a:bodyPr>
          <a:lstStyle/>
          <a:p>
            <a:r>
              <a:rPr lang="bg-BG" dirty="0" smtClean="0"/>
              <a:t/>
            </a:r>
            <a:br>
              <a:rPr lang="bg-BG" dirty="0" smtClean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g-BG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977471" y="2206231"/>
            <a:ext cx="423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2025-1-BG01-KA122-SCH-000315140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005902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3399"/>
                </a:solidFill>
              </a:rPr>
              <a:t>Проект «Бъдеще </a:t>
            </a:r>
            <a:r>
              <a:rPr lang="ru-RU" sz="3600" b="1" i="1" dirty="0">
                <a:solidFill>
                  <a:srgbClr val="003399"/>
                </a:solidFill>
              </a:rPr>
              <a:t>от днес </a:t>
            </a:r>
            <a:r>
              <a:rPr lang="ru-RU" sz="3600" b="1" i="1" dirty="0" smtClean="0">
                <a:solidFill>
                  <a:srgbClr val="003399"/>
                </a:solidFill>
              </a:rPr>
              <a:t>– трансформиращо образование </a:t>
            </a:r>
            <a:r>
              <a:rPr lang="ru-RU" sz="3600" b="1" i="1" dirty="0">
                <a:solidFill>
                  <a:srgbClr val="003399"/>
                </a:solidFill>
              </a:rPr>
              <a:t>в подкрепа </a:t>
            </a:r>
            <a:r>
              <a:rPr lang="ru-RU" sz="3600" b="1" i="1" dirty="0" smtClean="0">
                <a:solidFill>
                  <a:srgbClr val="003399"/>
                </a:solidFill>
              </a:rPr>
              <a:t>на многообразието»</a:t>
            </a:r>
            <a:endParaRPr lang="en-US" sz="3600" dirty="0">
              <a:solidFill>
                <a:srgbClr val="00339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71" b="29284"/>
          <a:stretch/>
        </p:blipFill>
        <p:spPr>
          <a:xfrm>
            <a:off x="9485357" y="4796661"/>
            <a:ext cx="2296156" cy="967697"/>
          </a:xfrm>
          <a:prstGeom prst="rect">
            <a:avLst/>
          </a:prstGeom>
        </p:spPr>
      </p:pic>
      <p:pic>
        <p:nvPicPr>
          <p:cNvPr id="8" name="Picture 2" descr="https://sdmntpritalynorth.oaiusercontent.com/files/00000000-0224-6246-8656-d56e3cf6a1d3/raw?se=2025-10-02T14%3A03%3A34Z&amp;sp=r&amp;sv=2024-08-04&amp;sr=b&amp;scid=9632d45f-179b-5a55-817d-72b9a7158df3&amp;skoid=0a4a0f0c-99ac-4752-9d87-cfac036fa93f&amp;sktid=a48cca56-e6da-484e-a814-9c849652bcb3&amp;skt=2025-10-01T19%3A08%3A46Z&amp;ske=2025-10-02T19%3A08%3A46Z&amp;sks=b&amp;skv=2024-08-04&amp;sig=4ShiyThEvAjAFJTt3CvF9tDmyfwG9liIHwfP5/yCa9c%3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501" y="2740603"/>
            <a:ext cx="5815521" cy="387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72" y="230173"/>
            <a:ext cx="2649462" cy="681290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1" y="5764358"/>
            <a:ext cx="2837747" cy="942455"/>
          </a:xfrm>
          <a:prstGeom prst="rect">
            <a:avLst/>
          </a:prstGeom>
        </p:spPr>
      </p:pic>
      <p:pic>
        <p:nvPicPr>
          <p:cNvPr id="12" name="Picture 2" descr="Икономедиа&quot; започва проект за Общата селскостопанска политика на ЕС |  Дневник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06" b="31654"/>
          <a:stretch/>
        </p:blipFill>
        <p:spPr bwMode="auto">
          <a:xfrm>
            <a:off x="9191134" y="6003622"/>
            <a:ext cx="2884602" cy="61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6437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47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Raleway</vt:lpstr>
      <vt:lpstr>Trebuchet MS</vt:lpstr>
      <vt:lpstr>Wingdings 3</vt:lpstr>
      <vt:lpstr>Facet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</cp:revision>
  <dcterms:created xsi:type="dcterms:W3CDTF">2025-10-02T12:13:28Z</dcterms:created>
  <dcterms:modified xsi:type="dcterms:W3CDTF">2025-10-02T13:47:42Z</dcterms:modified>
</cp:coreProperties>
</file>