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4" r:id="rId3"/>
    <p:sldId id="292" r:id="rId4"/>
    <p:sldId id="300" r:id="rId5"/>
    <p:sldId id="291" r:id="rId6"/>
    <p:sldId id="294" r:id="rId7"/>
    <p:sldId id="293" r:id="rId8"/>
    <p:sldId id="283" r:id="rId9"/>
    <p:sldId id="310" r:id="rId10"/>
    <p:sldId id="312" r:id="rId11"/>
    <p:sldId id="286" r:id="rId12"/>
    <p:sldId id="288" r:id="rId13"/>
    <p:sldId id="302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ED68-97E5-4F87-AE84-7E6E83B0413E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5A6E-674A-48AD-86EC-6A6E6C342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15A6E-674A-48AD-86EC-6A6E6C3421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3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15A6E-674A-48AD-86EC-6A6E6C3421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4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B4A5-0D2B-578B-5694-CD674576C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6BE0-7022-7274-46DA-F66C07A2F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27012-9952-6F6B-7F18-F6DF9A57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FC119-6B39-2A3A-F64D-6B2B5996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A2ADC-A6CE-95E1-1839-7368E1A4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0503-C9BB-F16D-1E98-0C70A5A9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DF031-BC6A-0A9E-2C60-A457219C2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CA22-4D41-9282-71D7-FCBFA779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41FEC-34AA-BA84-675D-73E0242B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CE0F-CA43-66BF-FB33-17275CED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5FDC5-2EC2-8B90-175B-08F6EF840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98148-E825-FC06-84AA-CB83001F7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7ECE-E2D5-213D-76E1-9D8B7368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2C0B-F259-55A5-DEE0-430F5155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FE228-43EC-CA98-8466-F12C2E4A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58D8-118F-7B2C-1AF1-39686F75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C631-3296-73B7-2602-1088D5980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1439-37D1-9BDF-4E52-FDA6B089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547E-8309-044C-D284-5E489936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4AA6-8C50-5E56-5EC3-4D05581B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9F86-4B36-97CD-9A9C-57D0D9A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14AF-A18C-52E6-FAE8-94C1F4F5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0448-1A03-ECB8-FF5C-321AAEE7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313F-3A17-C15F-781C-843AF4D6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D644-60AC-49F0-FC0C-C9DBB54F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888F-F514-9DC5-DBDD-62437895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8482-2DB0-AE02-6D84-A705A712E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9DD7E-C418-37CB-9D5B-B6CFEF8E1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3A441-07A2-4035-0C3D-84C03AF4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F743A-54B4-F6AD-73E3-245119FB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22686-0EAF-1F15-4246-13E768AE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DECC-016E-B8B2-4677-79702B9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81217-5CAA-06A6-0650-4E149C16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C0307-8121-575F-2F9E-4D5E89A8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60A47-003C-06B8-2A5B-208A7B84F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F71CF-7176-53EC-14DF-E45D5872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083E-A1CE-189F-6EFF-649382DA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2F61D-7A90-ADEB-56DA-FF28D04C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2C093-3A76-FA88-E88A-7945FDB2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7F60-0BF2-F65F-3F53-A574F930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4B3A7-78FE-2176-68A1-D2CD24B5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697DC-3F64-9278-7CDB-9DFC7C81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568EC-9C62-AE02-E936-F4221C4D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31ABC-2EE5-8DE0-50E6-60C1E2AC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9BE49-AD4F-09EC-B929-79BC5C17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8F5F3-66FC-1ECF-C0F8-545CE658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D46-2E4C-91C6-DC69-1E9722A0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5C37-15A8-F7A3-AE51-8700EB30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40A22-4658-5A34-06CB-97DDD9D6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874B3-50E6-D42F-3CD5-2ED63AF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B8C9-6A1A-B412-2443-67D3A7E0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1A38A-0123-5BF9-60D9-5ED28C1F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648C-DAE4-7749-A81C-D4E1855B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388CB-65B3-2027-96F9-773126E47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A6F90-29AF-450E-A1A0-056D0C5BA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C4939-0D38-CCC1-7D77-886E7C02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B65A-C15E-7339-42E6-F82BDDDC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960FF-9FB5-F803-3D3C-02C96B97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0B95A-805E-FAC2-85E5-0B6B65E1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3EAFA-8E55-44FC-0610-43FC4195A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9CDD8-B933-C4D3-F219-2EA50842B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F014-C382-418C-93C7-1412BE6CFC2D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44A2-30C2-D097-C03E-DCA519C99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C401-CF44-7DDB-CC35-7E2FB33C5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9D99-EAEA-4DBE-9E6F-26607550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BeautifulScienceB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@BeautifulScienceB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www.beautifulscience.bg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yubov.kostova@gmail.com" TargetMode="External"/><Relationship Id="rId5" Type="http://schemas.openxmlformats.org/officeDocument/2006/relationships/hyperlink" Target="mailto:office@beautifulscience.bg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of a science festival&#10;&#10;AI-generated content may be incorrect.">
            <a:extLst>
              <a:ext uri="{FF2B5EF4-FFF2-40B4-BE49-F238E27FC236}">
                <a16:creationId xmlns:a16="http://schemas.microsoft.com/office/drawing/2014/main" id="{020436DD-BD21-F9BF-32BB-B6B186421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AEBF6-19A6-C713-EB01-260831776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5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Фестивалите на науката и училището</a:t>
            </a:r>
            <a:endParaRPr lang="en-US" sz="5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2598-5DBE-7FA5-6E16-180BCAD42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 Костова</a:t>
            </a: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9844C-FBD8-2DFE-9640-AA952BA271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7864"/>
            <a:ext cx="4785866" cy="4843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FA4E64-EA75-D8EF-8811-D26E1F433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5972" y="1215026"/>
            <a:ext cx="6895397" cy="3985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7715DF-5D08-0493-8C07-C7823E069A19}"/>
              </a:ext>
            </a:extLst>
          </p:cNvPr>
          <p:cNvSpPr txBox="1"/>
          <p:nvPr/>
        </p:nvSpPr>
        <p:spPr>
          <a:xfrm>
            <a:off x="2808786" y="5925512"/>
            <a:ext cx="7136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https://beautifulscience.bg/schools-varna/</a:t>
            </a:r>
          </a:p>
        </p:txBody>
      </p:sp>
    </p:spTree>
    <p:extLst>
      <p:ext uri="{BB962C8B-B14F-4D97-AF65-F5344CB8AC3E}">
        <p14:creationId xmlns:p14="http://schemas.microsoft.com/office/powerpoint/2010/main" val="128007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C529E5-5E41-8979-B403-F3055FD46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3963" y="-53382"/>
            <a:ext cx="8115280" cy="6408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BBC568-07DC-0146-EFB6-DA10485141CF}"/>
              </a:ext>
            </a:extLst>
          </p:cNvPr>
          <p:cNvSpPr txBox="1"/>
          <p:nvPr/>
        </p:nvSpPr>
        <p:spPr>
          <a:xfrm>
            <a:off x="8926221" y="1188322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CA546-071E-F840-98C4-354C802C3A18}"/>
              </a:ext>
            </a:extLst>
          </p:cNvPr>
          <p:cNvSpPr txBox="1"/>
          <p:nvPr/>
        </p:nvSpPr>
        <p:spPr>
          <a:xfrm>
            <a:off x="903450" y="640831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https://www.youtube.com/@BeautifulScienceBG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39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BBC568-07DC-0146-EFB6-DA10485141CF}"/>
              </a:ext>
            </a:extLst>
          </p:cNvPr>
          <p:cNvSpPr txBox="1"/>
          <p:nvPr/>
        </p:nvSpPr>
        <p:spPr>
          <a:xfrm>
            <a:off x="8926221" y="1188322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CA546-071E-F840-98C4-354C802C3A18}"/>
              </a:ext>
            </a:extLst>
          </p:cNvPr>
          <p:cNvSpPr txBox="1"/>
          <p:nvPr/>
        </p:nvSpPr>
        <p:spPr>
          <a:xfrm>
            <a:off x="903450" y="640831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https://www.youtube.com/@BeautifulScienceBG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89C2-18B7-28BC-9A5F-3FC49DE7F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57" y="277260"/>
            <a:ext cx="6141727" cy="5383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77B99-7F52-973B-4435-A3EF9681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35" y="277260"/>
            <a:ext cx="5525271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9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6329280-0BB9-04B3-0413-0DFCF7DA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7" y="1433367"/>
            <a:ext cx="65246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2A588-D64A-017D-F039-459CA0E7D53D}"/>
              </a:ext>
            </a:extLst>
          </p:cNvPr>
          <p:cNvSpPr txBox="1"/>
          <p:nvPr/>
        </p:nvSpPr>
        <p:spPr>
          <a:xfrm>
            <a:off x="6807200" y="5503774"/>
            <a:ext cx="439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Sofia Sans" pitchFamily="2" charset="0"/>
              </a:rPr>
              <a:t>diagram: https://media.springernature.com/</a:t>
            </a:r>
          </a:p>
        </p:txBody>
      </p:sp>
      <p:pic>
        <p:nvPicPr>
          <p:cNvPr id="7" name="Picture 6" descr="A person wearing a helmet over her head&#10;&#10;AI-generated content may be incorrect.">
            <a:extLst>
              <a:ext uri="{FF2B5EF4-FFF2-40B4-BE49-F238E27FC236}">
                <a16:creationId xmlns:a16="http://schemas.microsoft.com/office/drawing/2014/main" id="{2246544F-9835-F306-602B-CAFBDB5E34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5" y="1470945"/>
            <a:ext cx="5143500" cy="3632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A17104D-3BE2-22D8-5EEF-0212E27B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170392"/>
            <a:ext cx="10515600" cy="1325563"/>
          </a:xfrm>
        </p:spPr>
        <p:txBody>
          <a:bodyPr/>
          <a:lstStyle/>
          <a:p>
            <a:r>
              <a:rPr lang="en-US" dirty="0">
                <a:latin typeface="Sofia Sans" pitchFamily="2" charset="0"/>
              </a:rPr>
              <a:t>STEM / STEAM / SHAPE… </a:t>
            </a:r>
            <a:r>
              <a:rPr lang="bg-BG" dirty="0">
                <a:latin typeface="Sofia Sans" pitchFamily="2" charset="0"/>
              </a:rPr>
              <a:t>различни абревиатури – едно послание</a:t>
            </a:r>
            <a:endParaRPr lang="en-GB" dirty="0">
              <a:latin typeface="Sofia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F6FCE-676C-F1D2-5C42-576D9E9ED09E}"/>
              </a:ext>
            </a:extLst>
          </p:cNvPr>
          <p:cNvSpPr txBox="1"/>
          <p:nvPr/>
        </p:nvSpPr>
        <p:spPr>
          <a:xfrm>
            <a:off x="109537" y="5362764"/>
            <a:ext cx="5063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Sofia Sans" pitchFamily="2" charset="0"/>
              </a:rPr>
              <a:t>SHAPE: Social sciences, Humanities, and the Arts for People and the Economy.</a:t>
            </a:r>
          </a:p>
          <a:p>
            <a:pPr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63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y be an image of 1 person, map, arctic and text">
            <a:extLst>
              <a:ext uri="{FF2B5EF4-FFF2-40B4-BE49-F238E27FC236}">
                <a16:creationId xmlns:a16="http://schemas.microsoft.com/office/drawing/2014/main" id="{36F88B38-E94C-72A4-8381-055E50EDE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 bwMode="auto">
          <a:xfrm>
            <a:off x="1" y="1"/>
            <a:ext cx="4038603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ircular logo with a flower of life symbol&#10;&#10;AI-generated content may be incorrect.">
            <a:extLst>
              <a:ext uri="{FF2B5EF4-FFF2-40B4-BE49-F238E27FC236}">
                <a16:creationId xmlns:a16="http://schemas.microsoft.com/office/drawing/2014/main" id="{9CA91CA4-75D1-0253-DB02-458697F597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5" name="Picture 4" descr="A purple circle with white text and a heart&#10;&#10;AI-generated content may be incorrect.">
            <a:extLst>
              <a:ext uri="{FF2B5EF4-FFF2-40B4-BE49-F238E27FC236}">
                <a16:creationId xmlns:a16="http://schemas.microsoft.com/office/drawing/2014/main" id="{8A77BEBD-E6FE-A2CC-AF2F-DC49C4558B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DC25A-D0CE-71E5-A1C6-C7390643C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4" y="5588000"/>
            <a:ext cx="11891912" cy="920590"/>
          </a:xfrm>
        </p:spPr>
        <p:txBody>
          <a:bodyPr anchor="ctr">
            <a:noAutofit/>
          </a:bodyPr>
          <a:lstStyle/>
          <a:p>
            <a:r>
              <a:rPr lang="bg-BG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Ви!</a:t>
            </a:r>
            <a:b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 Костова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office@beautifulscience.bg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lyubov.kostova@gmail.com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www.beautifulscience.bg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97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8ECF4CD3-534E-E72A-9C91-C0088A3F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555993"/>
            <a:ext cx="5294716" cy="37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406E28-D3D0-2D5A-2E63-0F11039E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3817" y="907392"/>
            <a:ext cx="5294715" cy="50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AC89B-D7A5-F81B-5CD5-78A8BDC4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Sofia Sans" pitchFamily="2" charset="0"/>
                <a:cs typeface="Arial" panose="020B0604020202020204" pitchFamily="34" charset="0"/>
              </a:rPr>
              <a:t>Защо изобщо </a:t>
            </a:r>
            <a:r>
              <a:rPr lang="en-GB" b="1" dirty="0">
                <a:latin typeface="Sofia Sans" pitchFamily="2" charset="0"/>
                <a:cs typeface="Arial" panose="020B0604020202020204" pitchFamily="34" charset="0"/>
              </a:rPr>
              <a:t>STEM?</a:t>
            </a:r>
          </a:p>
        </p:txBody>
      </p:sp>
    </p:spTree>
    <p:extLst>
      <p:ext uri="{BB962C8B-B14F-4D97-AF65-F5344CB8AC3E}">
        <p14:creationId xmlns:p14="http://schemas.microsoft.com/office/powerpoint/2010/main" val="395017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nformation, Misinformation and Disinformation:' Symposium sorts it out at  Morgan Library">
            <a:extLst>
              <a:ext uri="{FF2B5EF4-FFF2-40B4-BE49-F238E27FC236}">
                <a16:creationId xmlns:a16="http://schemas.microsoft.com/office/drawing/2014/main" id="{FA9B2A8F-78FF-D0FC-0E40-2942F12B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-3046" y="340423"/>
            <a:ext cx="4630139" cy="52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t's a Fact. No Discussion Needed. Or ...">
            <a:extLst>
              <a:ext uri="{FF2B5EF4-FFF2-40B4-BE49-F238E27FC236}">
                <a16:creationId xmlns:a16="http://schemas.microsoft.com/office/drawing/2014/main" id="{44328005-FDE2-6C64-5E50-037B4D43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1780" y="1071563"/>
            <a:ext cx="7290218" cy="52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6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E1F8B854-7D7A-244F-BDDB-5C0A18B0D5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A04D1-B517-A0E4-E208-C276892D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fia Sans" pitchFamily="2" charset="0"/>
              </a:rPr>
              <a:t>Ролеви модели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Sofia Sans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 graphic of map and text">
            <a:extLst>
              <a:ext uri="{FF2B5EF4-FFF2-40B4-BE49-F238E27FC236}">
                <a16:creationId xmlns:a16="http://schemas.microsoft.com/office/drawing/2014/main" id="{F2E6D707-6F65-9607-D9E3-E19CDF1C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3AC6A-E218-2F8B-AB93-39E59EA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fia Sans" pitchFamily="2" charset="0"/>
                <a:cs typeface="Arial" panose="020B0604020202020204" pitchFamily="34" charset="0"/>
              </a:rPr>
              <a:t>Но също и: бъдещи професии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  <a:latin typeface="Sofia Sans" pitchFamily="2" charset="0"/>
              <a:cs typeface="Arial" panose="020B0604020202020204" pitchFamily="34" charset="0"/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rriculum overview graphic">
            <a:extLst>
              <a:ext uri="{FF2B5EF4-FFF2-40B4-BE49-F238E27FC236}">
                <a16:creationId xmlns:a16="http://schemas.microsoft.com/office/drawing/2014/main" id="{33511DF9-F209-7C9A-6A98-B581584D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234" y="70866"/>
            <a:ext cx="7903520" cy="669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laying with a model&#10;&#10;AI-generated content may be incorrect.">
            <a:extLst>
              <a:ext uri="{FF2B5EF4-FFF2-40B4-BE49-F238E27FC236}">
                <a16:creationId xmlns:a16="http://schemas.microsoft.com/office/drawing/2014/main" id="{818EE0E4-C22F-9645-8E43-BE73235AB1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D0A54-731F-6DA2-913F-399F6DCA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" y="5317240"/>
            <a:ext cx="12191999" cy="744836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bg-BG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fia Sans" pitchFamily="2" charset="0"/>
                <a:cs typeface="Arial" panose="020B0604020202020204" pitchFamily="34" charset="0"/>
              </a:rPr>
              <a:t>Обучение, основано на факти във всички предмети</a:t>
            </a:r>
            <a:endParaRPr lang="en-GB" sz="3100" b="1" dirty="0">
              <a:solidFill>
                <a:schemeClr val="tx1">
                  <a:lumMod val="85000"/>
                  <a:lumOff val="15000"/>
                </a:schemeClr>
              </a:solidFill>
              <a:latin typeface="Sofia Sans" pitchFamily="2" charset="0"/>
              <a:cs typeface="Arial" panose="020B0604020202020204" pitchFamily="34" charset="0"/>
            </a:endParaRPr>
          </a:p>
        </p:txBody>
      </p: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1ECAF4B3-E612-0B78-DA92-400481D17A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3" name="Picture 2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B3D7D39D-8969-C203-F728-58C249546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2" name="Picture 1" descr="A poster of a planet&#10;&#10;AI-generated content may be incorrect.">
            <a:extLst>
              <a:ext uri="{FF2B5EF4-FFF2-40B4-BE49-F238E27FC236}">
                <a16:creationId xmlns:a16="http://schemas.microsoft.com/office/drawing/2014/main" id="{2198312B-EA76-152B-EFDE-6FD0C6D1F6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7" name="Picture 6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6589E735-58CB-8C4D-091E-76782DDABA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87CCEA-CF68-AAEC-0D19-F3751340E1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2EC1B-C807-4743-C18F-8650D60B5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BAD1BA-A41A-A25A-42AA-355900C372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5" y="263047"/>
            <a:ext cx="5965515" cy="60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116</Words>
  <Application>Microsoft Office PowerPoint</Application>
  <PresentationFormat>Widescreen</PresentationFormat>
  <Paragraphs>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Sofia Sans</vt:lpstr>
      <vt:lpstr>Office Theme</vt:lpstr>
      <vt:lpstr>Фестивалите на науката и училището</vt:lpstr>
      <vt:lpstr>Защо изобщо STEM?</vt:lpstr>
      <vt:lpstr>PowerPoint Presentation</vt:lpstr>
      <vt:lpstr>Ролеви модели</vt:lpstr>
      <vt:lpstr>Но също и: бъдещи професии</vt:lpstr>
      <vt:lpstr>PowerPoint Presentation</vt:lpstr>
      <vt:lpstr>Обучение, основано на факти във всички предмети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/ STEAM / SHAPE… различни абревиатури – едно послание</vt:lpstr>
      <vt:lpstr>Благодаря Ви! Любов Костова office@beautifulscience.bg  lyubov.kostova@gmail.com  www.beautifulscience.bg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SEARCH </dc:title>
  <dc:creator>Lyubov Kostova</dc:creator>
  <cp:lastModifiedBy>Lyubov Kostova</cp:lastModifiedBy>
  <cp:revision>15</cp:revision>
  <dcterms:created xsi:type="dcterms:W3CDTF">2023-12-14T22:23:27Z</dcterms:created>
  <dcterms:modified xsi:type="dcterms:W3CDTF">2025-10-07T13:51:59Z</dcterms:modified>
</cp:coreProperties>
</file>