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59" r:id="rId9"/>
    <p:sldId id="260" r:id="rId10"/>
    <p:sldId id="258" r:id="rId11"/>
    <p:sldId id="261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>
      <p:cViewPr varScale="1">
        <p:scale>
          <a:sx n="104" d="100"/>
          <a:sy n="104" d="100"/>
        </p:scale>
        <p:origin x="89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9840" y="463753"/>
            <a:ext cx="10272318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073676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2243" y="0"/>
              <a:ext cx="5289757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930565" y="228600"/>
            <a:ext cx="526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Форум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„Градът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като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учебна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площадка.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Използване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dirty="0" err="1">
                <a:latin typeface="Verdana"/>
                <a:cs typeface="Verdana"/>
              </a:rPr>
              <a:t>на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10" dirty="0" err="1">
                <a:latin typeface="Verdana"/>
                <a:cs typeface="Verdana"/>
              </a:rPr>
              <a:t>градскат</a:t>
            </a:r>
            <a:r>
              <a:rPr lang="bg-BG" sz="1200" spc="-10" dirty="0">
                <a:latin typeface="Verdana"/>
                <a:cs typeface="Verdana"/>
              </a:rPr>
              <a:t>а</a:t>
            </a:r>
            <a:endParaRPr sz="1200" dirty="0">
              <a:latin typeface="Verdana"/>
              <a:cs typeface="Verdana"/>
            </a:endParaRPr>
          </a:p>
          <a:p>
            <a:pPr marL="90170"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Verdana"/>
                <a:cs typeface="Verdana"/>
              </a:rPr>
              <a:t>среда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за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модерно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и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качествено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образование“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6133" y="2604261"/>
            <a:ext cx="3982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„Четем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за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теб,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за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нас,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за</a:t>
            </a:r>
            <a:r>
              <a:rPr sz="1800" spc="-10" dirty="0">
                <a:latin typeface="Verdana"/>
                <a:cs typeface="Verdana"/>
              </a:rPr>
              <a:t> всички“ </a:t>
            </a:r>
            <a:r>
              <a:rPr sz="1800" spc="-25" dirty="0">
                <a:latin typeface="Verdana"/>
                <a:cs typeface="Verdana"/>
              </a:rPr>
              <a:t>или</a:t>
            </a:r>
            <a:endParaRPr sz="18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когато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градът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се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превръща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в</a:t>
            </a:r>
            <a:endParaRPr sz="1800" dirty="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класна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стая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15517" y="5514735"/>
            <a:ext cx="231521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7874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Мариела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Теодорова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Пенова </a:t>
            </a:r>
            <a:r>
              <a:rPr sz="1200" dirty="0">
                <a:latin typeface="Verdana"/>
                <a:cs typeface="Verdana"/>
              </a:rPr>
              <a:t>Кремена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Петрова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Методиева</a:t>
            </a:r>
            <a:endParaRPr sz="1200" dirty="0">
              <a:latin typeface="Verdana"/>
              <a:cs typeface="Verdana"/>
            </a:endParaRPr>
          </a:p>
          <a:p>
            <a:pPr marR="5715" algn="r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latin typeface="Verdana"/>
                <a:cs typeface="Verdana"/>
              </a:rPr>
              <a:t>Второ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основно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училище</a:t>
            </a:r>
            <a:endParaRPr sz="1200" dirty="0">
              <a:latin typeface="Verdana"/>
              <a:cs typeface="Verdana"/>
            </a:endParaRPr>
          </a:p>
          <a:p>
            <a:pPr marR="5715" algn="r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„Никола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Йонков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Вапцаров“,</a:t>
            </a:r>
            <a:endParaRPr sz="1200" dirty="0">
              <a:latin typeface="Verdana"/>
              <a:cs typeface="Verdana"/>
            </a:endParaRPr>
          </a:p>
          <a:p>
            <a:pPr marL="1545590" marR="5080" indent="-43180" algn="r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България, </a:t>
            </a:r>
            <a:r>
              <a:rPr sz="1200" dirty="0">
                <a:latin typeface="Verdana"/>
                <a:cs typeface="Verdana"/>
              </a:rPr>
              <a:t>гр.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Варна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80509"/>
              </p:ext>
            </p:extLst>
          </p:nvPr>
        </p:nvGraphicFramePr>
        <p:xfrm>
          <a:off x="471169" y="522986"/>
          <a:ext cx="5384164" cy="5987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Място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Тематика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Какво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научих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10" dirty="0" err="1">
                          <a:latin typeface="Verdana"/>
                          <a:cs typeface="Verdana"/>
                        </a:rPr>
                        <a:t>Археологи</a:t>
                      </a:r>
                      <a:r>
                        <a:rPr lang="bg-BG" sz="1400" spc="-10" dirty="0">
                          <a:latin typeface="Verdana"/>
                          <a:cs typeface="Verdana"/>
                        </a:rPr>
                        <a:t>чес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 err="1">
                          <a:latin typeface="Verdana"/>
                          <a:cs typeface="Verdana"/>
                        </a:rPr>
                        <a:t>ки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 err="1">
                          <a:latin typeface="Verdana"/>
                          <a:cs typeface="Verdana"/>
                        </a:rPr>
                        <a:t>музей</a:t>
                      </a:r>
                      <a:r>
                        <a:rPr lang="bg-BG" sz="1400" spc="-10" dirty="0">
                          <a:latin typeface="Verdana"/>
                          <a:cs typeface="Verdana"/>
                        </a:rPr>
                        <a:t>-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Учебен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център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„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 Миналото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оживява“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Древните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2075" marR="2609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цивилизации</a:t>
                      </a:r>
                      <a:r>
                        <a:rPr sz="14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изработиха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старинна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лампа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Градска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художествена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галерия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082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„Свят</a:t>
                      </a:r>
                      <a:r>
                        <a:rPr sz="14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цветове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форми“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3149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Картичка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за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мама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Обсерватория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планетариум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626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„Космос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галактики“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89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Планетни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съзвездия</a:t>
                      </a:r>
                      <a:r>
                        <a:rPr sz="14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във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Вселената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Опера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72110" algn="just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BG" sz="1400" dirty="0">
                          <a:latin typeface="Verdana"/>
                          <a:cs typeface="Verdana"/>
                        </a:rPr>
                        <a:t>„</a:t>
                      </a:r>
                      <a:r>
                        <a:rPr lang="bg-BG" sz="1400" dirty="0">
                          <a:latin typeface="Verdana"/>
                          <a:cs typeface="Verdana"/>
                        </a:rPr>
                        <a:t>Оперни</a:t>
                      </a:r>
                      <a:r>
                        <a:rPr lang="bg-BG"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bg-BG" sz="1400" spc="-10" dirty="0">
                          <a:latin typeface="Verdana"/>
                          <a:cs typeface="Verdana"/>
                        </a:rPr>
                        <a:t>тайни“- </a:t>
                      </a:r>
                      <a:r>
                        <a:rPr lang="bg-BG" sz="1400" dirty="0">
                          <a:latin typeface="Verdana"/>
                          <a:cs typeface="Verdana"/>
                        </a:rPr>
                        <a:t>детски</a:t>
                      </a:r>
                      <a:r>
                        <a:rPr lang="bg-BG"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bg-BG" sz="1400" spc="-10" dirty="0">
                          <a:latin typeface="Verdana"/>
                          <a:cs typeface="Verdana"/>
                        </a:rPr>
                        <a:t>мюзикъл- </a:t>
                      </a:r>
                      <a:r>
                        <a:rPr lang="bg-BG" sz="1400" dirty="0">
                          <a:latin typeface="Verdana"/>
                          <a:cs typeface="Verdana"/>
                        </a:rPr>
                        <a:t>“Мечо</a:t>
                      </a:r>
                      <a:r>
                        <a:rPr lang="bg-BG"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bg-BG" sz="1400" spc="-20" dirty="0">
                          <a:latin typeface="Verdana"/>
                          <a:cs typeface="Verdana"/>
                        </a:rPr>
                        <a:t>Пух“</a:t>
                      </a:r>
                      <a:endParaRPr lang="bg-BG" sz="1400" dirty="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Магията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на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2075" marR="26733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оперното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изкуство-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път</a:t>
                      </a:r>
                      <a:r>
                        <a:rPr sz="1400" spc="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сцена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1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Съвместна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извяа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 err="1">
                          <a:latin typeface="Verdana"/>
                          <a:cs typeface="Verdana"/>
                        </a:rPr>
                        <a:t>с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ДГ</a:t>
                      </a:r>
                      <a:r>
                        <a:rPr lang="bg-BG"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№1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„Светулка“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„Добротворство“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Примерът на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по-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големите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Градска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библиотека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„П.Славейков“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детски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отдел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Приказен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сват-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среща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с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писателката</a:t>
                      </a:r>
                      <a:r>
                        <a:rPr sz="14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Катя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Антонова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 err="1">
                          <a:latin typeface="Verdana"/>
                          <a:cs typeface="Verdana"/>
                        </a:rPr>
                        <a:t>Пътя</a:t>
                      </a:r>
                      <a:r>
                        <a:rPr lang="bg-BG" sz="14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на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  <a:p>
                      <a:pPr marL="92075" marR="22860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въображението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разкрива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нови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вълшебни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светове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5207" y="216408"/>
            <a:ext cx="1972055" cy="2630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1223" y="3130295"/>
            <a:ext cx="1972055" cy="26273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5288" y="3523488"/>
            <a:ext cx="2097023" cy="27950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59423" y="618744"/>
            <a:ext cx="2971800" cy="22280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" y="0"/>
            <a:ext cx="12073128" cy="6790942"/>
            <a:chOff x="118871" y="0"/>
            <a:chExt cx="12073128" cy="679094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" y="0"/>
              <a:ext cx="12073128" cy="67909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9935" y="1127760"/>
              <a:ext cx="5681980" cy="2676525"/>
            </a:xfrm>
            <a:custGeom>
              <a:avLst/>
              <a:gdLst/>
              <a:ahLst/>
              <a:cxnLst/>
              <a:rect l="l" t="t" r="r" b="b"/>
              <a:pathLst>
                <a:path w="5681980" h="2676525">
                  <a:moveTo>
                    <a:pt x="5681472" y="0"/>
                  </a:moveTo>
                  <a:lnTo>
                    <a:pt x="0" y="0"/>
                  </a:lnTo>
                  <a:lnTo>
                    <a:pt x="0" y="2676144"/>
                  </a:lnTo>
                  <a:lnTo>
                    <a:pt x="5681472" y="2676144"/>
                  </a:lnTo>
                  <a:lnTo>
                    <a:pt x="5681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7456" y="1157986"/>
            <a:ext cx="4164965" cy="26096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Доброто пътува от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сърце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до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сърце.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Децата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 err="1">
                <a:latin typeface="Arial"/>
                <a:cs typeface="Arial"/>
              </a:rPr>
              <a:t>от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lang="bg-BG" sz="1400" b="1" dirty="0">
                <a:latin typeface="Arial"/>
                <a:cs typeface="Arial"/>
              </a:rPr>
              <a:t>.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клас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посетиха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деца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от</a:t>
            </a:r>
            <a:endParaRPr sz="1400" dirty="0">
              <a:latin typeface="Arial"/>
              <a:cs typeface="Arial"/>
            </a:endParaRPr>
          </a:p>
          <a:p>
            <a:pPr marL="12700" marR="10541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подготвителна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група,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да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разкажат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какво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е </a:t>
            </a:r>
            <a:r>
              <a:rPr sz="1400" b="1" spc="-10" dirty="0">
                <a:latin typeface="Arial"/>
                <a:cs typeface="Arial"/>
              </a:rPr>
              <a:t>доброто.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Те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направиха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специален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поздрав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не </a:t>
            </a:r>
            <a:r>
              <a:rPr sz="1400" b="1" dirty="0">
                <a:latin typeface="Arial"/>
                <a:cs typeface="Arial"/>
              </a:rPr>
              <a:t>само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думи,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а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песен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на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жестов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език.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Наричаха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здраве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си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размениха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картички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и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ръчно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изработени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сувенири.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Показаха,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че</a:t>
            </a:r>
            <a:endParaRPr sz="1400" dirty="0">
              <a:latin typeface="Arial"/>
              <a:cs typeface="Arial"/>
            </a:endParaRPr>
          </a:p>
          <a:p>
            <a:pPr marL="12700" marR="20447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Arial"/>
                <a:cs typeface="Arial"/>
              </a:rPr>
              <a:t>доброто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може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да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се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движи-</a:t>
            </a:r>
            <a:r>
              <a:rPr sz="1400" b="1" dirty="0">
                <a:latin typeface="Arial"/>
                <a:cs typeface="Arial"/>
              </a:rPr>
              <a:t>тихо,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светло </a:t>
            </a:r>
            <a:r>
              <a:rPr sz="1400" b="1" spc="-50" dirty="0">
                <a:latin typeface="Arial"/>
                <a:cs typeface="Arial"/>
              </a:rPr>
              <a:t>и </a:t>
            </a:r>
            <a:r>
              <a:rPr sz="1400" b="1" dirty="0">
                <a:latin typeface="Arial"/>
                <a:cs typeface="Arial"/>
              </a:rPr>
              <a:t>истинско.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Предай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нататък.</a:t>
            </a:r>
            <a:r>
              <a:rPr sz="1400" b="1" spc="-10" dirty="0">
                <a:latin typeface="Arial"/>
                <a:cs typeface="Arial"/>
              </a:rPr>
              <a:t> Това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беше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ден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на </a:t>
            </a:r>
            <a:r>
              <a:rPr sz="1400" b="1" spc="-10" dirty="0">
                <a:latin typeface="Arial"/>
                <a:cs typeface="Arial"/>
              </a:rPr>
              <a:t>споделяне,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приятелство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малки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жестове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с </a:t>
            </a:r>
            <a:r>
              <a:rPr sz="1400" b="1" spc="-10" dirty="0">
                <a:latin typeface="Arial"/>
                <a:cs typeface="Arial"/>
              </a:rPr>
              <a:t>голямо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значение.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4120" y="551687"/>
            <a:ext cx="6410325" cy="31931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lang="bg-BG" b="1" dirty="0">
                <a:solidFill>
                  <a:srgbClr val="92D050"/>
                </a:solidFill>
                <a:latin typeface="Arial"/>
                <a:cs typeface="Arial"/>
              </a:rPr>
              <a:t>Да запалим по-малките от нас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52088" y="893063"/>
            <a:ext cx="7135495" cy="5687695"/>
            <a:chOff x="3752088" y="893063"/>
            <a:chExt cx="7135495" cy="56876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2840" y="4005071"/>
              <a:ext cx="3404615" cy="25511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200" y="893063"/>
              <a:ext cx="4108704" cy="29778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2088" y="3980687"/>
              <a:ext cx="3465575" cy="25999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0856" y="4377944"/>
            <a:ext cx="4167504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Verdana"/>
                <a:cs typeface="Verdana"/>
              </a:rPr>
              <a:t>Градът</a:t>
            </a:r>
            <a:r>
              <a:rPr sz="2400" spc="-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52525"/>
                </a:solidFill>
                <a:latin typeface="Verdana"/>
                <a:cs typeface="Verdana"/>
              </a:rPr>
              <a:t>не</a:t>
            </a:r>
            <a:r>
              <a:rPr sz="2400" spc="-3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52525"/>
                </a:solidFill>
                <a:latin typeface="Verdana"/>
                <a:cs typeface="Verdana"/>
              </a:rPr>
              <a:t>е</a:t>
            </a:r>
            <a:r>
              <a:rPr sz="2400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Verdana"/>
                <a:cs typeface="Verdana"/>
              </a:rPr>
              <a:t>извън</a:t>
            </a:r>
            <a:endParaRPr sz="2400" dirty="0">
              <a:latin typeface="Verdana"/>
              <a:cs typeface="Verdana"/>
            </a:endParaRPr>
          </a:p>
          <a:p>
            <a:pPr marL="12700" marR="508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solidFill>
                  <a:srgbClr val="252525"/>
                </a:solidFill>
                <a:latin typeface="Verdana"/>
                <a:cs typeface="Verdana"/>
              </a:rPr>
              <a:t>училището</a:t>
            </a:r>
            <a:r>
              <a:rPr sz="2400" spc="-2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52525"/>
                </a:solidFill>
                <a:latin typeface="Verdana"/>
                <a:cs typeface="Verdana"/>
              </a:rPr>
              <a:t>–</a:t>
            </a:r>
            <a:r>
              <a:rPr sz="2400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52525"/>
                </a:solidFill>
                <a:latin typeface="Verdana"/>
                <a:cs typeface="Verdana"/>
              </a:rPr>
              <a:t>той</a:t>
            </a:r>
            <a:r>
              <a:rPr sz="2400" spc="-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52525"/>
                </a:solidFill>
                <a:latin typeface="Verdana"/>
                <a:cs typeface="Verdana"/>
              </a:rPr>
              <a:t>е</a:t>
            </a:r>
            <a:r>
              <a:rPr sz="2400" spc="-3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Verdana"/>
                <a:cs typeface="Verdana"/>
              </a:rPr>
              <a:t>негово продължение.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318171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52720" y="3189223"/>
            <a:ext cx="536257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Verdana"/>
                <a:cs typeface="Verdana"/>
              </a:rPr>
              <a:t>Нашите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инициативи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показаха,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че </a:t>
            </a:r>
            <a:r>
              <a:rPr sz="2400" dirty="0">
                <a:latin typeface="Verdana"/>
                <a:cs typeface="Verdana"/>
              </a:rPr>
              <a:t>образованието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може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да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напусне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2720" y="3847845"/>
            <a:ext cx="5674995" cy="137896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85"/>
              </a:spcBef>
            </a:pPr>
            <a:r>
              <a:rPr sz="2400" dirty="0">
                <a:latin typeface="Verdana"/>
                <a:cs typeface="Verdana"/>
              </a:rPr>
              <a:t>класната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стая,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без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да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губи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нищо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от </a:t>
            </a:r>
            <a:r>
              <a:rPr sz="2400" dirty="0">
                <a:latin typeface="Verdana"/>
                <a:cs typeface="Verdana"/>
              </a:rPr>
              <a:t>стойността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си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–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 err="1">
                <a:latin typeface="Verdana"/>
                <a:cs typeface="Verdana"/>
              </a:rPr>
              <a:t>напроти</a:t>
            </a:r>
            <a:r>
              <a:rPr lang="bg-BG" sz="2400" dirty="0">
                <a:latin typeface="Verdana"/>
                <a:cs typeface="Verdana"/>
              </a:rPr>
              <a:t>в, да се превърне в източник на нови възможности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4984" y="6002223"/>
            <a:ext cx="59899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3A7C22"/>
                </a:solidFill>
                <a:latin typeface="Verdana"/>
                <a:cs typeface="Verdana"/>
              </a:rPr>
              <a:t>БЛАГОДАРИМ</a:t>
            </a:r>
            <a:r>
              <a:rPr sz="2800" spc="-55" dirty="0">
                <a:solidFill>
                  <a:srgbClr val="3A7C22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3A7C22"/>
                </a:solidFill>
                <a:latin typeface="Verdana"/>
                <a:cs typeface="Verdana"/>
              </a:rPr>
              <a:t>ЗА</a:t>
            </a:r>
            <a:r>
              <a:rPr sz="2800" spc="-35" dirty="0">
                <a:solidFill>
                  <a:srgbClr val="3A7C22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3A7C22"/>
                </a:solidFill>
                <a:latin typeface="Verdana"/>
                <a:cs typeface="Verdana"/>
              </a:rPr>
              <a:t>ВНИМАНИЕТО!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11765280" cy="2060575"/>
          </a:xfrm>
          <a:custGeom>
            <a:avLst/>
            <a:gdLst/>
            <a:ahLst/>
            <a:cxnLst/>
            <a:rect l="l" t="t" r="r" b="b"/>
            <a:pathLst>
              <a:path w="11765280" h="2060575">
                <a:moveTo>
                  <a:pt x="11765280" y="0"/>
                </a:moveTo>
                <a:lnTo>
                  <a:pt x="0" y="0"/>
                </a:lnTo>
                <a:lnTo>
                  <a:pt x="0" y="1956942"/>
                </a:lnTo>
                <a:lnTo>
                  <a:pt x="2589" y="1956435"/>
                </a:lnTo>
                <a:lnTo>
                  <a:pt x="9649" y="1957064"/>
                </a:lnTo>
                <a:lnTo>
                  <a:pt x="16229" y="1958895"/>
                </a:lnTo>
                <a:lnTo>
                  <a:pt x="22278" y="1962132"/>
                </a:lnTo>
                <a:lnTo>
                  <a:pt x="27746" y="1966976"/>
                </a:lnTo>
                <a:lnTo>
                  <a:pt x="39537" y="1950880"/>
                </a:lnTo>
                <a:lnTo>
                  <a:pt x="91227" y="1962314"/>
                </a:lnTo>
                <a:lnTo>
                  <a:pt x="111225" y="1948434"/>
                </a:lnTo>
                <a:lnTo>
                  <a:pt x="156891" y="1928223"/>
                </a:lnTo>
                <a:lnTo>
                  <a:pt x="199056" y="1916382"/>
                </a:lnTo>
                <a:lnTo>
                  <a:pt x="239206" y="1906946"/>
                </a:lnTo>
                <a:lnTo>
                  <a:pt x="278828" y="1893951"/>
                </a:lnTo>
                <a:lnTo>
                  <a:pt x="309437" y="1892278"/>
                </a:lnTo>
                <a:lnTo>
                  <a:pt x="334727" y="1895808"/>
                </a:lnTo>
                <a:lnTo>
                  <a:pt x="360760" y="1901648"/>
                </a:lnTo>
                <a:lnTo>
                  <a:pt x="393598" y="1906904"/>
                </a:lnTo>
                <a:lnTo>
                  <a:pt x="470134" y="1889156"/>
                </a:lnTo>
                <a:lnTo>
                  <a:pt x="519242" y="1883152"/>
                </a:lnTo>
                <a:lnTo>
                  <a:pt x="572389" y="1886458"/>
                </a:lnTo>
                <a:lnTo>
                  <a:pt x="611773" y="1884785"/>
                </a:lnTo>
                <a:lnTo>
                  <a:pt x="658253" y="1879457"/>
                </a:lnTo>
                <a:lnTo>
                  <a:pt x="701648" y="1874867"/>
                </a:lnTo>
                <a:lnTo>
                  <a:pt x="731774" y="1875409"/>
                </a:lnTo>
                <a:lnTo>
                  <a:pt x="754290" y="1869624"/>
                </a:lnTo>
                <a:lnTo>
                  <a:pt x="780738" y="1870948"/>
                </a:lnTo>
                <a:lnTo>
                  <a:pt x="809130" y="1875676"/>
                </a:lnTo>
                <a:lnTo>
                  <a:pt x="837476" y="1880108"/>
                </a:lnTo>
                <a:lnTo>
                  <a:pt x="878024" y="1890127"/>
                </a:lnTo>
                <a:lnTo>
                  <a:pt x="906767" y="1890347"/>
                </a:lnTo>
                <a:lnTo>
                  <a:pt x="932938" y="1886590"/>
                </a:lnTo>
                <a:lnTo>
                  <a:pt x="965771" y="1884679"/>
                </a:lnTo>
                <a:lnTo>
                  <a:pt x="1010485" y="1876417"/>
                </a:lnTo>
                <a:lnTo>
                  <a:pt x="1041134" y="1867344"/>
                </a:lnTo>
                <a:lnTo>
                  <a:pt x="1063585" y="1861034"/>
                </a:lnTo>
                <a:lnTo>
                  <a:pt x="1083703" y="1861058"/>
                </a:lnTo>
                <a:lnTo>
                  <a:pt x="1117948" y="1853176"/>
                </a:lnTo>
                <a:lnTo>
                  <a:pt x="1151915" y="1854390"/>
                </a:lnTo>
                <a:lnTo>
                  <a:pt x="1186834" y="1859700"/>
                </a:lnTo>
                <a:lnTo>
                  <a:pt x="1223937" y="1864105"/>
                </a:lnTo>
                <a:lnTo>
                  <a:pt x="1230616" y="1870394"/>
                </a:lnTo>
                <a:lnTo>
                  <a:pt x="1244009" y="1868408"/>
                </a:lnTo>
                <a:lnTo>
                  <a:pt x="1270254" y="1858517"/>
                </a:lnTo>
                <a:lnTo>
                  <a:pt x="1279902" y="1864026"/>
                </a:lnTo>
                <a:lnTo>
                  <a:pt x="1304029" y="1865820"/>
                </a:lnTo>
                <a:lnTo>
                  <a:pt x="1330318" y="1864375"/>
                </a:lnTo>
                <a:lnTo>
                  <a:pt x="1346454" y="1860169"/>
                </a:lnTo>
                <a:lnTo>
                  <a:pt x="1375608" y="1865135"/>
                </a:lnTo>
                <a:lnTo>
                  <a:pt x="1402143" y="1876663"/>
                </a:lnTo>
                <a:lnTo>
                  <a:pt x="1434965" y="1891976"/>
                </a:lnTo>
                <a:lnTo>
                  <a:pt x="1482979" y="1908302"/>
                </a:lnTo>
                <a:lnTo>
                  <a:pt x="1519519" y="1912248"/>
                </a:lnTo>
                <a:lnTo>
                  <a:pt x="1539271" y="1922637"/>
                </a:lnTo>
                <a:lnTo>
                  <a:pt x="1552594" y="1932144"/>
                </a:lnTo>
                <a:lnTo>
                  <a:pt x="1569847" y="1933448"/>
                </a:lnTo>
                <a:lnTo>
                  <a:pt x="1621430" y="1946346"/>
                </a:lnTo>
                <a:lnTo>
                  <a:pt x="1666192" y="1963578"/>
                </a:lnTo>
                <a:lnTo>
                  <a:pt x="1711168" y="1974953"/>
                </a:lnTo>
                <a:lnTo>
                  <a:pt x="1763395" y="1970277"/>
                </a:lnTo>
                <a:lnTo>
                  <a:pt x="1814796" y="1979570"/>
                </a:lnTo>
                <a:lnTo>
                  <a:pt x="1862947" y="1990423"/>
                </a:lnTo>
                <a:lnTo>
                  <a:pt x="1909645" y="1998442"/>
                </a:lnTo>
                <a:lnTo>
                  <a:pt x="1956689" y="1999234"/>
                </a:lnTo>
                <a:lnTo>
                  <a:pt x="1972958" y="2010094"/>
                </a:lnTo>
                <a:lnTo>
                  <a:pt x="1989883" y="2016013"/>
                </a:lnTo>
                <a:lnTo>
                  <a:pt x="2007927" y="2015289"/>
                </a:lnTo>
                <a:lnTo>
                  <a:pt x="2027555" y="2006219"/>
                </a:lnTo>
                <a:lnTo>
                  <a:pt x="2067563" y="2019428"/>
                </a:lnTo>
                <a:lnTo>
                  <a:pt x="2095404" y="2032746"/>
                </a:lnTo>
                <a:lnTo>
                  <a:pt x="2119959" y="2039848"/>
                </a:lnTo>
                <a:lnTo>
                  <a:pt x="2150110" y="2034413"/>
                </a:lnTo>
                <a:lnTo>
                  <a:pt x="2172763" y="2039225"/>
                </a:lnTo>
                <a:lnTo>
                  <a:pt x="2206688" y="2048325"/>
                </a:lnTo>
                <a:lnTo>
                  <a:pt x="2221484" y="2050923"/>
                </a:lnTo>
                <a:lnTo>
                  <a:pt x="2233689" y="2050696"/>
                </a:lnTo>
                <a:lnTo>
                  <a:pt x="2243121" y="2048446"/>
                </a:lnTo>
                <a:lnTo>
                  <a:pt x="2253863" y="2046386"/>
                </a:lnTo>
                <a:lnTo>
                  <a:pt x="2269998" y="2046732"/>
                </a:lnTo>
                <a:lnTo>
                  <a:pt x="2300587" y="2049214"/>
                </a:lnTo>
                <a:lnTo>
                  <a:pt x="2331545" y="2051256"/>
                </a:lnTo>
                <a:lnTo>
                  <a:pt x="2362241" y="2054465"/>
                </a:lnTo>
                <a:lnTo>
                  <a:pt x="2392045" y="2060448"/>
                </a:lnTo>
                <a:lnTo>
                  <a:pt x="2419514" y="2043078"/>
                </a:lnTo>
                <a:lnTo>
                  <a:pt x="2437399" y="2039413"/>
                </a:lnTo>
                <a:lnTo>
                  <a:pt x="2455213" y="2041820"/>
                </a:lnTo>
                <a:lnTo>
                  <a:pt x="2482469" y="2042667"/>
                </a:lnTo>
                <a:lnTo>
                  <a:pt x="2507684" y="2036431"/>
                </a:lnTo>
                <a:lnTo>
                  <a:pt x="2539126" y="2035635"/>
                </a:lnTo>
                <a:lnTo>
                  <a:pt x="2568211" y="2041149"/>
                </a:lnTo>
                <a:lnTo>
                  <a:pt x="2586355" y="2053844"/>
                </a:lnTo>
                <a:lnTo>
                  <a:pt x="2631741" y="2049656"/>
                </a:lnTo>
                <a:lnTo>
                  <a:pt x="2732230" y="2049522"/>
                </a:lnTo>
                <a:lnTo>
                  <a:pt x="2797048" y="2045335"/>
                </a:lnTo>
                <a:lnTo>
                  <a:pt x="2837540" y="2042105"/>
                </a:lnTo>
                <a:lnTo>
                  <a:pt x="2863921" y="2044977"/>
                </a:lnTo>
                <a:lnTo>
                  <a:pt x="2886704" y="2046276"/>
                </a:lnTo>
                <a:lnTo>
                  <a:pt x="2916407" y="2038328"/>
                </a:lnTo>
                <a:lnTo>
                  <a:pt x="2963545" y="2013458"/>
                </a:lnTo>
                <a:lnTo>
                  <a:pt x="2979783" y="2005524"/>
                </a:lnTo>
                <a:lnTo>
                  <a:pt x="2997723" y="2006187"/>
                </a:lnTo>
                <a:lnTo>
                  <a:pt x="3018069" y="2010136"/>
                </a:lnTo>
                <a:lnTo>
                  <a:pt x="3041523" y="2012061"/>
                </a:lnTo>
                <a:lnTo>
                  <a:pt x="3165348" y="2006853"/>
                </a:lnTo>
                <a:lnTo>
                  <a:pt x="3212367" y="2006123"/>
                </a:lnTo>
                <a:lnTo>
                  <a:pt x="3242611" y="2003488"/>
                </a:lnTo>
                <a:lnTo>
                  <a:pt x="3263878" y="1999710"/>
                </a:lnTo>
                <a:lnTo>
                  <a:pt x="3283966" y="1995551"/>
                </a:lnTo>
                <a:lnTo>
                  <a:pt x="3311239" y="2001307"/>
                </a:lnTo>
                <a:lnTo>
                  <a:pt x="3340258" y="2007106"/>
                </a:lnTo>
                <a:lnTo>
                  <a:pt x="3353816" y="2010790"/>
                </a:lnTo>
                <a:lnTo>
                  <a:pt x="3400044" y="2016125"/>
                </a:lnTo>
                <a:lnTo>
                  <a:pt x="3454019" y="2027554"/>
                </a:lnTo>
                <a:lnTo>
                  <a:pt x="3467175" y="2011453"/>
                </a:lnTo>
                <a:lnTo>
                  <a:pt x="3480879" y="2013616"/>
                </a:lnTo>
                <a:lnTo>
                  <a:pt x="3498488" y="2022018"/>
                </a:lnTo>
                <a:lnTo>
                  <a:pt x="3523361" y="2024634"/>
                </a:lnTo>
                <a:lnTo>
                  <a:pt x="3572255" y="2018664"/>
                </a:lnTo>
                <a:lnTo>
                  <a:pt x="3593752" y="2012940"/>
                </a:lnTo>
                <a:lnTo>
                  <a:pt x="3622405" y="2008870"/>
                </a:lnTo>
                <a:lnTo>
                  <a:pt x="3653319" y="2004109"/>
                </a:lnTo>
                <a:lnTo>
                  <a:pt x="3681603" y="1996313"/>
                </a:lnTo>
                <a:lnTo>
                  <a:pt x="3708663" y="1983962"/>
                </a:lnTo>
                <a:lnTo>
                  <a:pt x="3725402" y="1975707"/>
                </a:lnTo>
                <a:lnTo>
                  <a:pt x="3742021" y="1970738"/>
                </a:lnTo>
                <a:lnTo>
                  <a:pt x="3768725" y="1968246"/>
                </a:lnTo>
                <a:lnTo>
                  <a:pt x="3786929" y="1962977"/>
                </a:lnTo>
                <a:lnTo>
                  <a:pt x="3801205" y="1963245"/>
                </a:lnTo>
                <a:lnTo>
                  <a:pt x="3812194" y="1961727"/>
                </a:lnTo>
                <a:lnTo>
                  <a:pt x="3820541" y="1951101"/>
                </a:lnTo>
                <a:lnTo>
                  <a:pt x="3870738" y="1966938"/>
                </a:lnTo>
                <a:lnTo>
                  <a:pt x="3900348" y="1973029"/>
                </a:lnTo>
                <a:lnTo>
                  <a:pt x="3918775" y="1972770"/>
                </a:lnTo>
                <a:lnTo>
                  <a:pt x="3935424" y="1969558"/>
                </a:lnTo>
                <a:lnTo>
                  <a:pt x="3959700" y="1966790"/>
                </a:lnTo>
                <a:lnTo>
                  <a:pt x="4001008" y="1967864"/>
                </a:lnTo>
                <a:lnTo>
                  <a:pt x="4055436" y="1969597"/>
                </a:lnTo>
                <a:lnTo>
                  <a:pt x="4113375" y="1967946"/>
                </a:lnTo>
                <a:lnTo>
                  <a:pt x="4170199" y="1964527"/>
                </a:lnTo>
                <a:lnTo>
                  <a:pt x="4221280" y="1960956"/>
                </a:lnTo>
                <a:lnTo>
                  <a:pt x="4261993" y="1958848"/>
                </a:lnTo>
                <a:lnTo>
                  <a:pt x="4297928" y="1958853"/>
                </a:lnTo>
                <a:lnTo>
                  <a:pt x="4335698" y="1960723"/>
                </a:lnTo>
                <a:lnTo>
                  <a:pt x="4340987" y="1959228"/>
                </a:lnTo>
                <a:lnTo>
                  <a:pt x="4390088" y="1956724"/>
                </a:lnTo>
                <a:lnTo>
                  <a:pt x="4429379" y="1954339"/>
                </a:lnTo>
                <a:lnTo>
                  <a:pt x="4459430" y="1951192"/>
                </a:lnTo>
                <a:lnTo>
                  <a:pt x="4480814" y="1946402"/>
                </a:lnTo>
                <a:lnTo>
                  <a:pt x="4527351" y="1941012"/>
                </a:lnTo>
                <a:lnTo>
                  <a:pt x="4557553" y="1938242"/>
                </a:lnTo>
                <a:lnTo>
                  <a:pt x="4579612" y="1937329"/>
                </a:lnTo>
                <a:lnTo>
                  <a:pt x="4601718" y="1937512"/>
                </a:lnTo>
                <a:lnTo>
                  <a:pt x="4628505" y="1930725"/>
                </a:lnTo>
                <a:lnTo>
                  <a:pt x="4656756" y="1927510"/>
                </a:lnTo>
                <a:lnTo>
                  <a:pt x="4687175" y="1922152"/>
                </a:lnTo>
                <a:lnTo>
                  <a:pt x="4720463" y="1908937"/>
                </a:lnTo>
                <a:lnTo>
                  <a:pt x="4736272" y="1901442"/>
                </a:lnTo>
                <a:lnTo>
                  <a:pt x="4754165" y="1902031"/>
                </a:lnTo>
                <a:lnTo>
                  <a:pt x="4770987" y="1901596"/>
                </a:lnTo>
                <a:lnTo>
                  <a:pt x="4783582" y="1891029"/>
                </a:lnTo>
                <a:lnTo>
                  <a:pt x="4791325" y="1879994"/>
                </a:lnTo>
                <a:lnTo>
                  <a:pt x="4802187" y="1875424"/>
                </a:lnTo>
                <a:lnTo>
                  <a:pt x="4814764" y="1873831"/>
                </a:lnTo>
                <a:lnTo>
                  <a:pt x="4827651" y="1871726"/>
                </a:lnTo>
                <a:lnTo>
                  <a:pt x="4855946" y="1860512"/>
                </a:lnTo>
                <a:lnTo>
                  <a:pt x="4905422" y="1855549"/>
                </a:lnTo>
                <a:lnTo>
                  <a:pt x="4956970" y="1855849"/>
                </a:lnTo>
                <a:lnTo>
                  <a:pt x="4991481" y="1860423"/>
                </a:lnTo>
                <a:lnTo>
                  <a:pt x="5039977" y="1854833"/>
                </a:lnTo>
                <a:lnTo>
                  <a:pt x="5118443" y="1850082"/>
                </a:lnTo>
                <a:lnTo>
                  <a:pt x="5156581" y="1845564"/>
                </a:lnTo>
                <a:lnTo>
                  <a:pt x="5168360" y="1845798"/>
                </a:lnTo>
                <a:lnTo>
                  <a:pt x="5179377" y="1844865"/>
                </a:lnTo>
                <a:lnTo>
                  <a:pt x="5189728" y="1842885"/>
                </a:lnTo>
                <a:lnTo>
                  <a:pt x="5213744" y="1835582"/>
                </a:lnTo>
                <a:lnTo>
                  <a:pt x="5240458" y="1838654"/>
                </a:lnTo>
                <a:lnTo>
                  <a:pt x="5254625" y="1834261"/>
                </a:lnTo>
                <a:lnTo>
                  <a:pt x="5340177" y="1829341"/>
                </a:lnTo>
                <a:lnTo>
                  <a:pt x="5360336" y="1827133"/>
                </a:lnTo>
                <a:lnTo>
                  <a:pt x="5408168" y="1821179"/>
                </a:lnTo>
                <a:lnTo>
                  <a:pt x="5450351" y="1826101"/>
                </a:lnTo>
                <a:lnTo>
                  <a:pt x="5499005" y="1826547"/>
                </a:lnTo>
                <a:lnTo>
                  <a:pt x="5552520" y="1823272"/>
                </a:lnTo>
                <a:lnTo>
                  <a:pt x="5609286" y="1817035"/>
                </a:lnTo>
                <a:lnTo>
                  <a:pt x="5667695" y="1808593"/>
                </a:lnTo>
                <a:lnTo>
                  <a:pt x="5726138" y="1798701"/>
                </a:lnTo>
                <a:lnTo>
                  <a:pt x="5783004" y="1788117"/>
                </a:lnTo>
                <a:lnTo>
                  <a:pt x="5885571" y="1767900"/>
                </a:lnTo>
                <a:lnTo>
                  <a:pt x="5928054" y="1759781"/>
                </a:lnTo>
                <a:lnTo>
                  <a:pt x="5962523" y="1753997"/>
                </a:lnTo>
                <a:lnTo>
                  <a:pt x="5987649" y="1742563"/>
                </a:lnTo>
                <a:lnTo>
                  <a:pt x="6001988" y="1739106"/>
                </a:lnTo>
                <a:lnTo>
                  <a:pt x="6032119" y="1741170"/>
                </a:lnTo>
                <a:lnTo>
                  <a:pt x="6079381" y="1751803"/>
                </a:lnTo>
                <a:lnTo>
                  <a:pt x="6120233" y="1750972"/>
                </a:lnTo>
                <a:lnTo>
                  <a:pt x="6157388" y="1743868"/>
                </a:lnTo>
                <a:lnTo>
                  <a:pt x="6193559" y="1735685"/>
                </a:lnTo>
                <a:lnTo>
                  <a:pt x="6231459" y="1731615"/>
                </a:lnTo>
                <a:lnTo>
                  <a:pt x="6273800" y="1736852"/>
                </a:lnTo>
                <a:lnTo>
                  <a:pt x="6291583" y="1733889"/>
                </a:lnTo>
                <a:lnTo>
                  <a:pt x="6309296" y="1731914"/>
                </a:lnTo>
                <a:lnTo>
                  <a:pt x="6326913" y="1730726"/>
                </a:lnTo>
                <a:lnTo>
                  <a:pt x="6344412" y="1730121"/>
                </a:lnTo>
                <a:lnTo>
                  <a:pt x="6402324" y="1729739"/>
                </a:lnTo>
                <a:lnTo>
                  <a:pt x="6417437" y="1734692"/>
                </a:lnTo>
                <a:lnTo>
                  <a:pt x="6433693" y="1741677"/>
                </a:lnTo>
                <a:lnTo>
                  <a:pt x="6480810" y="1739391"/>
                </a:lnTo>
                <a:lnTo>
                  <a:pt x="6491986" y="1730375"/>
                </a:lnTo>
                <a:lnTo>
                  <a:pt x="6506718" y="1732788"/>
                </a:lnTo>
                <a:lnTo>
                  <a:pt x="6521483" y="1730474"/>
                </a:lnTo>
                <a:lnTo>
                  <a:pt x="6575044" y="1720723"/>
                </a:lnTo>
                <a:lnTo>
                  <a:pt x="6581648" y="1721485"/>
                </a:lnTo>
                <a:lnTo>
                  <a:pt x="6587363" y="1718564"/>
                </a:lnTo>
                <a:lnTo>
                  <a:pt x="6595236" y="1720850"/>
                </a:lnTo>
                <a:lnTo>
                  <a:pt x="6598411" y="1718310"/>
                </a:lnTo>
                <a:lnTo>
                  <a:pt x="6638163" y="1724278"/>
                </a:lnTo>
                <a:lnTo>
                  <a:pt x="6660388" y="1725929"/>
                </a:lnTo>
                <a:lnTo>
                  <a:pt x="6704457" y="1734947"/>
                </a:lnTo>
                <a:lnTo>
                  <a:pt x="6712458" y="1731137"/>
                </a:lnTo>
                <a:lnTo>
                  <a:pt x="6778498" y="1736089"/>
                </a:lnTo>
                <a:lnTo>
                  <a:pt x="6779259" y="1733550"/>
                </a:lnTo>
                <a:lnTo>
                  <a:pt x="6797040" y="1723263"/>
                </a:lnTo>
                <a:lnTo>
                  <a:pt x="6802374" y="1723516"/>
                </a:lnTo>
                <a:lnTo>
                  <a:pt x="6835364" y="1719572"/>
                </a:lnTo>
                <a:lnTo>
                  <a:pt x="6849506" y="1712245"/>
                </a:lnTo>
                <a:lnTo>
                  <a:pt x="6866435" y="1708872"/>
                </a:lnTo>
                <a:lnTo>
                  <a:pt x="6907783" y="1716786"/>
                </a:lnTo>
                <a:lnTo>
                  <a:pt x="6915302" y="1710378"/>
                </a:lnTo>
                <a:lnTo>
                  <a:pt x="6923738" y="1707245"/>
                </a:lnTo>
                <a:lnTo>
                  <a:pt x="6933626" y="1706945"/>
                </a:lnTo>
                <a:lnTo>
                  <a:pt x="6945503" y="1709039"/>
                </a:lnTo>
                <a:lnTo>
                  <a:pt x="6964471" y="1704808"/>
                </a:lnTo>
                <a:lnTo>
                  <a:pt x="6977237" y="1697196"/>
                </a:lnTo>
                <a:lnTo>
                  <a:pt x="6989883" y="1692394"/>
                </a:lnTo>
                <a:lnTo>
                  <a:pt x="7008495" y="1696592"/>
                </a:lnTo>
                <a:lnTo>
                  <a:pt x="7015864" y="1689171"/>
                </a:lnTo>
                <a:lnTo>
                  <a:pt x="7035736" y="1685417"/>
                </a:lnTo>
                <a:lnTo>
                  <a:pt x="7053893" y="1681662"/>
                </a:lnTo>
                <a:lnTo>
                  <a:pt x="7056120" y="1674240"/>
                </a:lnTo>
                <a:lnTo>
                  <a:pt x="7070550" y="1669228"/>
                </a:lnTo>
                <a:lnTo>
                  <a:pt x="7082504" y="1670907"/>
                </a:lnTo>
                <a:lnTo>
                  <a:pt x="7094410" y="1672919"/>
                </a:lnTo>
                <a:lnTo>
                  <a:pt x="7108698" y="1668907"/>
                </a:lnTo>
                <a:lnTo>
                  <a:pt x="7116841" y="1669756"/>
                </a:lnTo>
                <a:lnTo>
                  <a:pt x="7113555" y="1675320"/>
                </a:lnTo>
                <a:lnTo>
                  <a:pt x="7110698" y="1681551"/>
                </a:lnTo>
                <a:lnTo>
                  <a:pt x="7120128" y="1684401"/>
                </a:lnTo>
                <a:lnTo>
                  <a:pt x="7134822" y="1685313"/>
                </a:lnTo>
                <a:lnTo>
                  <a:pt x="7144908" y="1688750"/>
                </a:lnTo>
                <a:lnTo>
                  <a:pt x="7152828" y="1691187"/>
                </a:lnTo>
                <a:lnTo>
                  <a:pt x="7161022" y="1689100"/>
                </a:lnTo>
                <a:lnTo>
                  <a:pt x="7165085" y="1686687"/>
                </a:lnTo>
                <a:lnTo>
                  <a:pt x="7169911" y="1681861"/>
                </a:lnTo>
                <a:lnTo>
                  <a:pt x="7176516" y="1673352"/>
                </a:lnTo>
                <a:lnTo>
                  <a:pt x="7197177" y="1674487"/>
                </a:lnTo>
                <a:lnTo>
                  <a:pt x="7214362" y="1670050"/>
                </a:lnTo>
                <a:lnTo>
                  <a:pt x="7234023" y="1662564"/>
                </a:lnTo>
                <a:lnTo>
                  <a:pt x="7262114" y="1654555"/>
                </a:lnTo>
                <a:lnTo>
                  <a:pt x="7275419" y="1657830"/>
                </a:lnTo>
                <a:lnTo>
                  <a:pt x="7287879" y="1657318"/>
                </a:lnTo>
                <a:lnTo>
                  <a:pt x="7299743" y="1653805"/>
                </a:lnTo>
                <a:lnTo>
                  <a:pt x="7311263" y="1648078"/>
                </a:lnTo>
                <a:lnTo>
                  <a:pt x="7327622" y="1647356"/>
                </a:lnTo>
                <a:lnTo>
                  <a:pt x="7343838" y="1645539"/>
                </a:lnTo>
                <a:lnTo>
                  <a:pt x="7360054" y="1642864"/>
                </a:lnTo>
                <a:lnTo>
                  <a:pt x="7404861" y="1633854"/>
                </a:lnTo>
                <a:lnTo>
                  <a:pt x="7424801" y="1637411"/>
                </a:lnTo>
                <a:lnTo>
                  <a:pt x="7432929" y="1636649"/>
                </a:lnTo>
                <a:lnTo>
                  <a:pt x="7447153" y="1636902"/>
                </a:lnTo>
                <a:lnTo>
                  <a:pt x="7465059" y="1634616"/>
                </a:lnTo>
                <a:lnTo>
                  <a:pt x="7475601" y="1625473"/>
                </a:lnTo>
                <a:lnTo>
                  <a:pt x="7490714" y="1626997"/>
                </a:lnTo>
                <a:lnTo>
                  <a:pt x="7507985" y="1619250"/>
                </a:lnTo>
                <a:lnTo>
                  <a:pt x="7510780" y="1623314"/>
                </a:lnTo>
                <a:lnTo>
                  <a:pt x="7524369" y="1628648"/>
                </a:lnTo>
                <a:lnTo>
                  <a:pt x="7587107" y="1600073"/>
                </a:lnTo>
                <a:lnTo>
                  <a:pt x="7598876" y="1595957"/>
                </a:lnTo>
                <a:lnTo>
                  <a:pt x="7609157" y="1593056"/>
                </a:lnTo>
                <a:lnTo>
                  <a:pt x="7623683" y="1589277"/>
                </a:lnTo>
                <a:lnTo>
                  <a:pt x="7625715" y="1586864"/>
                </a:lnTo>
                <a:lnTo>
                  <a:pt x="7664069" y="1578864"/>
                </a:lnTo>
                <a:lnTo>
                  <a:pt x="7675245" y="1569592"/>
                </a:lnTo>
                <a:lnTo>
                  <a:pt x="7695735" y="1563409"/>
                </a:lnTo>
                <a:lnTo>
                  <a:pt x="7716488" y="1559560"/>
                </a:lnTo>
                <a:lnTo>
                  <a:pt x="7735288" y="1553805"/>
                </a:lnTo>
                <a:lnTo>
                  <a:pt x="7749921" y="1541907"/>
                </a:lnTo>
                <a:lnTo>
                  <a:pt x="7757286" y="1537080"/>
                </a:lnTo>
                <a:lnTo>
                  <a:pt x="7764272" y="1534795"/>
                </a:lnTo>
                <a:lnTo>
                  <a:pt x="7771003" y="1533778"/>
                </a:lnTo>
                <a:lnTo>
                  <a:pt x="7789672" y="1534667"/>
                </a:lnTo>
                <a:lnTo>
                  <a:pt x="7794625" y="1541526"/>
                </a:lnTo>
                <a:lnTo>
                  <a:pt x="7806182" y="1538351"/>
                </a:lnTo>
                <a:lnTo>
                  <a:pt x="7815707" y="1540637"/>
                </a:lnTo>
                <a:lnTo>
                  <a:pt x="7821803" y="1541779"/>
                </a:lnTo>
                <a:lnTo>
                  <a:pt x="7827899" y="1541907"/>
                </a:lnTo>
                <a:lnTo>
                  <a:pt x="7833193" y="1525049"/>
                </a:lnTo>
                <a:lnTo>
                  <a:pt x="7849393" y="1521729"/>
                </a:lnTo>
                <a:lnTo>
                  <a:pt x="7863832" y="1519957"/>
                </a:lnTo>
                <a:lnTo>
                  <a:pt x="7863840" y="1507744"/>
                </a:lnTo>
                <a:lnTo>
                  <a:pt x="7879701" y="1500584"/>
                </a:lnTo>
                <a:lnTo>
                  <a:pt x="7885572" y="1492472"/>
                </a:lnTo>
                <a:lnTo>
                  <a:pt x="7892325" y="1489741"/>
                </a:lnTo>
                <a:lnTo>
                  <a:pt x="7910830" y="1498727"/>
                </a:lnTo>
                <a:lnTo>
                  <a:pt x="7956069" y="1474483"/>
                </a:lnTo>
                <a:lnTo>
                  <a:pt x="8007762" y="1453086"/>
                </a:lnTo>
                <a:lnTo>
                  <a:pt x="8057598" y="1428950"/>
                </a:lnTo>
                <a:lnTo>
                  <a:pt x="8097266" y="1396491"/>
                </a:lnTo>
                <a:lnTo>
                  <a:pt x="8124580" y="1384635"/>
                </a:lnTo>
                <a:lnTo>
                  <a:pt x="8142525" y="1371933"/>
                </a:lnTo>
                <a:lnTo>
                  <a:pt x="8158255" y="1358969"/>
                </a:lnTo>
                <a:lnTo>
                  <a:pt x="8178927" y="1346327"/>
                </a:lnTo>
                <a:lnTo>
                  <a:pt x="8192952" y="1343219"/>
                </a:lnTo>
                <a:lnTo>
                  <a:pt x="8222932" y="1341659"/>
                </a:lnTo>
                <a:lnTo>
                  <a:pt x="8258436" y="1334432"/>
                </a:lnTo>
                <a:lnTo>
                  <a:pt x="8289035" y="1314323"/>
                </a:lnTo>
                <a:lnTo>
                  <a:pt x="8388223" y="1266952"/>
                </a:lnTo>
                <a:lnTo>
                  <a:pt x="8455660" y="1241678"/>
                </a:lnTo>
                <a:lnTo>
                  <a:pt x="8470138" y="1221613"/>
                </a:lnTo>
                <a:lnTo>
                  <a:pt x="8488680" y="1205484"/>
                </a:lnTo>
                <a:lnTo>
                  <a:pt x="8492871" y="1205611"/>
                </a:lnTo>
                <a:lnTo>
                  <a:pt x="8502523" y="1209294"/>
                </a:lnTo>
                <a:lnTo>
                  <a:pt x="8509710" y="1207549"/>
                </a:lnTo>
                <a:lnTo>
                  <a:pt x="8535035" y="1199388"/>
                </a:lnTo>
                <a:lnTo>
                  <a:pt x="8535797" y="1201039"/>
                </a:lnTo>
                <a:lnTo>
                  <a:pt x="8536813" y="1200912"/>
                </a:lnTo>
                <a:lnTo>
                  <a:pt x="8548116" y="1190752"/>
                </a:lnTo>
                <a:lnTo>
                  <a:pt x="8553196" y="1187450"/>
                </a:lnTo>
                <a:lnTo>
                  <a:pt x="8559927" y="1201801"/>
                </a:lnTo>
                <a:lnTo>
                  <a:pt x="8569942" y="1202441"/>
                </a:lnTo>
                <a:lnTo>
                  <a:pt x="8581659" y="1199118"/>
                </a:lnTo>
                <a:lnTo>
                  <a:pt x="8593020" y="1196818"/>
                </a:lnTo>
                <a:lnTo>
                  <a:pt x="8601964" y="1200530"/>
                </a:lnTo>
                <a:lnTo>
                  <a:pt x="8617013" y="1190148"/>
                </a:lnTo>
                <a:lnTo>
                  <a:pt x="8632825" y="1180338"/>
                </a:lnTo>
                <a:lnTo>
                  <a:pt x="8639302" y="1177163"/>
                </a:lnTo>
                <a:lnTo>
                  <a:pt x="8639556" y="1177416"/>
                </a:lnTo>
                <a:lnTo>
                  <a:pt x="8641207" y="1177289"/>
                </a:lnTo>
                <a:lnTo>
                  <a:pt x="8643366" y="1176527"/>
                </a:lnTo>
                <a:lnTo>
                  <a:pt x="8651113" y="1171194"/>
                </a:lnTo>
                <a:lnTo>
                  <a:pt x="8668766" y="1164716"/>
                </a:lnTo>
                <a:lnTo>
                  <a:pt x="8671814" y="1167891"/>
                </a:lnTo>
                <a:lnTo>
                  <a:pt x="8672830" y="1166876"/>
                </a:lnTo>
                <a:lnTo>
                  <a:pt x="8676524" y="1159002"/>
                </a:lnTo>
                <a:lnTo>
                  <a:pt x="8680386" y="1154176"/>
                </a:lnTo>
                <a:lnTo>
                  <a:pt x="8687296" y="1155446"/>
                </a:lnTo>
                <a:lnTo>
                  <a:pt x="8700135" y="1165860"/>
                </a:lnTo>
                <a:lnTo>
                  <a:pt x="8711473" y="1155866"/>
                </a:lnTo>
                <a:lnTo>
                  <a:pt x="8723217" y="1153731"/>
                </a:lnTo>
                <a:lnTo>
                  <a:pt x="8737675" y="1154072"/>
                </a:lnTo>
                <a:lnTo>
                  <a:pt x="8757158" y="1151509"/>
                </a:lnTo>
                <a:lnTo>
                  <a:pt x="8763392" y="1142103"/>
                </a:lnTo>
                <a:lnTo>
                  <a:pt x="8770747" y="1137411"/>
                </a:lnTo>
                <a:lnTo>
                  <a:pt x="8779053" y="1136435"/>
                </a:lnTo>
                <a:lnTo>
                  <a:pt x="8788146" y="1138174"/>
                </a:lnTo>
                <a:lnTo>
                  <a:pt x="8807858" y="1127404"/>
                </a:lnTo>
                <a:lnTo>
                  <a:pt x="8828976" y="1120505"/>
                </a:lnTo>
                <a:lnTo>
                  <a:pt x="8851332" y="1114724"/>
                </a:lnTo>
                <a:lnTo>
                  <a:pt x="8874760" y="1107313"/>
                </a:lnTo>
                <a:lnTo>
                  <a:pt x="8895429" y="1092428"/>
                </a:lnTo>
                <a:lnTo>
                  <a:pt x="8916574" y="1087675"/>
                </a:lnTo>
                <a:lnTo>
                  <a:pt x="8938910" y="1086042"/>
                </a:lnTo>
                <a:lnTo>
                  <a:pt x="8963152" y="1080515"/>
                </a:lnTo>
                <a:lnTo>
                  <a:pt x="9012428" y="1074927"/>
                </a:lnTo>
                <a:lnTo>
                  <a:pt x="9017845" y="1073159"/>
                </a:lnTo>
                <a:lnTo>
                  <a:pt x="9027287" y="1071832"/>
                </a:lnTo>
                <a:lnTo>
                  <a:pt x="9041384" y="1070355"/>
                </a:lnTo>
                <a:lnTo>
                  <a:pt x="9041638" y="1070483"/>
                </a:lnTo>
                <a:lnTo>
                  <a:pt x="9047353" y="1065657"/>
                </a:lnTo>
                <a:lnTo>
                  <a:pt x="9060656" y="1052083"/>
                </a:lnTo>
                <a:lnTo>
                  <a:pt x="9073007" y="1038225"/>
                </a:lnTo>
                <a:lnTo>
                  <a:pt x="9084093" y="1033299"/>
                </a:lnTo>
                <a:lnTo>
                  <a:pt x="9093787" y="1028160"/>
                </a:lnTo>
                <a:lnTo>
                  <a:pt x="9103028" y="1023830"/>
                </a:lnTo>
                <a:lnTo>
                  <a:pt x="9112758" y="1021334"/>
                </a:lnTo>
                <a:lnTo>
                  <a:pt x="9119866" y="1017301"/>
                </a:lnTo>
                <a:lnTo>
                  <a:pt x="9131903" y="1011745"/>
                </a:lnTo>
                <a:lnTo>
                  <a:pt x="9143797" y="1007046"/>
                </a:lnTo>
                <a:lnTo>
                  <a:pt x="9150477" y="1005586"/>
                </a:lnTo>
                <a:lnTo>
                  <a:pt x="9156192" y="1028953"/>
                </a:lnTo>
                <a:lnTo>
                  <a:pt x="9171686" y="987805"/>
                </a:lnTo>
                <a:lnTo>
                  <a:pt x="9199626" y="981201"/>
                </a:lnTo>
                <a:lnTo>
                  <a:pt x="9207881" y="972312"/>
                </a:lnTo>
                <a:lnTo>
                  <a:pt x="9208516" y="966597"/>
                </a:lnTo>
                <a:lnTo>
                  <a:pt x="9294622" y="939164"/>
                </a:lnTo>
                <a:lnTo>
                  <a:pt x="9347200" y="919861"/>
                </a:lnTo>
                <a:lnTo>
                  <a:pt x="9360741" y="907813"/>
                </a:lnTo>
                <a:lnTo>
                  <a:pt x="9379807" y="899112"/>
                </a:lnTo>
                <a:lnTo>
                  <a:pt x="9404635" y="891768"/>
                </a:lnTo>
                <a:lnTo>
                  <a:pt x="9435465" y="883792"/>
                </a:lnTo>
                <a:lnTo>
                  <a:pt x="9479903" y="868102"/>
                </a:lnTo>
                <a:lnTo>
                  <a:pt x="9525127" y="858377"/>
                </a:lnTo>
                <a:lnTo>
                  <a:pt x="9571303" y="852342"/>
                </a:lnTo>
                <a:lnTo>
                  <a:pt x="9618599" y="847725"/>
                </a:lnTo>
                <a:lnTo>
                  <a:pt x="9658675" y="826478"/>
                </a:lnTo>
                <a:lnTo>
                  <a:pt x="9696770" y="809822"/>
                </a:lnTo>
                <a:lnTo>
                  <a:pt x="9735870" y="790885"/>
                </a:lnTo>
                <a:lnTo>
                  <a:pt x="9778964" y="762799"/>
                </a:lnTo>
                <a:lnTo>
                  <a:pt x="9829038" y="718692"/>
                </a:lnTo>
                <a:lnTo>
                  <a:pt x="9918827" y="670813"/>
                </a:lnTo>
                <a:lnTo>
                  <a:pt x="9932550" y="659542"/>
                </a:lnTo>
                <a:lnTo>
                  <a:pt x="9954609" y="642651"/>
                </a:lnTo>
                <a:lnTo>
                  <a:pt x="9978048" y="628094"/>
                </a:lnTo>
                <a:lnTo>
                  <a:pt x="9995916" y="623824"/>
                </a:lnTo>
                <a:lnTo>
                  <a:pt x="10015982" y="609091"/>
                </a:lnTo>
                <a:lnTo>
                  <a:pt x="10030714" y="593598"/>
                </a:lnTo>
                <a:lnTo>
                  <a:pt x="10036556" y="589026"/>
                </a:lnTo>
                <a:lnTo>
                  <a:pt x="10063353" y="584453"/>
                </a:lnTo>
                <a:lnTo>
                  <a:pt x="10068560" y="583819"/>
                </a:lnTo>
                <a:lnTo>
                  <a:pt x="10071608" y="582676"/>
                </a:lnTo>
                <a:lnTo>
                  <a:pt x="10073513" y="581151"/>
                </a:lnTo>
                <a:lnTo>
                  <a:pt x="10073640" y="580644"/>
                </a:lnTo>
                <a:lnTo>
                  <a:pt x="10083419" y="578485"/>
                </a:lnTo>
                <a:lnTo>
                  <a:pt x="10098119" y="568688"/>
                </a:lnTo>
                <a:lnTo>
                  <a:pt x="10147554" y="534415"/>
                </a:lnTo>
                <a:lnTo>
                  <a:pt x="10167745" y="531375"/>
                </a:lnTo>
                <a:lnTo>
                  <a:pt x="10189733" y="525049"/>
                </a:lnTo>
                <a:lnTo>
                  <a:pt x="10204221" y="513913"/>
                </a:lnTo>
                <a:lnTo>
                  <a:pt x="10201910" y="496442"/>
                </a:lnTo>
                <a:lnTo>
                  <a:pt x="10208641" y="494791"/>
                </a:lnTo>
                <a:lnTo>
                  <a:pt x="10211689" y="490854"/>
                </a:lnTo>
                <a:lnTo>
                  <a:pt x="10213086" y="485901"/>
                </a:lnTo>
                <a:lnTo>
                  <a:pt x="10213213" y="483742"/>
                </a:lnTo>
                <a:lnTo>
                  <a:pt x="10261473" y="478916"/>
                </a:lnTo>
                <a:lnTo>
                  <a:pt x="10266553" y="474725"/>
                </a:lnTo>
                <a:lnTo>
                  <a:pt x="10322433" y="478916"/>
                </a:lnTo>
                <a:lnTo>
                  <a:pt x="10328402" y="480949"/>
                </a:lnTo>
                <a:lnTo>
                  <a:pt x="10335641" y="480313"/>
                </a:lnTo>
                <a:lnTo>
                  <a:pt x="10345420" y="473837"/>
                </a:lnTo>
                <a:lnTo>
                  <a:pt x="10347325" y="471424"/>
                </a:lnTo>
                <a:lnTo>
                  <a:pt x="10369042" y="474217"/>
                </a:lnTo>
                <a:lnTo>
                  <a:pt x="10407955" y="463534"/>
                </a:lnTo>
                <a:lnTo>
                  <a:pt x="10520453" y="430784"/>
                </a:lnTo>
                <a:lnTo>
                  <a:pt x="10575798" y="415671"/>
                </a:lnTo>
                <a:lnTo>
                  <a:pt x="10632553" y="403677"/>
                </a:lnTo>
                <a:lnTo>
                  <a:pt x="10684367" y="391826"/>
                </a:lnTo>
                <a:lnTo>
                  <a:pt x="10772267" y="370459"/>
                </a:lnTo>
                <a:lnTo>
                  <a:pt x="10803217" y="351593"/>
                </a:lnTo>
                <a:lnTo>
                  <a:pt x="10844990" y="346694"/>
                </a:lnTo>
                <a:lnTo>
                  <a:pt x="10878119" y="346152"/>
                </a:lnTo>
                <a:lnTo>
                  <a:pt x="10883138" y="340359"/>
                </a:lnTo>
                <a:lnTo>
                  <a:pt x="10926658" y="343010"/>
                </a:lnTo>
                <a:lnTo>
                  <a:pt x="10970316" y="334428"/>
                </a:lnTo>
                <a:lnTo>
                  <a:pt x="11014059" y="319150"/>
                </a:lnTo>
                <a:lnTo>
                  <a:pt x="11057833" y="301714"/>
                </a:lnTo>
                <a:lnTo>
                  <a:pt x="11101586" y="286655"/>
                </a:lnTo>
                <a:lnTo>
                  <a:pt x="11145266" y="278510"/>
                </a:lnTo>
                <a:lnTo>
                  <a:pt x="11159585" y="251281"/>
                </a:lnTo>
                <a:lnTo>
                  <a:pt x="11169332" y="248221"/>
                </a:lnTo>
                <a:lnTo>
                  <a:pt x="11182127" y="252114"/>
                </a:lnTo>
                <a:lnTo>
                  <a:pt x="11205591" y="245745"/>
                </a:lnTo>
                <a:lnTo>
                  <a:pt x="11227161" y="240631"/>
                </a:lnTo>
                <a:lnTo>
                  <a:pt x="11251946" y="236839"/>
                </a:lnTo>
                <a:lnTo>
                  <a:pt x="11274921" y="233975"/>
                </a:lnTo>
                <a:lnTo>
                  <a:pt x="11291062" y="231648"/>
                </a:lnTo>
                <a:lnTo>
                  <a:pt x="11294237" y="227710"/>
                </a:lnTo>
                <a:lnTo>
                  <a:pt x="11309858" y="220725"/>
                </a:lnTo>
                <a:lnTo>
                  <a:pt x="11310239" y="208279"/>
                </a:lnTo>
                <a:lnTo>
                  <a:pt x="11344640" y="183689"/>
                </a:lnTo>
                <a:lnTo>
                  <a:pt x="11395120" y="177536"/>
                </a:lnTo>
                <a:lnTo>
                  <a:pt x="11429984" y="159781"/>
                </a:lnTo>
                <a:lnTo>
                  <a:pt x="11467014" y="143099"/>
                </a:lnTo>
                <a:lnTo>
                  <a:pt x="11507724" y="143764"/>
                </a:lnTo>
                <a:lnTo>
                  <a:pt x="11528506" y="143176"/>
                </a:lnTo>
                <a:lnTo>
                  <a:pt x="11555110" y="137350"/>
                </a:lnTo>
                <a:lnTo>
                  <a:pt x="11579357" y="127619"/>
                </a:lnTo>
                <a:lnTo>
                  <a:pt x="11593068" y="115316"/>
                </a:lnTo>
                <a:lnTo>
                  <a:pt x="11601995" y="111930"/>
                </a:lnTo>
                <a:lnTo>
                  <a:pt x="11610768" y="108997"/>
                </a:lnTo>
                <a:lnTo>
                  <a:pt x="11617803" y="103921"/>
                </a:lnTo>
                <a:lnTo>
                  <a:pt x="11621516" y="94106"/>
                </a:lnTo>
                <a:lnTo>
                  <a:pt x="11631789" y="84538"/>
                </a:lnTo>
                <a:lnTo>
                  <a:pt x="11648741" y="82803"/>
                </a:lnTo>
                <a:lnTo>
                  <a:pt x="11662717" y="81069"/>
                </a:lnTo>
                <a:lnTo>
                  <a:pt x="11664061" y="71500"/>
                </a:lnTo>
                <a:lnTo>
                  <a:pt x="11681436" y="73447"/>
                </a:lnTo>
                <a:lnTo>
                  <a:pt x="11695811" y="66405"/>
                </a:lnTo>
                <a:lnTo>
                  <a:pt x="11708280" y="53909"/>
                </a:lnTo>
                <a:lnTo>
                  <a:pt x="11719941" y="39497"/>
                </a:lnTo>
                <a:lnTo>
                  <a:pt x="11726672" y="32766"/>
                </a:lnTo>
                <a:lnTo>
                  <a:pt x="1176528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5150" y="633171"/>
            <a:ext cx="8995410" cy="121539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762000" algn="l">
              <a:lnSpc>
                <a:spcPts val="4440"/>
              </a:lnSpc>
              <a:spcBef>
                <a:spcPts val="655"/>
              </a:spcBef>
            </a:pPr>
            <a:r>
              <a:rPr sz="4100" dirty="0"/>
              <a:t>Пейка,</a:t>
            </a:r>
            <a:r>
              <a:rPr sz="4100" spc="-35" dirty="0"/>
              <a:t> </a:t>
            </a:r>
            <a:r>
              <a:rPr sz="4100" dirty="0"/>
              <a:t>приказка</a:t>
            </a:r>
            <a:r>
              <a:rPr sz="4100" spc="-55" dirty="0"/>
              <a:t> </a:t>
            </a:r>
            <a:r>
              <a:rPr sz="4100" dirty="0"/>
              <a:t>и</a:t>
            </a:r>
            <a:r>
              <a:rPr sz="4100" spc="-20" dirty="0"/>
              <a:t> </a:t>
            </a:r>
            <a:r>
              <a:rPr sz="4100" spc="-10" dirty="0"/>
              <a:t>няколко </a:t>
            </a:r>
            <a:r>
              <a:rPr sz="4100" dirty="0"/>
              <a:t>усмивки</a:t>
            </a:r>
            <a:r>
              <a:rPr sz="4100" spc="-35" dirty="0"/>
              <a:t> </a:t>
            </a:r>
            <a:r>
              <a:rPr sz="4100" dirty="0"/>
              <a:t>–</a:t>
            </a:r>
            <a:r>
              <a:rPr sz="4100" spc="-10" dirty="0"/>
              <a:t> </a:t>
            </a:r>
            <a:r>
              <a:rPr sz="4100" dirty="0"/>
              <a:t>така</a:t>
            </a:r>
            <a:r>
              <a:rPr sz="4100" spc="-35" dirty="0"/>
              <a:t> </a:t>
            </a:r>
            <a:r>
              <a:rPr sz="4100" dirty="0"/>
              <a:t>започна</a:t>
            </a:r>
            <a:r>
              <a:rPr sz="4100" spc="-60" dirty="0"/>
              <a:t> </a:t>
            </a:r>
            <a:r>
              <a:rPr sz="4100" spc="-10" dirty="0"/>
              <a:t>всичко…</a:t>
            </a:r>
            <a:endParaRPr sz="4100" dirty="0"/>
          </a:p>
        </p:txBody>
      </p:sp>
      <p:sp>
        <p:nvSpPr>
          <p:cNvPr id="4" name="object 4"/>
          <p:cNvSpPr txBox="1"/>
          <p:nvPr/>
        </p:nvSpPr>
        <p:spPr>
          <a:xfrm>
            <a:off x="1215948" y="2201621"/>
            <a:ext cx="4770755" cy="395108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34670" algn="l">
              <a:lnSpc>
                <a:spcPct val="90100"/>
              </a:lnSpc>
              <a:spcBef>
                <a:spcPts val="330"/>
              </a:spcBef>
            </a:pPr>
            <a:r>
              <a:rPr sz="2000" dirty="0">
                <a:latin typeface="Verdana"/>
                <a:cs typeface="Verdana"/>
              </a:rPr>
              <a:t>В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един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обикновен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ден,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в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един </a:t>
            </a:r>
            <a:r>
              <a:rPr sz="2000" dirty="0">
                <a:latin typeface="Verdana"/>
                <a:cs typeface="Verdana"/>
              </a:rPr>
              <a:t>обикновен парк,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се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случи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нещо </a:t>
            </a:r>
            <a:r>
              <a:rPr sz="2000" spc="-10" dirty="0">
                <a:latin typeface="Verdana"/>
                <a:cs typeface="Verdana"/>
              </a:rPr>
              <a:t>необикновено.</a:t>
            </a:r>
            <a:endParaRPr sz="2000" dirty="0">
              <a:latin typeface="Verdana"/>
              <a:cs typeface="Verdana"/>
            </a:endParaRPr>
          </a:p>
          <a:p>
            <a:pPr marL="12700" marR="96520" algn="l">
              <a:lnSpc>
                <a:spcPts val="2160"/>
              </a:lnSpc>
              <a:spcBef>
                <a:spcPts val="35"/>
              </a:spcBef>
            </a:pPr>
            <a:r>
              <a:rPr sz="2000" dirty="0">
                <a:latin typeface="Verdana"/>
                <a:cs typeface="Verdana"/>
              </a:rPr>
              <a:t>Учениците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превърнаха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пейките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в </a:t>
            </a:r>
            <a:r>
              <a:rPr sz="2000" dirty="0">
                <a:latin typeface="Verdana"/>
                <a:cs typeface="Verdana"/>
              </a:rPr>
              <a:t>сцени,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а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себе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си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–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в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разказвачи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на </a:t>
            </a:r>
            <a:r>
              <a:rPr sz="2000" spc="-10" dirty="0">
                <a:latin typeface="Verdana"/>
                <a:cs typeface="Verdana"/>
              </a:rPr>
              <a:t>приказки.</a:t>
            </a:r>
            <a:endParaRPr sz="2000" dirty="0">
              <a:latin typeface="Verdana"/>
              <a:cs typeface="Verdana"/>
            </a:endParaRPr>
          </a:p>
          <a:p>
            <a:pPr marL="12700" algn="l">
              <a:lnSpc>
                <a:spcPts val="2280"/>
              </a:lnSpc>
              <a:spcBef>
                <a:spcPts val="715"/>
              </a:spcBef>
            </a:pPr>
            <a:r>
              <a:rPr sz="2000" dirty="0">
                <a:latin typeface="Verdana"/>
                <a:cs typeface="Verdana"/>
              </a:rPr>
              <a:t>С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думи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и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сърце,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те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зарадваха</a:t>
            </a:r>
            <a:endParaRPr sz="2000" dirty="0">
              <a:latin typeface="Verdana"/>
              <a:cs typeface="Verdana"/>
            </a:endParaRPr>
          </a:p>
          <a:p>
            <a:pPr marL="12700" algn="l">
              <a:lnSpc>
                <a:spcPts val="2160"/>
              </a:lnSpc>
            </a:pPr>
            <a:r>
              <a:rPr sz="2000" dirty="0">
                <a:latin typeface="Verdana"/>
                <a:cs typeface="Verdana"/>
              </a:rPr>
              <a:t>непознати,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които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спряха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само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за</a:t>
            </a:r>
            <a:endParaRPr sz="2000" dirty="0">
              <a:latin typeface="Verdana"/>
              <a:cs typeface="Verdana"/>
            </a:endParaRPr>
          </a:p>
          <a:p>
            <a:pPr marL="12700" algn="l">
              <a:lnSpc>
                <a:spcPts val="2280"/>
              </a:lnSpc>
            </a:pPr>
            <a:r>
              <a:rPr sz="2000" dirty="0">
                <a:latin typeface="Verdana"/>
                <a:cs typeface="Verdana"/>
              </a:rPr>
              <a:t>малко,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но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си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тръгнаха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усмивка.</a:t>
            </a:r>
            <a:endParaRPr sz="2000" dirty="0">
              <a:latin typeface="Verdana"/>
              <a:cs typeface="Verdana"/>
            </a:endParaRPr>
          </a:p>
          <a:p>
            <a:pPr marL="12700" algn="l">
              <a:lnSpc>
                <a:spcPts val="2280"/>
              </a:lnSpc>
              <a:spcBef>
                <a:spcPts val="770"/>
              </a:spcBef>
            </a:pPr>
            <a:r>
              <a:rPr sz="2000" dirty="0">
                <a:latin typeface="Verdana"/>
                <a:cs typeface="Verdana"/>
              </a:rPr>
              <a:t>Така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литературата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напусна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стените</a:t>
            </a:r>
            <a:endParaRPr sz="2000" dirty="0">
              <a:latin typeface="Verdana"/>
              <a:cs typeface="Verdana"/>
            </a:endParaRPr>
          </a:p>
          <a:p>
            <a:pPr marL="12700" marR="751840" algn="l">
              <a:lnSpc>
                <a:spcPts val="2160"/>
              </a:lnSpc>
              <a:spcBef>
                <a:spcPts val="150"/>
              </a:spcBef>
            </a:pPr>
            <a:r>
              <a:rPr sz="2000" dirty="0">
                <a:latin typeface="Verdana"/>
                <a:cs typeface="Verdana"/>
              </a:rPr>
              <a:t>на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класната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стая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и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стана</a:t>
            </a:r>
            <a:r>
              <a:rPr sz="2000" spc="-20" dirty="0">
                <a:latin typeface="Verdana"/>
                <a:cs typeface="Verdana"/>
              </a:rPr>
              <a:t> мост </a:t>
            </a:r>
            <a:r>
              <a:rPr sz="2000" dirty="0">
                <a:latin typeface="Verdana"/>
                <a:cs typeface="Verdana"/>
              </a:rPr>
              <a:t>между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поколенията,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хората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 </a:t>
            </a:r>
            <a:r>
              <a:rPr sz="2000" spc="-10" dirty="0">
                <a:latin typeface="Verdana"/>
                <a:cs typeface="Verdana"/>
              </a:rPr>
              <a:t>емоциите.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0840" y="2267711"/>
            <a:ext cx="4788408" cy="359054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382767" y="6208776"/>
            <a:ext cx="6809740" cy="649605"/>
          </a:xfrm>
          <a:custGeom>
            <a:avLst/>
            <a:gdLst/>
            <a:ahLst/>
            <a:cxnLst/>
            <a:rect l="l" t="t" r="r" b="b"/>
            <a:pathLst>
              <a:path w="6809740" h="649604">
                <a:moveTo>
                  <a:pt x="6417818" y="0"/>
                </a:moveTo>
                <a:lnTo>
                  <a:pt x="6399387" y="4867"/>
                </a:lnTo>
                <a:lnTo>
                  <a:pt x="6393338" y="6153"/>
                </a:lnTo>
                <a:lnTo>
                  <a:pt x="6388385" y="6200"/>
                </a:lnTo>
                <a:lnTo>
                  <a:pt x="6373241" y="7353"/>
                </a:lnTo>
                <a:lnTo>
                  <a:pt x="6353260" y="8332"/>
                </a:lnTo>
                <a:lnTo>
                  <a:pt x="6334363" y="7666"/>
                </a:lnTo>
                <a:lnTo>
                  <a:pt x="6314965" y="8144"/>
                </a:lnTo>
                <a:lnTo>
                  <a:pt x="6293485" y="12560"/>
                </a:lnTo>
                <a:lnTo>
                  <a:pt x="6279443" y="12296"/>
                </a:lnTo>
                <a:lnTo>
                  <a:pt x="6271355" y="13315"/>
                </a:lnTo>
                <a:lnTo>
                  <a:pt x="6241581" y="22810"/>
                </a:lnTo>
                <a:lnTo>
                  <a:pt x="6225603" y="28522"/>
                </a:lnTo>
                <a:lnTo>
                  <a:pt x="6196076" y="39497"/>
                </a:lnTo>
                <a:lnTo>
                  <a:pt x="6178012" y="39626"/>
                </a:lnTo>
                <a:lnTo>
                  <a:pt x="6163008" y="38741"/>
                </a:lnTo>
                <a:lnTo>
                  <a:pt x="6151266" y="38361"/>
                </a:lnTo>
                <a:lnTo>
                  <a:pt x="6142990" y="40005"/>
                </a:lnTo>
                <a:lnTo>
                  <a:pt x="6121269" y="38879"/>
                </a:lnTo>
                <a:lnTo>
                  <a:pt x="6066158" y="34557"/>
                </a:lnTo>
                <a:lnTo>
                  <a:pt x="6045581" y="33604"/>
                </a:lnTo>
                <a:lnTo>
                  <a:pt x="6040217" y="33540"/>
                </a:lnTo>
                <a:lnTo>
                  <a:pt x="6034389" y="35406"/>
                </a:lnTo>
                <a:lnTo>
                  <a:pt x="6028346" y="38002"/>
                </a:lnTo>
                <a:lnTo>
                  <a:pt x="6022340" y="40132"/>
                </a:lnTo>
                <a:lnTo>
                  <a:pt x="6005383" y="43294"/>
                </a:lnTo>
                <a:lnTo>
                  <a:pt x="5986414" y="43711"/>
                </a:lnTo>
                <a:lnTo>
                  <a:pt x="5968136" y="43812"/>
                </a:lnTo>
                <a:lnTo>
                  <a:pt x="5948045" y="46736"/>
                </a:lnTo>
                <a:lnTo>
                  <a:pt x="5943092" y="46951"/>
                </a:lnTo>
                <a:lnTo>
                  <a:pt x="5938520" y="46850"/>
                </a:lnTo>
                <a:lnTo>
                  <a:pt x="5926201" y="45847"/>
                </a:lnTo>
                <a:lnTo>
                  <a:pt x="5923407" y="44107"/>
                </a:lnTo>
                <a:lnTo>
                  <a:pt x="5915406" y="44284"/>
                </a:lnTo>
                <a:lnTo>
                  <a:pt x="5905373" y="42837"/>
                </a:lnTo>
                <a:lnTo>
                  <a:pt x="5901309" y="42557"/>
                </a:lnTo>
                <a:lnTo>
                  <a:pt x="5896354" y="45999"/>
                </a:lnTo>
                <a:lnTo>
                  <a:pt x="5885291" y="46004"/>
                </a:lnTo>
                <a:lnTo>
                  <a:pt x="5875537" y="45749"/>
                </a:lnTo>
                <a:lnTo>
                  <a:pt x="5874512" y="48412"/>
                </a:lnTo>
                <a:lnTo>
                  <a:pt x="5840142" y="49730"/>
                </a:lnTo>
                <a:lnTo>
                  <a:pt x="5822666" y="49305"/>
                </a:lnTo>
                <a:lnTo>
                  <a:pt x="5805297" y="46189"/>
                </a:lnTo>
                <a:lnTo>
                  <a:pt x="5701284" y="53746"/>
                </a:lnTo>
                <a:lnTo>
                  <a:pt x="5670464" y="57833"/>
                </a:lnTo>
                <a:lnTo>
                  <a:pt x="5604539" y="67969"/>
                </a:lnTo>
                <a:lnTo>
                  <a:pt x="5574792" y="71742"/>
                </a:lnTo>
                <a:lnTo>
                  <a:pt x="5550886" y="73387"/>
                </a:lnTo>
                <a:lnTo>
                  <a:pt x="5528230" y="75730"/>
                </a:lnTo>
                <a:lnTo>
                  <a:pt x="5505836" y="77110"/>
                </a:lnTo>
                <a:lnTo>
                  <a:pt x="5482717" y="75869"/>
                </a:lnTo>
                <a:lnTo>
                  <a:pt x="5480939" y="77127"/>
                </a:lnTo>
                <a:lnTo>
                  <a:pt x="5478653" y="78155"/>
                </a:lnTo>
                <a:lnTo>
                  <a:pt x="5475986" y="79006"/>
                </a:lnTo>
                <a:lnTo>
                  <a:pt x="5467350" y="81038"/>
                </a:lnTo>
                <a:lnTo>
                  <a:pt x="5466080" y="80835"/>
                </a:lnTo>
                <a:lnTo>
                  <a:pt x="5453507" y="82969"/>
                </a:lnTo>
                <a:lnTo>
                  <a:pt x="5408422" y="89382"/>
                </a:lnTo>
                <a:lnTo>
                  <a:pt x="5406390" y="88480"/>
                </a:lnTo>
                <a:lnTo>
                  <a:pt x="5404231" y="88163"/>
                </a:lnTo>
                <a:lnTo>
                  <a:pt x="5401056" y="88430"/>
                </a:lnTo>
                <a:lnTo>
                  <a:pt x="5403088" y="83058"/>
                </a:lnTo>
                <a:lnTo>
                  <a:pt x="5398008" y="86690"/>
                </a:lnTo>
                <a:lnTo>
                  <a:pt x="5388356" y="87960"/>
                </a:lnTo>
                <a:lnTo>
                  <a:pt x="5384843" y="84262"/>
                </a:lnTo>
                <a:lnTo>
                  <a:pt x="5375592" y="83718"/>
                </a:lnTo>
                <a:lnTo>
                  <a:pt x="5364817" y="83973"/>
                </a:lnTo>
                <a:lnTo>
                  <a:pt x="5356733" y="82677"/>
                </a:lnTo>
                <a:lnTo>
                  <a:pt x="5342255" y="84823"/>
                </a:lnTo>
                <a:lnTo>
                  <a:pt x="5329809" y="86080"/>
                </a:lnTo>
                <a:lnTo>
                  <a:pt x="5328666" y="86004"/>
                </a:lnTo>
                <a:lnTo>
                  <a:pt x="5321554" y="86918"/>
                </a:lnTo>
                <a:lnTo>
                  <a:pt x="5309235" y="87528"/>
                </a:lnTo>
                <a:lnTo>
                  <a:pt x="5302646" y="84574"/>
                </a:lnTo>
                <a:lnTo>
                  <a:pt x="5298249" y="80773"/>
                </a:lnTo>
                <a:lnTo>
                  <a:pt x="5292232" y="78489"/>
                </a:lnTo>
                <a:lnTo>
                  <a:pt x="5280787" y="80086"/>
                </a:lnTo>
                <a:lnTo>
                  <a:pt x="5264965" y="78724"/>
                </a:lnTo>
                <a:lnTo>
                  <a:pt x="5251275" y="76757"/>
                </a:lnTo>
                <a:lnTo>
                  <a:pt x="5237513" y="75558"/>
                </a:lnTo>
                <a:lnTo>
                  <a:pt x="5221478" y="76504"/>
                </a:lnTo>
                <a:lnTo>
                  <a:pt x="5205712" y="75616"/>
                </a:lnTo>
                <a:lnTo>
                  <a:pt x="5190982" y="74502"/>
                </a:lnTo>
                <a:lnTo>
                  <a:pt x="5176704" y="73749"/>
                </a:lnTo>
                <a:lnTo>
                  <a:pt x="5162296" y="73939"/>
                </a:lnTo>
                <a:lnTo>
                  <a:pt x="5155692" y="71869"/>
                </a:lnTo>
                <a:lnTo>
                  <a:pt x="5149088" y="70916"/>
                </a:lnTo>
                <a:lnTo>
                  <a:pt x="5140579" y="73494"/>
                </a:lnTo>
                <a:lnTo>
                  <a:pt x="5128329" y="72015"/>
                </a:lnTo>
                <a:lnTo>
                  <a:pt x="5119830" y="70450"/>
                </a:lnTo>
                <a:lnTo>
                  <a:pt x="5112307" y="69680"/>
                </a:lnTo>
                <a:lnTo>
                  <a:pt x="5102987" y="70586"/>
                </a:lnTo>
                <a:lnTo>
                  <a:pt x="5069078" y="66840"/>
                </a:lnTo>
                <a:lnTo>
                  <a:pt x="5066665" y="66916"/>
                </a:lnTo>
                <a:lnTo>
                  <a:pt x="5059426" y="66611"/>
                </a:lnTo>
                <a:lnTo>
                  <a:pt x="5010404" y="59588"/>
                </a:lnTo>
                <a:lnTo>
                  <a:pt x="4998434" y="60845"/>
                </a:lnTo>
                <a:lnTo>
                  <a:pt x="4996545" y="60445"/>
                </a:lnTo>
                <a:lnTo>
                  <a:pt x="4998847" y="57988"/>
                </a:lnTo>
                <a:lnTo>
                  <a:pt x="4995545" y="57962"/>
                </a:lnTo>
                <a:lnTo>
                  <a:pt x="4993894" y="57467"/>
                </a:lnTo>
                <a:lnTo>
                  <a:pt x="4992624" y="56400"/>
                </a:lnTo>
                <a:lnTo>
                  <a:pt x="4970145" y="57391"/>
                </a:lnTo>
                <a:lnTo>
                  <a:pt x="4967478" y="56908"/>
                </a:lnTo>
                <a:lnTo>
                  <a:pt x="4944872" y="58648"/>
                </a:lnTo>
                <a:lnTo>
                  <a:pt x="4942205" y="59601"/>
                </a:lnTo>
                <a:lnTo>
                  <a:pt x="4930267" y="59321"/>
                </a:lnTo>
                <a:lnTo>
                  <a:pt x="4920488" y="60553"/>
                </a:lnTo>
                <a:lnTo>
                  <a:pt x="4914265" y="61950"/>
                </a:lnTo>
                <a:lnTo>
                  <a:pt x="4911598" y="63017"/>
                </a:lnTo>
                <a:lnTo>
                  <a:pt x="4890756" y="59735"/>
                </a:lnTo>
                <a:lnTo>
                  <a:pt x="4868497" y="59089"/>
                </a:lnTo>
                <a:lnTo>
                  <a:pt x="4845214" y="59363"/>
                </a:lnTo>
                <a:lnTo>
                  <a:pt x="4821301" y="58839"/>
                </a:lnTo>
                <a:lnTo>
                  <a:pt x="4792993" y="61388"/>
                </a:lnTo>
                <a:lnTo>
                  <a:pt x="4737665" y="71546"/>
                </a:lnTo>
                <a:lnTo>
                  <a:pt x="4712716" y="73431"/>
                </a:lnTo>
                <a:lnTo>
                  <a:pt x="4701504" y="71494"/>
                </a:lnTo>
                <a:lnTo>
                  <a:pt x="4685696" y="66700"/>
                </a:lnTo>
                <a:lnTo>
                  <a:pt x="4665745" y="61944"/>
                </a:lnTo>
                <a:lnTo>
                  <a:pt x="4642104" y="60121"/>
                </a:lnTo>
                <a:lnTo>
                  <a:pt x="4617269" y="62114"/>
                </a:lnTo>
                <a:lnTo>
                  <a:pt x="4596876" y="60556"/>
                </a:lnTo>
                <a:lnTo>
                  <a:pt x="4576077" y="58232"/>
                </a:lnTo>
                <a:lnTo>
                  <a:pt x="4550029" y="57924"/>
                </a:lnTo>
                <a:lnTo>
                  <a:pt x="4541287" y="54145"/>
                </a:lnTo>
                <a:lnTo>
                  <a:pt x="4536582" y="54017"/>
                </a:lnTo>
                <a:lnTo>
                  <a:pt x="4531044" y="55097"/>
                </a:lnTo>
                <a:lnTo>
                  <a:pt x="4509565" y="54925"/>
                </a:lnTo>
                <a:lnTo>
                  <a:pt x="4479544" y="55829"/>
                </a:lnTo>
                <a:lnTo>
                  <a:pt x="4477893" y="55333"/>
                </a:lnTo>
                <a:lnTo>
                  <a:pt x="4470146" y="54787"/>
                </a:lnTo>
                <a:lnTo>
                  <a:pt x="4469003" y="52844"/>
                </a:lnTo>
                <a:lnTo>
                  <a:pt x="4458081" y="50749"/>
                </a:lnTo>
                <a:lnTo>
                  <a:pt x="4453890" y="50241"/>
                </a:lnTo>
                <a:lnTo>
                  <a:pt x="4449064" y="50012"/>
                </a:lnTo>
                <a:lnTo>
                  <a:pt x="4427722" y="51081"/>
                </a:lnTo>
                <a:lnTo>
                  <a:pt x="4410376" y="49544"/>
                </a:lnTo>
                <a:lnTo>
                  <a:pt x="4392150" y="48257"/>
                </a:lnTo>
                <a:lnTo>
                  <a:pt x="4373626" y="49847"/>
                </a:lnTo>
                <a:lnTo>
                  <a:pt x="4366006" y="49593"/>
                </a:lnTo>
                <a:lnTo>
                  <a:pt x="4306570" y="46266"/>
                </a:lnTo>
                <a:lnTo>
                  <a:pt x="4257522" y="40269"/>
                </a:lnTo>
                <a:lnTo>
                  <a:pt x="4202795" y="37596"/>
                </a:lnTo>
                <a:lnTo>
                  <a:pt x="4146424" y="36873"/>
                </a:lnTo>
                <a:lnTo>
                  <a:pt x="4042749" y="36834"/>
                </a:lnTo>
                <a:lnTo>
                  <a:pt x="3994991" y="37917"/>
                </a:lnTo>
                <a:lnTo>
                  <a:pt x="3946590" y="40155"/>
                </a:lnTo>
                <a:lnTo>
                  <a:pt x="3894963" y="43726"/>
                </a:lnTo>
                <a:lnTo>
                  <a:pt x="3774566" y="58420"/>
                </a:lnTo>
                <a:lnTo>
                  <a:pt x="3750268" y="59654"/>
                </a:lnTo>
                <a:lnTo>
                  <a:pt x="3703290" y="57441"/>
                </a:lnTo>
                <a:lnTo>
                  <a:pt x="3681349" y="58432"/>
                </a:lnTo>
                <a:lnTo>
                  <a:pt x="3673189" y="68099"/>
                </a:lnTo>
                <a:lnTo>
                  <a:pt x="3658362" y="79309"/>
                </a:lnTo>
                <a:lnTo>
                  <a:pt x="3641058" y="87213"/>
                </a:lnTo>
                <a:lnTo>
                  <a:pt x="3625468" y="86956"/>
                </a:lnTo>
                <a:lnTo>
                  <a:pt x="3601858" y="89310"/>
                </a:lnTo>
                <a:lnTo>
                  <a:pt x="3579558" y="92321"/>
                </a:lnTo>
                <a:lnTo>
                  <a:pt x="3557353" y="94366"/>
                </a:lnTo>
                <a:lnTo>
                  <a:pt x="3534029" y="93827"/>
                </a:lnTo>
                <a:lnTo>
                  <a:pt x="3532378" y="95123"/>
                </a:lnTo>
                <a:lnTo>
                  <a:pt x="3509772" y="100190"/>
                </a:lnTo>
                <a:lnTo>
                  <a:pt x="3507486" y="100584"/>
                </a:lnTo>
                <a:lnTo>
                  <a:pt x="3505835" y="101765"/>
                </a:lnTo>
                <a:lnTo>
                  <a:pt x="3482466" y="105918"/>
                </a:lnTo>
                <a:lnTo>
                  <a:pt x="3475362" y="106791"/>
                </a:lnTo>
                <a:lnTo>
                  <a:pt x="3454146" y="108762"/>
                </a:lnTo>
                <a:lnTo>
                  <a:pt x="3455289" y="103339"/>
                </a:lnTo>
                <a:lnTo>
                  <a:pt x="3450843" y="107124"/>
                </a:lnTo>
                <a:lnTo>
                  <a:pt x="3441446" y="108673"/>
                </a:lnTo>
                <a:lnTo>
                  <a:pt x="3437348" y="105100"/>
                </a:lnTo>
                <a:lnTo>
                  <a:pt x="3427999" y="104835"/>
                </a:lnTo>
                <a:lnTo>
                  <a:pt x="3417246" y="105412"/>
                </a:lnTo>
                <a:lnTo>
                  <a:pt x="3408934" y="104368"/>
                </a:lnTo>
                <a:lnTo>
                  <a:pt x="3383280" y="121907"/>
                </a:lnTo>
                <a:lnTo>
                  <a:pt x="3353689" y="118872"/>
                </a:lnTo>
                <a:lnTo>
                  <a:pt x="3338607" y="119792"/>
                </a:lnTo>
                <a:lnTo>
                  <a:pt x="3328793" y="119011"/>
                </a:lnTo>
                <a:lnTo>
                  <a:pt x="3319907" y="115684"/>
                </a:lnTo>
                <a:lnTo>
                  <a:pt x="3308096" y="119926"/>
                </a:lnTo>
                <a:lnTo>
                  <a:pt x="3308477" y="111734"/>
                </a:lnTo>
                <a:lnTo>
                  <a:pt x="3295268" y="111010"/>
                </a:lnTo>
                <a:lnTo>
                  <a:pt x="3288665" y="114655"/>
                </a:lnTo>
                <a:lnTo>
                  <a:pt x="3280410" y="113538"/>
                </a:lnTo>
                <a:lnTo>
                  <a:pt x="3266525" y="115421"/>
                </a:lnTo>
                <a:lnTo>
                  <a:pt x="3251914" y="116427"/>
                </a:lnTo>
                <a:lnTo>
                  <a:pt x="3236565" y="117156"/>
                </a:lnTo>
                <a:lnTo>
                  <a:pt x="3220466" y="118211"/>
                </a:lnTo>
                <a:lnTo>
                  <a:pt x="3205779" y="120979"/>
                </a:lnTo>
                <a:lnTo>
                  <a:pt x="3191271" y="121513"/>
                </a:lnTo>
                <a:lnTo>
                  <a:pt x="3176121" y="121333"/>
                </a:lnTo>
                <a:lnTo>
                  <a:pt x="3159506" y="121958"/>
                </a:lnTo>
                <a:lnTo>
                  <a:pt x="3149909" y="124774"/>
                </a:lnTo>
                <a:lnTo>
                  <a:pt x="3141884" y="123399"/>
                </a:lnTo>
                <a:lnTo>
                  <a:pt x="3134002" y="120443"/>
                </a:lnTo>
                <a:lnTo>
                  <a:pt x="3124835" y="118516"/>
                </a:lnTo>
                <a:lnTo>
                  <a:pt x="3121279" y="118719"/>
                </a:lnTo>
                <a:lnTo>
                  <a:pt x="3113405" y="120535"/>
                </a:lnTo>
                <a:lnTo>
                  <a:pt x="3108833" y="121958"/>
                </a:lnTo>
                <a:lnTo>
                  <a:pt x="3106292" y="122288"/>
                </a:lnTo>
                <a:lnTo>
                  <a:pt x="3095371" y="124904"/>
                </a:lnTo>
                <a:lnTo>
                  <a:pt x="3083306" y="128587"/>
                </a:lnTo>
                <a:lnTo>
                  <a:pt x="3074211" y="128358"/>
                </a:lnTo>
                <a:lnTo>
                  <a:pt x="3063986" y="129867"/>
                </a:lnTo>
                <a:lnTo>
                  <a:pt x="3054498" y="130466"/>
                </a:lnTo>
                <a:lnTo>
                  <a:pt x="3047618" y="127508"/>
                </a:lnTo>
                <a:lnTo>
                  <a:pt x="3039491" y="129794"/>
                </a:lnTo>
                <a:lnTo>
                  <a:pt x="3037966" y="133731"/>
                </a:lnTo>
                <a:lnTo>
                  <a:pt x="3034791" y="128574"/>
                </a:lnTo>
                <a:lnTo>
                  <a:pt x="3031998" y="129197"/>
                </a:lnTo>
                <a:lnTo>
                  <a:pt x="3029712" y="129159"/>
                </a:lnTo>
                <a:lnTo>
                  <a:pt x="3026791" y="128574"/>
                </a:lnTo>
                <a:lnTo>
                  <a:pt x="3008884" y="133794"/>
                </a:lnTo>
                <a:lnTo>
                  <a:pt x="3005836" y="133959"/>
                </a:lnTo>
                <a:lnTo>
                  <a:pt x="2995041" y="138036"/>
                </a:lnTo>
                <a:lnTo>
                  <a:pt x="2989072" y="139788"/>
                </a:lnTo>
                <a:lnTo>
                  <a:pt x="2988310" y="141033"/>
                </a:lnTo>
                <a:lnTo>
                  <a:pt x="2987040" y="141960"/>
                </a:lnTo>
                <a:lnTo>
                  <a:pt x="2984500" y="142748"/>
                </a:lnTo>
                <a:lnTo>
                  <a:pt x="2977515" y="143192"/>
                </a:lnTo>
                <a:lnTo>
                  <a:pt x="2971165" y="146062"/>
                </a:lnTo>
                <a:lnTo>
                  <a:pt x="2969387" y="147167"/>
                </a:lnTo>
                <a:lnTo>
                  <a:pt x="2967990" y="148374"/>
                </a:lnTo>
                <a:lnTo>
                  <a:pt x="2967482" y="149733"/>
                </a:lnTo>
                <a:lnTo>
                  <a:pt x="2943895" y="151343"/>
                </a:lnTo>
                <a:lnTo>
                  <a:pt x="2923476" y="155260"/>
                </a:lnTo>
                <a:lnTo>
                  <a:pt x="2903724" y="160087"/>
                </a:lnTo>
                <a:lnTo>
                  <a:pt x="2882138" y="164426"/>
                </a:lnTo>
                <a:lnTo>
                  <a:pt x="2862286" y="164363"/>
                </a:lnTo>
                <a:lnTo>
                  <a:pt x="2842387" y="170581"/>
                </a:lnTo>
                <a:lnTo>
                  <a:pt x="2827631" y="179659"/>
                </a:lnTo>
                <a:lnTo>
                  <a:pt x="2823210" y="188175"/>
                </a:lnTo>
                <a:lnTo>
                  <a:pt x="2809692" y="187681"/>
                </a:lnTo>
                <a:lnTo>
                  <a:pt x="2779561" y="200080"/>
                </a:lnTo>
                <a:lnTo>
                  <a:pt x="2776474" y="195872"/>
                </a:lnTo>
                <a:lnTo>
                  <a:pt x="2768721" y="197171"/>
                </a:lnTo>
                <a:lnTo>
                  <a:pt x="2760837" y="196997"/>
                </a:lnTo>
                <a:lnTo>
                  <a:pt x="2755024" y="195530"/>
                </a:lnTo>
                <a:lnTo>
                  <a:pt x="2753487" y="192951"/>
                </a:lnTo>
                <a:lnTo>
                  <a:pt x="2731321" y="200661"/>
                </a:lnTo>
                <a:lnTo>
                  <a:pt x="2702369" y="206265"/>
                </a:lnTo>
                <a:lnTo>
                  <a:pt x="2671798" y="211362"/>
                </a:lnTo>
                <a:lnTo>
                  <a:pt x="2644775" y="217551"/>
                </a:lnTo>
                <a:lnTo>
                  <a:pt x="2630424" y="215900"/>
                </a:lnTo>
                <a:lnTo>
                  <a:pt x="2628011" y="216192"/>
                </a:lnTo>
                <a:lnTo>
                  <a:pt x="2626487" y="217208"/>
                </a:lnTo>
                <a:lnTo>
                  <a:pt x="2614549" y="220941"/>
                </a:lnTo>
                <a:lnTo>
                  <a:pt x="2540381" y="219862"/>
                </a:lnTo>
                <a:lnTo>
                  <a:pt x="2482611" y="220216"/>
                </a:lnTo>
                <a:lnTo>
                  <a:pt x="2450209" y="222435"/>
                </a:lnTo>
                <a:lnTo>
                  <a:pt x="2410841" y="228790"/>
                </a:lnTo>
                <a:lnTo>
                  <a:pt x="2369728" y="237582"/>
                </a:lnTo>
                <a:lnTo>
                  <a:pt x="2320935" y="248975"/>
                </a:lnTo>
                <a:lnTo>
                  <a:pt x="2270434" y="262375"/>
                </a:lnTo>
                <a:lnTo>
                  <a:pt x="2224201" y="277185"/>
                </a:lnTo>
                <a:lnTo>
                  <a:pt x="2188210" y="292811"/>
                </a:lnTo>
                <a:lnTo>
                  <a:pt x="2169995" y="299771"/>
                </a:lnTo>
                <a:lnTo>
                  <a:pt x="2103753" y="315174"/>
                </a:lnTo>
                <a:lnTo>
                  <a:pt x="2085466" y="322135"/>
                </a:lnTo>
                <a:lnTo>
                  <a:pt x="2079783" y="321130"/>
                </a:lnTo>
                <a:lnTo>
                  <a:pt x="2061194" y="323129"/>
                </a:lnTo>
                <a:lnTo>
                  <a:pt x="2057781" y="321500"/>
                </a:lnTo>
                <a:lnTo>
                  <a:pt x="2050047" y="321727"/>
                </a:lnTo>
                <a:lnTo>
                  <a:pt x="2041153" y="325077"/>
                </a:lnTo>
                <a:lnTo>
                  <a:pt x="2033778" y="325526"/>
                </a:lnTo>
                <a:lnTo>
                  <a:pt x="2030603" y="326576"/>
                </a:lnTo>
                <a:lnTo>
                  <a:pt x="2037064" y="328901"/>
                </a:lnTo>
                <a:lnTo>
                  <a:pt x="2034032" y="330581"/>
                </a:lnTo>
                <a:lnTo>
                  <a:pt x="2026906" y="332940"/>
                </a:lnTo>
                <a:lnTo>
                  <a:pt x="2023411" y="335214"/>
                </a:lnTo>
                <a:lnTo>
                  <a:pt x="2018369" y="335915"/>
                </a:lnTo>
                <a:lnTo>
                  <a:pt x="2006600" y="333552"/>
                </a:lnTo>
                <a:lnTo>
                  <a:pt x="1998150" y="335944"/>
                </a:lnTo>
                <a:lnTo>
                  <a:pt x="1989391" y="336591"/>
                </a:lnTo>
                <a:lnTo>
                  <a:pt x="1978632" y="336728"/>
                </a:lnTo>
                <a:lnTo>
                  <a:pt x="1964182" y="337591"/>
                </a:lnTo>
                <a:lnTo>
                  <a:pt x="1958593" y="339420"/>
                </a:lnTo>
                <a:lnTo>
                  <a:pt x="1949577" y="336562"/>
                </a:lnTo>
                <a:lnTo>
                  <a:pt x="1944751" y="335521"/>
                </a:lnTo>
                <a:lnTo>
                  <a:pt x="1939289" y="335127"/>
                </a:lnTo>
                <a:lnTo>
                  <a:pt x="1932686" y="336257"/>
                </a:lnTo>
                <a:lnTo>
                  <a:pt x="1915390" y="341142"/>
                </a:lnTo>
                <a:lnTo>
                  <a:pt x="1908238" y="339732"/>
                </a:lnTo>
                <a:lnTo>
                  <a:pt x="1895752" y="338134"/>
                </a:lnTo>
                <a:lnTo>
                  <a:pt x="1862455" y="342455"/>
                </a:lnTo>
                <a:lnTo>
                  <a:pt x="1859788" y="344182"/>
                </a:lnTo>
                <a:lnTo>
                  <a:pt x="1850389" y="344195"/>
                </a:lnTo>
                <a:lnTo>
                  <a:pt x="1849628" y="342468"/>
                </a:lnTo>
                <a:lnTo>
                  <a:pt x="1845817" y="343598"/>
                </a:lnTo>
                <a:lnTo>
                  <a:pt x="1838579" y="348157"/>
                </a:lnTo>
                <a:lnTo>
                  <a:pt x="1835023" y="345744"/>
                </a:lnTo>
                <a:lnTo>
                  <a:pt x="1819036" y="348194"/>
                </a:lnTo>
                <a:lnTo>
                  <a:pt x="1803908" y="351282"/>
                </a:lnTo>
                <a:lnTo>
                  <a:pt x="1784604" y="356958"/>
                </a:lnTo>
                <a:lnTo>
                  <a:pt x="1778381" y="355473"/>
                </a:lnTo>
                <a:lnTo>
                  <a:pt x="1774443" y="354838"/>
                </a:lnTo>
                <a:lnTo>
                  <a:pt x="1770126" y="354698"/>
                </a:lnTo>
                <a:lnTo>
                  <a:pt x="1765173" y="355714"/>
                </a:lnTo>
                <a:lnTo>
                  <a:pt x="1752875" y="359796"/>
                </a:lnTo>
                <a:lnTo>
                  <a:pt x="1746996" y="358951"/>
                </a:lnTo>
                <a:lnTo>
                  <a:pt x="1736901" y="358112"/>
                </a:lnTo>
                <a:lnTo>
                  <a:pt x="1711960" y="362216"/>
                </a:lnTo>
                <a:lnTo>
                  <a:pt x="1704393" y="361738"/>
                </a:lnTo>
                <a:lnTo>
                  <a:pt x="1698863" y="359144"/>
                </a:lnTo>
                <a:lnTo>
                  <a:pt x="1693689" y="356324"/>
                </a:lnTo>
                <a:lnTo>
                  <a:pt x="1687195" y="355168"/>
                </a:lnTo>
                <a:lnTo>
                  <a:pt x="1676040" y="357101"/>
                </a:lnTo>
                <a:lnTo>
                  <a:pt x="1666636" y="359094"/>
                </a:lnTo>
                <a:lnTo>
                  <a:pt x="1658209" y="361488"/>
                </a:lnTo>
                <a:lnTo>
                  <a:pt x="1649984" y="364629"/>
                </a:lnTo>
                <a:lnTo>
                  <a:pt x="1639456" y="367608"/>
                </a:lnTo>
                <a:lnTo>
                  <a:pt x="1633489" y="373102"/>
                </a:lnTo>
                <a:lnTo>
                  <a:pt x="1630785" y="378751"/>
                </a:lnTo>
                <a:lnTo>
                  <a:pt x="1629664" y="383527"/>
                </a:lnTo>
                <a:lnTo>
                  <a:pt x="1624203" y="382676"/>
                </a:lnTo>
                <a:lnTo>
                  <a:pt x="1618614" y="382524"/>
                </a:lnTo>
                <a:lnTo>
                  <a:pt x="1614042" y="383819"/>
                </a:lnTo>
                <a:lnTo>
                  <a:pt x="1609852" y="385813"/>
                </a:lnTo>
                <a:lnTo>
                  <a:pt x="1594992" y="389966"/>
                </a:lnTo>
                <a:lnTo>
                  <a:pt x="1581912" y="392506"/>
                </a:lnTo>
                <a:lnTo>
                  <a:pt x="1569847" y="393192"/>
                </a:lnTo>
                <a:lnTo>
                  <a:pt x="1566991" y="396746"/>
                </a:lnTo>
                <a:lnTo>
                  <a:pt x="1559290" y="397754"/>
                </a:lnTo>
                <a:lnTo>
                  <a:pt x="1550326" y="397996"/>
                </a:lnTo>
                <a:lnTo>
                  <a:pt x="1543685" y="399249"/>
                </a:lnTo>
                <a:lnTo>
                  <a:pt x="1520793" y="405830"/>
                </a:lnTo>
                <a:lnTo>
                  <a:pt x="1508502" y="409088"/>
                </a:lnTo>
                <a:lnTo>
                  <a:pt x="1498091" y="410857"/>
                </a:lnTo>
                <a:lnTo>
                  <a:pt x="1494113" y="407867"/>
                </a:lnTo>
                <a:lnTo>
                  <a:pt x="1489789" y="405115"/>
                </a:lnTo>
                <a:lnTo>
                  <a:pt x="1483393" y="403647"/>
                </a:lnTo>
                <a:lnTo>
                  <a:pt x="1473200" y="404507"/>
                </a:lnTo>
                <a:lnTo>
                  <a:pt x="1466810" y="406397"/>
                </a:lnTo>
                <a:lnTo>
                  <a:pt x="1460277" y="409854"/>
                </a:lnTo>
                <a:lnTo>
                  <a:pt x="1453983" y="413558"/>
                </a:lnTo>
                <a:lnTo>
                  <a:pt x="1448308" y="416191"/>
                </a:lnTo>
                <a:lnTo>
                  <a:pt x="1424178" y="418680"/>
                </a:lnTo>
                <a:lnTo>
                  <a:pt x="1425956" y="421157"/>
                </a:lnTo>
                <a:lnTo>
                  <a:pt x="1408938" y="428023"/>
                </a:lnTo>
                <a:lnTo>
                  <a:pt x="1387729" y="435622"/>
                </a:lnTo>
                <a:lnTo>
                  <a:pt x="1381698" y="439108"/>
                </a:lnTo>
                <a:lnTo>
                  <a:pt x="1358350" y="440626"/>
                </a:lnTo>
                <a:lnTo>
                  <a:pt x="1356106" y="443941"/>
                </a:lnTo>
                <a:lnTo>
                  <a:pt x="1343953" y="443884"/>
                </a:lnTo>
                <a:lnTo>
                  <a:pt x="1331658" y="446919"/>
                </a:lnTo>
                <a:lnTo>
                  <a:pt x="1318601" y="450992"/>
                </a:lnTo>
                <a:lnTo>
                  <a:pt x="1304163" y="454050"/>
                </a:lnTo>
                <a:lnTo>
                  <a:pt x="1303274" y="457860"/>
                </a:lnTo>
                <a:lnTo>
                  <a:pt x="1298448" y="458317"/>
                </a:lnTo>
                <a:lnTo>
                  <a:pt x="1288796" y="457631"/>
                </a:lnTo>
                <a:lnTo>
                  <a:pt x="1240954" y="469038"/>
                </a:lnTo>
                <a:lnTo>
                  <a:pt x="1198578" y="486203"/>
                </a:lnTo>
                <a:lnTo>
                  <a:pt x="1164512" y="499372"/>
                </a:lnTo>
                <a:lnTo>
                  <a:pt x="1122906" y="498516"/>
                </a:lnTo>
                <a:lnTo>
                  <a:pt x="1094232" y="496825"/>
                </a:lnTo>
                <a:lnTo>
                  <a:pt x="1061843" y="496222"/>
                </a:lnTo>
                <a:lnTo>
                  <a:pt x="1032002" y="499211"/>
                </a:lnTo>
                <a:lnTo>
                  <a:pt x="1013124" y="505023"/>
                </a:lnTo>
                <a:lnTo>
                  <a:pt x="980043" y="508422"/>
                </a:lnTo>
                <a:lnTo>
                  <a:pt x="945509" y="510502"/>
                </a:lnTo>
                <a:lnTo>
                  <a:pt x="922274" y="512356"/>
                </a:lnTo>
                <a:lnTo>
                  <a:pt x="917158" y="515549"/>
                </a:lnTo>
                <a:lnTo>
                  <a:pt x="906589" y="517680"/>
                </a:lnTo>
                <a:lnTo>
                  <a:pt x="897449" y="520148"/>
                </a:lnTo>
                <a:lnTo>
                  <a:pt x="896620" y="524353"/>
                </a:lnTo>
                <a:lnTo>
                  <a:pt x="894842" y="528017"/>
                </a:lnTo>
                <a:lnTo>
                  <a:pt x="885825" y="529003"/>
                </a:lnTo>
                <a:lnTo>
                  <a:pt x="879856" y="526569"/>
                </a:lnTo>
                <a:lnTo>
                  <a:pt x="866997" y="530061"/>
                </a:lnTo>
                <a:lnTo>
                  <a:pt x="860353" y="530778"/>
                </a:lnTo>
                <a:lnTo>
                  <a:pt x="851662" y="529451"/>
                </a:lnTo>
                <a:lnTo>
                  <a:pt x="841879" y="532789"/>
                </a:lnTo>
                <a:lnTo>
                  <a:pt x="833119" y="537319"/>
                </a:lnTo>
                <a:lnTo>
                  <a:pt x="823979" y="540252"/>
                </a:lnTo>
                <a:lnTo>
                  <a:pt x="813054" y="538800"/>
                </a:lnTo>
                <a:lnTo>
                  <a:pt x="801594" y="543074"/>
                </a:lnTo>
                <a:lnTo>
                  <a:pt x="779573" y="540254"/>
                </a:lnTo>
                <a:lnTo>
                  <a:pt x="753242" y="536004"/>
                </a:lnTo>
                <a:lnTo>
                  <a:pt x="728853" y="535988"/>
                </a:lnTo>
                <a:lnTo>
                  <a:pt x="691568" y="547466"/>
                </a:lnTo>
                <a:lnTo>
                  <a:pt x="652986" y="557589"/>
                </a:lnTo>
                <a:lnTo>
                  <a:pt x="620142" y="569035"/>
                </a:lnTo>
                <a:lnTo>
                  <a:pt x="600075" y="584484"/>
                </a:lnTo>
                <a:lnTo>
                  <a:pt x="561673" y="586085"/>
                </a:lnTo>
                <a:lnTo>
                  <a:pt x="528034" y="590565"/>
                </a:lnTo>
                <a:lnTo>
                  <a:pt x="497205" y="596152"/>
                </a:lnTo>
                <a:lnTo>
                  <a:pt x="467233" y="601078"/>
                </a:lnTo>
                <a:lnTo>
                  <a:pt x="454632" y="602810"/>
                </a:lnTo>
                <a:lnTo>
                  <a:pt x="442817" y="602786"/>
                </a:lnTo>
                <a:lnTo>
                  <a:pt x="431907" y="603498"/>
                </a:lnTo>
                <a:lnTo>
                  <a:pt x="422021" y="607438"/>
                </a:lnTo>
                <a:lnTo>
                  <a:pt x="385847" y="605294"/>
                </a:lnTo>
                <a:lnTo>
                  <a:pt x="339518" y="599250"/>
                </a:lnTo>
                <a:lnTo>
                  <a:pt x="292022" y="593567"/>
                </a:lnTo>
                <a:lnTo>
                  <a:pt x="252349" y="592507"/>
                </a:lnTo>
                <a:lnTo>
                  <a:pt x="236170" y="599792"/>
                </a:lnTo>
                <a:lnTo>
                  <a:pt x="216169" y="605538"/>
                </a:lnTo>
                <a:lnTo>
                  <a:pt x="196574" y="611808"/>
                </a:lnTo>
                <a:lnTo>
                  <a:pt x="181610" y="620669"/>
                </a:lnTo>
                <a:lnTo>
                  <a:pt x="172731" y="618535"/>
                </a:lnTo>
                <a:lnTo>
                  <a:pt x="160686" y="616558"/>
                </a:lnTo>
                <a:lnTo>
                  <a:pt x="148498" y="615386"/>
                </a:lnTo>
                <a:lnTo>
                  <a:pt x="139192" y="615666"/>
                </a:lnTo>
                <a:lnTo>
                  <a:pt x="128133" y="613827"/>
                </a:lnTo>
                <a:lnTo>
                  <a:pt x="113395" y="614685"/>
                </a:lnTo>
                <a:lnTo>
                  <a:pt x="98633" y="616054"/>
                </a:lnTo>
                <a:lnTo>
                  <a:pt x="87503" y="615748"/>
                </a:lnTo>
                <a:lnTo>
                  <a:pt x="32067" y="636275"/>
                </a:lnTo>
                <a:lnTo>
                  <a:pt x="6096" y="646288"/>
                </a:lnTo>
                <a:lnTo>
                  <a:pt x="0" y="649223"/>
                </a:lnTo>
                <a:lnTo>
                  <a:pt x="6809232" y="649223"/>
                </a:lnTo>
                <a:lnTo>
                  <a:pt x="6809232" y="18897"/>
                </a:lnTo>
                <a:lnTo>
                  <a:pt x="6751716" y="13385"/>
                </a:lnTo>
                <a:lnTo>
                  <a:pt x="6736588" y="12319"/>
                </a:lnTo>
                <a:lnTo>
                  <a:pt x="6718593" y="11723"/>
                </a:lnTo>
                <a:lnTo>
                  <a:pt x="6702742" y="10431"/>
                </a:lnTo>
                <a:lnTo>
                  <a:pt x="6687081" y="9899"/>
                </a:lnTo>
                <a:lnTo>
                  <a:pt x="6669659" y="11582"/>
                </a:lnTo>
                <a:lnTo>
                  <a:pt x="6651849" y="11454"/>
                </a:lnTo>
                <a:lnTo>
                  <a:pt x="6635099" y="11053"/>
                </a:lnTo>
                <a:lnTo>
                  <a:pt x="6618991" y="10984"/>
                </a:lnTo>
                <a:lnTo>
                  <a:pt x="6603111" y="11849"/>
                </a:lnTo>
                <a:lnTo>
                  <a:pt x="6595109" y="10121"/>
                </a:lnTo>
                <a:lnTo>
                  <a:pt x="6587363" y="9499"/>
                </a:lnTo>
                <a:lnTo>
                  <a:pt x="6578854" y="12433"/>
                </a:lnTo>
                <a:lnTo>
                  <a:pt x="6564758" y="11557"/>
                </a:lnTo>
                <a:lnTo>
                  <a:pt x="6554771" y="10415"/>
                </a:lnTo>
                <a:lnTo>
                  <a:pt x="6546189" y="10009"/>
                </a:lnTo>
                <a:lnTo>
                  <a:pt x="6536309" y="11341"/>
                </a:lnTo>
                <a:lnTo>
                  <a:pt x="6527726" y="7647"/>
                </a:lnTo>
                <a:lnTo>
                  <a:pt x="6522418" y="7726"/>
                </a:lnTo>
                <a:lnTo>
                  <a:pt x="6517038" y="9517"/>
                </a:lnTo>
                <a:lnTo>
                  <a:pt x="6508242" y="10960"/>
                </a:lnTo>
                <a:lnTo>
                  <a:pt x="6503884" y="12230"/>
                </a:lnTo>
                <a:lnTo>
                  <a:pt x="6507599" y="15251"/>
                </a:lnTo>
                <a:lnTo>
                  <a:pt x="6503670" y="15900"/>
                </a:lnTo>
                <a:lnTo>
                  <a:pt x="6491281" y="13987"/>
                </a:lnTo>
                <a:lnTo>
                  <a:pt x="6461789" y="4793"/>
                </a:lnTo>
                <a:lnTo>
                  <a:pt x="6448044" y="2387"/>
                </a:lnTo>
                <a:lnTo>
                  <a:pt x="6440642" y="3230"/>
                </a:lnTo>
                <a:lnTo>
                  <a:pt x="6431883" y="2922"/>
                </a:lnTo>
                <a:lnTo>
                  <a:pt x="6423648" y="1750"/>
                </a:lnTo>
                <a:lnTo>
                  <a:pt x="6417818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3" y="1099311"/>
            <a:ext cx="4754880" cy="47498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377952"/>
            <a:ext cx="1862455" cy="277495"/>
          </a:xfrm>
          <a:custGeom>
            <a:avLst/>
            <a:gdLst/>
            <a:ahLst/>
            <a:cxnLst/>
            <a:rect l="l" t="t" r="r" b="b"/>
            <a:pathLst>
              <a:path w="1862455" h="277495">
                <a:moveTo>
                  <a:pt x="1613662" y="0"/>
                </a:moveTo>
                <a:lnTo>
                  <a:pt x="1374902" y="238378"/>
                </a:lnTo>
                <a:lnTo>
                  <a:pt x="1136040" y="0"/>
                </a:lnTo>
                <a:lnTo>
                  <a:pt x="896975" y="238378"/>
                </a:lnTo>
                <a:lnTo>
                  <a:pt x="658152" y="0"/>
                </a:lnTo>
                <a:lnTo>
                  <a:pt x="419328" y="238378"/>
                </a:lnTo>
                <a:lnTo>
                  <a:pt x="180505" y="0"/>
                </a:lnTo>
                <a:lnTo>
                  <a:pt x="0" y="180212"/>
                </a:lnTo>
                <a:lnTo>
                  <a:pt x="0" y="218948"/>
                </a:lnTo>
                <a:lnTo>
                  <a:pt x="180505" y="38988"/>
                </a:lnTo>
                <a:lnTo>
                  <a:pt x="419328" y="277368"/>
                </a:lnTo>
                <a:lnTo>
                  <a:pt x="658152" y="38988"/>
                </a:lnTo>
                <a:lnTo>
                  <a:pt x="896975" y="277368"/>
                </a:lnTo>
                <a:lnTo>
                  <a:pt x="1136040" y="38988"/>
                </a:lnTo>
                <a:lnTo>
                  <a:pt x="1374902" y="277368"/>
                </a:lnTo>
                <a:lnTo>
                  <a:pt x="1613662" y="38988"/>
                </a:lnTo>
                <a:lnTo>
                  <a:pt x="1842897" y="267588"/>
                </a:lnTo>
                <a:lnTo>
                  <a:pt x="1862327" y="248158"/>
                </a:lnTo>
                <a:lnTo>
                  <a:pt x="1613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16863"/>
            <a:ext cx="1862455" cy="277495"/>
          </a:xfrm>
          <a:custGeom>
            <a:avLst/>
            <a:gdLst/>
            <a:ahLst/>
            <a:cxnLst/>
            <a:rect l="l" t="t" r="r" b="b"/>
            <a:pathLst>
              <a:path w="1862455" h="277494">
                <a:moveTo>
                  <a:pt x="1613662" y="0"/>
                </a:moveTo>
                <a:lnTo>
                  <a:pt x="1374902" y="238378"/>
                </a:lnTo>
                <a:lnTo>
                  <a:pt x="1136040" y="0"/>
                </a:lnTo>
                <a:lnTo>
                  <a:pt x="896975" y="238378"/>
                </a:lnTo>
                <a:lnTo>
                  <a:pt x="658152" y="0"/>
                </a:lnTo>
                <a:lnTo>
                  <a:pt x="419328" y="238378"/>
                </a:lnTo>
                <a:lnTo>
                  <a:pt x="180505" y="0"/>
                </a:lnTo>
                <a:lnTo>
                  <a:pt x="0" y="180212"/>
                </a:lnTo>
                <a:lnTo>
                  <a:pt x="0" y="219201"/>
                </a:lnTo>
                <a:lnTo>
                  <a:pt x="180505" y="38988"/>
                </a:lnTo>
                <a:lnTo>
                  <a:pt x="419328" y="277368"/>
                </a:lnTo>
                <a:lnTo>
                  <a:pt x="658152" y="38988"/>
                </a:lnTo>
                <a:lnTo>
                  <a:pt x="896975" y="277368"/>
                </a:lnTo>
                <a:lnTo>
                  <a:pt x="1136040" y="38988"/>
                </a:lnTo>
                <a:lnTo>
                  <a:pt x="1374902" y="277368"/>
                </a:lnTo>
                <a:lnTo>
                  <a:pt x="1613662" y="38988"/>
                </a:lnTo>
                <a:lnTo>
                  <a:pt x="1842897" y="267843"/>
                </a:lnTo>
                <a:lnTo>
                  <a:pt x="1862327" y="248158"/>
                </a:lnTo>
                <a:lnTo>
                  <a:pt x="1613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23965" y="411937"/>
            <a:ext cx="6115050" cy="513016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35"/>
              </a:spcBef>
            </a:pP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📅</a:t>
            </a:r>
            <a:r>
              <a:rPr sz="1600" spc="1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Кога?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ts val="1825"/>
              </a:lnSpc>
              <a:spcBef>
                <a:spcPts val="840"/>
              </a:spcBef>
            </a:pPr>
            <a:r>
              <a:rPr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07.</a:t>
            </a:r>
            <a:r>
              <a:rPr sz="1600" b="1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sz="1600" b="1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</a:t>
            </a:r>
            <a:r>
              <a:rPr sz="1600" b="1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април</a:t>
            </a:r>
            <a:r>
              <a:rPr sz="1600" b="1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r>
              <a:rPr sz="1600" b="1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ts val="1730"/>
              </a:lnSpc>
            </a:pP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</a:t>
            </a:r>
            <a:r>
              <a:rPr sz="160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случай</a:t>
            </a:r>
            <a:r>
              <a:rPr sz="16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Международния</a:t>
            </a:r>
            <a:r>
              <a:rPr sz="1600" spc="-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</a:t>
            </a:r>
            <a:r>
              <a:rPr sz="16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детската</a:t>
            </a:r>
            <a:r>
              <a:rPr sz="16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книга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ts val="1730"/>
              </a:lnSpc>
            </a:pP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(02.04.)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Световния</a:t>
            </a:r>
            <a:r>
              <a:rPr sz="1600" spc="-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</a:t>
            </a:r>
            <a:r>
              <a:rPr sz="1600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sz="1600" spc="-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книгата</a:t>
            </a:r>
            <a:r>
              <a:rPr sz="16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авторското</a:t>
            </a:r>
            <a:r>
              <a:rPr sz="16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</a:t>
            </a:r>
            <a:r>
              <a:rPr sz="16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(23.04.)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ct val="100000"/>
              </a:lnSpc>
              <a:spcBef>
                <a:spcPts val="770"/>
              </a:spcBef>
            </a:pP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🌍</a:t>
            </a:r>
            <a:r>
              <a:rPr sz="1600" b="1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Къде?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ts val="1825"/>
              </a:lnSpc>
              <a:spcBef>
                <a:spcPts val="840"/>
              </a:spcBef>
            </a:pP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Второ</a:t>
            </a: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</a:t>
            </a:r>
            <a:r>
              <a:rPr sz="1600" spc="-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училище</a:t>
            </a:r>
            <a:r>
              <a:rPr sz="160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„Никола</a:t>
            </a:r>
            <a:r>
              <a:rPr sz="16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Йонков</a:t>
            </a:r>
            <a:r>
              <a:rPr sz="16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Вапцаров“</a:t>
            </a:r>
            <a:r>
              <a:rPr sz="1600" spc="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sz="16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ts val="1730"/>
              </a:lnSpc>
            </a:pP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Варна.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821690" algn="l">
              <a:lnSpc>
                <a:spcPts val="1730"/>
              </a:lnSpc>
              <a:spcBef>
                <a:spcPts val="125"/>
              </a:spcBef>
            </a:pP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класните</a:t>
            </a:r>
            <a:r>
              <a:rPr sz="16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стаи,</a:t>
            </a:r>
            <a:r>
              <a:rPr sz="1600" spc="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коридорите,</a:t>
            </a:r>
            <a:r>
              <a:rPr sz="16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библиотеката,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1600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дори…</a:t>
            </a:r>
            <a:r>
              <a:rPr sz="1600" spc="-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sz="1600" b="1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парк</a:t>
            </a:r>
            <a:r>
              <a:rPr sz="1600" b="1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„Възраждане“</a:t>
            </a: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6385" indent="-273685" algn="l">
              <a:lnSpc>
                <a:spcPct val="100000"/>
              </a:lnSpc>
              <a:spcBef>
                <a:spcPts val="765"/>
              </a:spcBef>
              <a:buFont typeface="Segoe UI Symbol"/>
              <a:buChar char="•"/>
              <a:tabLst>
                <a:tab pos="286385" algn="l"/>
              </a:tabLst>
            </a:pPr>
            <a:r>
              <a:rPr sz="1600" b="1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Защо?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ct val="100000"/>
              </a:lnSpc>
              <a:spcBef>
                <a:spcPts val="840"/>
              </a:spcBef>
            </a:pP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да</a:t>
            </a:r>
            <a:r>
              <a:rPr sz="160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събудим</a:t>
            </a:r>
            <a:r>
              <a:rPr sz="16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</a:t>
            </a:r>
            <a:r>
              <a:rPr sz="16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към</a:t>
            </a:r>
            <a:r>
              <a:rPr sz="1600" spc="-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четенето</a:t>
            </a:r>
            <a:r>
              <a:rPr sz="160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чрез</a:t>
            </a:r>
            <a:r>
              <a:rPr sz="160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преживяване.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1205865" algn="l">
              <a:lnSpc>
                <a:spcPts val="1730"/>
              </a:lnSpc>
              <a:spcBef>
                <a:spcPts val="1010"/>
              </a:spcBef>
            </a:pP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да</a:t>
            </a:r>
            <a:r>
              <a:rPr sz="16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превърнем</a:t>
            </a:r>
            <a:r>
              <a:rPr sz="1600" spc="-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приказките</a:t>
            </a:r>
            <a:r>
              <a:rPr sz="16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sz="1600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лични</a:t>
            </a:r>
            <a:r>
              <a:rPr sz="16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срещи</a:t>
            </a:r>
            <a:r>
              <a:rPr sz="16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публиката.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135890" algn="l">
              <a:lnSpc>
                <a:spcPts val="1730"/>
              </a:lnSpc>
              <a:spcBef>
                <a:spcPts val="1005"/>
              </a:spcBef>
            </a:pP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</a:t>
            </a:r>
            <a:r>
              <a:rPr sz="16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</a:t>
            </a:r>
            <a:r>
              <a:rPr sz="16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покажем,</a:t>
            </a:r>
            <a:r>
              <a:rPr sz="16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</a:t>
            </a:r>
            <a:r>
              <a:rPr sz="1600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училището</a:t>
            </a:r>
            <a:r>
              <a:rPr sz="160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</a:t>
            </a:r>
            <a:r>
              <a:rPr sz="16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</a:t>
            </a:r>
            <a:r>
              <a:rPr sz="16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излезе</a:t>
            </a:r>
            <a:r>
              <a:rPr sz="16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sz="1600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града</a:t>
            </a:r>
            <a:r>
              <a:rPr sz="16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</a:t>
            </a:r>
            <a:r>
              <a:rPr sz="16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</a:t>
            </a:r>
            <a:r>
              <a:rPr sz="16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вълшебства.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ts val="1825"/>
              </a:lnSpc>
              <a:spcBef>
                <a:spcPts val="790"/>
              </a:spcBef>
            </a:pP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да</a:t>
            </a:r>
            <a:r>
              <a:rPr sz="16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докажем,</a:t>
            </a:r>
            <a:r>
              <a:rPr sz="16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</a:t>
            </a:r>
            <a:r>
              <a:rPr sz="1600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всяко</a:t>
            </a:r>
            <a:r>
              <a:rPr sz="160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</a:t>
            </a: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носи</a:t>
            </a:r>
            <a:r>
              <a:rPr sz="16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себе</a:t>
            </a:r>
            <a:r>
              <a:rPr sz="16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</a:t>
            </a:r>
            <a:r>
              <a:rPr sz="1600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глас,</a:t>
            </a:r>
            <a:r>
              <a:rPr sz="16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който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заслужава</a:t>
            </a:r>
            <a:r>
              <a:rPr sz="16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</a:t>
            </a:r>
            <a:r>
              <a:rPr sz="160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бъде</a:t>
            </a:r>
            <a:r>
              <a:rPr sz="16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чут.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27208" y="5986271"/>
            <a:ext cx="1054735" cy="469900"/>
          </a:xfrm>
          <a:custGeom>
            <a:avLst/>
            <a:gdLst/>
            <a:ahLst/>
            <a:cxnLst/>
            <a:rect l="l" t="t" r="r" b="b"/>
            <a:pathLst>
              <a:path w="1054734" h="469900">
                <a:moveTo>
                  <a:pt x="356616" y="0"/>
                </a:moveTo>
                <a:lnTo>
                  <a:pt x="320167" y="0"/>
                </a:lnTo>
                <a:lnTo>
                  <a:pt x="0" y="469392"/>
                </a:lnTo>
                <a:lnTo>
                  <a:pt x="36449" y="469392"/>
                </a:lnTo>
                <a:lnTo>
                  <a:pt x="356616" y="0"/>
                </a:lnTo>
                <a:close/>
              </a:path>
              <a:path w="1054734" h="469900">
                <a:moveTo>
                  <a:pt x="530352" y="0"/>
                </a:moveTo>
                <a:lnTo>
                  <a:pt x="494157" y="0"/>
                </a:lnTo>
                <a:lnTo>
                  <a:pt x="176784" y="469392"/>
                </a:lnTo>
                <a:lnTo>
                  <a:pt x="212979" y="469392"/>
                </a:lnTo>
                <a:lnTo>
                  <a:pt x="530352" y="0"/>
                </a:lnTo>
                <a:close/>
              </a:path>
              <a:path w="1054734" h="469900">
                <a:moveTo>
                  <a:pt x="707136" y="0"/>
                </a:moveTo>
                <a:lnTo>
                  <a:pt x="670687" y="0"/>
                </a:lnTo>
                <a:lnTo>
                  <a:pt x="350520" y="469392"/>
                </a:lnTo>
                <a:lnTo>
                  <a:pt x="386842" y="469392"/>
                </a:lnTo>
                <a:lnTo>
                  <a:pt x="707136" y="0"/>
                </a:lnTo>
                <a:close/>
              </a:path>
              <a:path w="1054734" h="469900">
                <a:moveTo>
                  <a:pt x="880872" y="0"/>
                </a:moveTo>
                <a:lnTo>
                  <a:pt x="844677" y="0"/>
                </a:lnTo>
                <a:lnTo>
                  <a:pt x="527304" y="469392"/>
                </a:lnTo>
                <a:lnTo>
                  <a:pt x="563372" y="469392"/>
                </a:lnTo>
                <a:lnTo>
                  <a:pt x="880872" y="0"/>
                </a:lnTo>
                <a:close/>
              </a:path>
              <a:path w="1054734" h="469900">
                <a:moveTo>
                  <a:pt x="1054608" y="0"/>
                </a:moveTo>
                <a:lnTo>
                  <a:pt x="1018413" y="0"/>
                </a:lnTo>
                <a:lnTo>
                  <a:pt x="701040" y="469392"/>
                </a:lnTo>
                <a:lnTo>
                  <a:pt x="737108" y="469392"/>
                </a:lnTo>
                <a:lnTo>
                  <a:pt x="1054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77071" y="3334511"/>
              <a:ext cx="3291840" cy="3200400"/>
            </a:xfrm>
            <a:custGeom>
              <a:avLst/>
              <a:gdLst/>
              <a:ahLst/>
              <a:cxnLst/>
              <a:rect l="l" t="t" r="r" b="b"/>
              <a:pathLst>
                <a:path w="3291840" h="3200400">
                  <a:moveTo>
                    <a:pt x="3291839" y="0"/>
                  </a:moveTo>
                  <a:lnTo>
                    <a:pt x="0" y="3200400"/>
                  </a:lnTo>
                  <a:lnTo>
                    <a:pt x="3291839" y="3200400"/>
                  </a:lnTo>
                  <a:lnTo>
                    <a:pt x="3291839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3127" y="621791"/>
              <a:ext cx="10902950" cy="5608320"/>
            </a:xfrm>
            <a:custGeom>
              <a:avLst/>
              <a:gdLst/>
              <a:ahLst/>
              <a:cxnLst/>
              <a:rect l="l" t="t" r="r" b="b"/>
              <a:pathLst>
                <a:path w="10902950" h="5608320">
                  <a:moveTo>
                    <a:pt x="0" y="5608320"/>
                  </a:moveTo>
                  <a:lnTo>
                    <a:pt x="10902696" y="5608320"/>
                  </a:lnTo>
                  <a:lnTo>
                    <a:pt x="10902696" y="0"/>
                  </a:lnTo>
                  <a:lnTo>
                    <a:pt x="0" y="0"/>
                  </a:lnTo>
                  <a:lnTo>
                    <a:pt x="0" y="560832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765550" marR="5080" indent="-3750310" algn="l">
              <a:lnSpc>
                <a:spcPts val="3890"/>
              </a:lnSpc>
              <a:spcBef>
                <a:spcPts val="590"/>
              </a:spcBef>
            </a:pPr>
            <a:r>
              <a:rPr dirty="0"/>
              <a:t>Нашата</a:t>
            </a:r>
            <a:r>
              <a:rPr spc="-55" dirty="0"/>
              <a:t> </a:t>
            </a:r>
            <a:r>
              <a:rPr dirty="0"/>
              <a:t>инициатива</a:t>
            </a:r>
            <a:r>
              <a:rPr spc="-55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dirty="0"/>
              <a:t>„Градът</a:t>
            </a:r>
            <a:r>
              <a:rPr spc="-25" dirty="0"/>
              <a:t> </a:t>
            </a:r>
            <a:r>
              <a:rPr dirty="0"/>
              <a:t>като</a:t>
            </a:r>
            <a:r>
              <a:rPr spc="-40" dirty="0"/>
              <a:t> </a:t>
            </a:r>
            <a:r>
              <a:rPr spc="-10" dirty="0"/>
              <a:t>учебна площадка.“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744908"/>
            <a:ext cx="10510457" cy="25111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49755" y="3583051"/>
            <a:ext cx="1479550" cy="820419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5095" marR="116205" algn="ctr">
              <a:lnSpc>
                <a:spcPct val="90800"/>
              </a:lnSpc>
              <a:spcBef>
                <a:spcPts val="245"/>
              </a:spcBef>
            </a:pPr>
            <a:r>
              <a:rPr sz="1400" spc="-10" dirty="0">
                <a:latin typeface="Verdana"/>
                <a:cs typeface="Verdana"/>
              </a:rPr>
              <a:t>Превърнахме </a:t>
            </a:r>
            <a:r>
              <a:rPr sz="1400" dirty="0">
                <a:latin typeface="Verdana"/>
                <a:cs typeface="Verdana"/>
              </a:rPr>
              <a:t>парка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в </a:t>
            </a:r>
            <a:r>
              <a:rPr sz="1400" spc="-10" dirty="0">
                <a:latin typeface="Verdana"/>
                <a:cs typeface="Verdana"/>
              </a:rPr>
              <a:t>естествена</a:t>
            </a:r>
            <a:endParaRPr sz="1400" dirty="0">
              <a:latin typeface="Verdana"/>
              <a:cs typeface="Verdana"/>
            </a:endParaRPr>
          </a:p>
          <a:p>
            <a:pPr algn="ctr">
              <a:lnSpc>
                <a:spcPts val="1535"/>
              </a:lnSpc>
            </a:pPr>
            <a:r>
              <a:rPr sz="1400" dirty="0">
                <a:latin typeface="Verdana"/>
                <a:cs typeface="Verdana"/>
              </a:rPr>
              <a:t>среда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за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учене.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7310" y="3388613"/>
            <a:ext cx="1430655" cy="121031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241300" marR="230504" indent="-635" algn="ctr">
              <a:lnSpc>
                <a:spcPts val="1510"/>
              </a:lnSpc>
              <a:spcBef>
                <a:spcPts val="284"/>
              </a:spcBef>
            </a:pPr>
            <a:r>
              <a:rPr sz="1400" spc="-10" dirty="0">
                <a:latin typeface="Verdana"/>
                <a:cs typeface="Verdana"/>
              </a:rPr>
              <a:t>Децата прилагаха</a:t>
            </a:r>
            <a:endParaRPr sz="1400" dirty="0">
              <a:latin typeface="Verdana"/>
              <a:cs typeface="Verdana"/>
            </a:endParaRPr>
          </a:p>
          <a:p>
            <a:pPr algn="ctr">
              <a:lnSpc>
                <a:spcPts val="1445"/>
              </a:lnSpc>
            </a:pPr>
            <a:r>
              <a:rPr sz="1400" dirty="0">
                <a:latin typeface="Verdana"/>
                <a:cs typeface="Verdana"/>
              </a:rPr>
              <a:t>знанията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си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в</a:t>
            </a:r>
            <a:endParaRPr sz="1400" dirty="0">
              <a:latin typeface="Verdana"/>
              <a:cs typeface="Verdana"/>
            </a:endParaRPr>
          </a:p>
          <a:p>
            <a:pPr marL="3175" algn="ctr">
              <a:lnSpc>
                <a:spcPts val="1535"/>
              </a:lnSpc>
            </a:pPr>
            <a:r>
              <a:rPr sz="1400" spc="-10" dirty="0">
                <a:latin typeface="Verdana"/>
                <a:cs typeface="Verdana"/>
              </a:rPr>
              <a:t>реални</a:t>
            </a:r>
            <a:endParaRPr sz="1400" dirty="0">
              <a:latin typeface="Verdana"/>
              <a:cs typeface="Verdana"/>
            </a:endParaRPr>
          </a:p>
          <a:p>
            <a:pPr marL="12065" marR="5080" algn="ctr">
              <a:lnSpc>
                <a:spcPts val="1540"/>
              </a:lnSpc>
              <a:spcBef>
                <a:spcPts val="95"/>
              </a:spcBef>
            </a:pPr>
            <a:r>
              <a:rPr sz="1400" spc="-10" dirty="0">
                <a:latin typeface="Verdana"/>
                <a:cs typeface="Verdana"/>
              </a:rPr>
              <a:t>комуникативни ситуации.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9621" y="3388613"/>
            <a:ext cx="1491615" cy="121031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80340" marR="173355" indent="-1905" algn="ctr">
              <a:lnSpc>
                <a:spcPts val="1510"/>
              </a:lnSpc>
              <a:spcBef>
                <a:spcPts val="284"/>
              </a:spcBef>
            </a:pPr>
            <a:r>
              <a:rPr sz="1400" dirty="0">
                <a:latin typeface="Verdana"/>
                <a:cs typeface="Verdana"/>
              </a:rPr>
              <a:t>Ученето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се </a:t>
            </a:r>
            <a:r>
              <a:rPr sz="1400" dirty="0">
                <a:latin typeface="Verdana"/>
                <a:cs typeface="Verdana"/>
              </a:rPr>
              <a:t>случи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извън</a:t>
            </a:r>
            <a:endParaRPr sz="1400" dirty="0">
              <a:latin typeface="Verdana"/>
              <a:cs typeface="Verdana"/>
            </a:endParaRPr>
          </a:p>
          <a:p>
            <a:pPr algn="ctr">
              <a:lnSpc>
                <a:spcPts val="1445"/>
              </a:lnSpc>
            </a:pPr>
            <a:r>
              <a:rPr sz="1400" dirty="0">
                <a:latin typeface="Verdana"/>
                <a:cs typeface="Verdana"/>
              </a:rPr>
              <a:t>класната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стая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–</a:t>
            </a:r>
            <a:endParaRPr sz="1400" dirty="0">
              <a:latin typeface="Verdana"/>
              <a:cs typeface="Verdana"/>
            </a:endParaRPr>
          </a:p>
          <a:p>
            <a:pPr marL="259079" marR="248920" algn="ctr">
              <a:lnSpc>
                <a:spcPct val="91500"/>
              </a:lnSpc>
              <a:spcBef>
                <a:spcPts val="70"/>
              </a:spcBef>
            </a:pPr>
            <a:r>
              <a:rPr sz="1400" dirty="0">
                <a:latin typeface="Verdana"/>
                <a:cs typeface="Verdana"/>
              </a:rPr>
              <a:t>сред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хора, </a:t>
            </a:r>
            <a:r>
              <a:rPr sz="1400" dirty="0">
                <a:latin typeface="Verdana"/>
                <a:cs typeface="Verdana"/>
              </a:rPr>
              <a:t>природа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и </a:t>
            </a:r>
            <a:r>
              <a:rPr sz="1400" spc="-10" dirty="0">
                <a:latin typeface="Verdana"/>
                <a:cs typeface="Verdana"/>
              </a:rPr>
              <a:t>живот.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5209" y="3388613"/>
            <a:ext cx="1409700" cy="121031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43180" marR="34925" indent="-1270" algn="ctr">
              <a:lnSpc>
                <a:spcPct val="90700"/>
              </a:lnSpc>
              <a:spcBef>
                <a:spcPts val="245"/>
              </a:spcBef>
            </a:pPr>
            <a:r>
              <a:rPr sz="1400" spc="-10" dirty="0">
                <a:latin typeface="Verdana"/>
                <a:cs typeface="Verdana"/>
              </a:rPr>
              <a:t>Формирахме </a:t>
            </a:r>
            <a:r>
              <a:rPr sz="1400" dirty="0">
                <a:latin typeface="Verdana"/>
                <a:cs typeface="Verdana"/>
              </a:rPr>
              <a:t>ценности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като </a:t>
            </a:r>
            <a:r>
              <a:rPr sz="1400" spc="-10" dirty="0">
                <a:latin typeface="Verdana"/>
                <a:cs typeface="Verdana"/>
              </a:rPr>
              <a:t>емпатия,</a:t>
            </a:r>
            <a:endParaRPr sz="1400" dirty="0">
              <a:latin typeface="Verdana"/>
              <a:cs typeface="Verdana"/>
            </a:endParaRPr>
          </a:p>
          <a:p>
            <a:pPr algn="ctr">
              <a:lnSpc>
                <a:spcPts val="1465"/>
              </a:lnSpc>
            </a:pPr>
            <a:r>
              <a:rPr sz="1400" spc="-10" dirty="0">
                <a:latin typeface="Verdana"/>
                <a:cs typeface="Verdana"/>
              </a:rPr>
              <a:t>инициативност</a:t>
            </a:r>
            <a:endParaRPr sz="1400" dirty="0">
              <a:latin typeface="Verdana"/>
              <a:cs typeface="Verdana"/>
            </a:endParaRPr>
          </a:p>
          <a:p>
            <a:pPr marL="30480" marR="22860" indent="164465">
              <a:lnSpc>
                <a:spcPts val="154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и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културна ангажираност.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25685" y="3290773"/>
            <a:ext cx="1353185" cy="140271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ct val="91000"/>
              </a:lnSpc>
              <a:spcBef>
                <a:spcPts val="245"/>
              </a:spcBef>
            </a:pPr>
            <a:r>
              <a:rPr sz="1400" dirty="0">
                <a:latin typeface="Verdana"/>
                <a:cs typeface="Verdana"/>
              </a:rPr>
              <a:t>Доказахме,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че </a:t>
            </a:r>
            <a:r>
              <a:rPr sz="1400" spc="-10" dirty="0">
                <a:latin typeface="Verdana"/>
                <a:cs typeface="Verdana"/>
              </a:rPr>
              <a:t>модерното образование </a:t>
            </a:r>
            <a:r>
              <a:rPr sz="1400" dirty="0">
                <a:latin typeface="Verdana"/>
                <a:cs typeface="Verdana"/>
              </a:rPr>
              <a:t>може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да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бъде </a:t>
            </a:r>
            <a:r>
              <a:rPr sz="1400" spc="-10" dirty="0">
                <a:latin typeface="Verdana"/>
                <a:cs typeface="Verdana"/>
              </a:rPr>
              <a:t>достъпно, </a:t>
            </a:r>
            <a:r>
              <a:rPr sz="1400" dirty="0">
                <a:latin typeface="Verdana"/>
                <a:cs typeface="Verdana"/>
              </a:rPr>
              <a:t>приятно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и </a:t>
            </a:r>
            <a:r>
              <a:rPr sz="1400" spc="-10" dirty="0">
                <a:latin typeface="Verdana"/>
                <a:cs typeface="Verdana"/>
              </a:rPr>
              <a:t>общностно.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92390" y="6021120"/>
            <a:ext cx="397192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latin typeface="Verdana"/>
                <a:cs typeface="Verdana"/>
              </a:rPr>
              <a:t>„Няма</a:t>
            </a:r>
            <a:r>
              <a:rPr sz="1600" b="1" spc="-4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по-</a:t>
            </a:r>
            <a:r>
              <a:rPr sz="1600" b="1" dirty="0">
                <a:latin typeface="Verdana"/>
                <a:cs typeface="Verdana"/>
              </a:rPr>
              <a:t>естествена</a:t>
            </a:r>
            <a:r>
              <a:rPr sz="1600" b="1" spc="-6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класна</a:t>
            </a:r>
            <a:r>
              <a:rPr sz="1600" b="1" spc="-15" dirty="0">
                <a:latin typeface="Verdana"/>
                <a:cs typeface="Verdana"/>
              </a:rPr>
              <a:t> </a:t>
            </a:r>
            <a:r>
              <a:rPr sz="1600" b="1" spc="-20" dirty="0">
                <a:latin typeface="Verdana"/>
                <a:cs typeface="Verdana"/>
              </a:rPr>
              <a:t>стая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Verdana"/>
                <a:cs typeface="Verdana"/>
              </a:rPr>
              <a:t>от</a:t>
            </a:r>
            <a:r>
              <a:rPr sz="1600" b="1" spc="-2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живота</a:t>
            </a:r>
            <a:r>
              <a:rPr sz="1600" b="1" spc="-3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сред</a:t>
            </a:r>
            <a:r>
              <a:rPr sz="1600" b="1" spc="-2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хората.“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772" y="1721612"/>
            <a:ext cx="24784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Verdana"/>
                <a:cs typeface="Verdana"/>
              </a:rPr>
              <a:t>„Ученето</a:t>
            </a:r>
            <a:r>
              <a:rPr sz="1600" b="1" spc="-5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не</a:t>
            </a:r>
            <a:r>
              <a:rPr sz="1600" b="1" spc="-2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е</a:t>
            </a:r>
            <a:r>
              <a:rPr sz="1600" b="1" spc="-1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място. </a:t>
            </a:r>
            <a:r>
              <a:rPr sz="1600" b="1" dirty="0">
                <a:latin typeface="Verdana"/>
                <a:cs typeface="Verdana"/>
              </a:rPr>
              <a:t>То</a:t>
            </a:r>
            <a:r>
              <a:rPr sz="1600" b="1" spc="-2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е</a:t>
            </a:r>
            <a:r>
              <a:rPr sz="1600" b="1" spc="-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преживяване.“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167639"/>
            <a:ext cx="3806825" cy="65225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7096" y="167639"/>
            <a:ext cx="3797807" cy="65225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3880" y="167639"/>
            <a:ext cx="3822191" cy="31607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3880" y="3508247"/>
            <a:ext cx="3822191" cy="31821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6142" y="640842"/>
            <a:ext cx="831659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56210" algn="ctr">
              <a:lnSpc>
                <a:spcPct val="100000"/>
              </a:lnSpc>
              <a:spcBef>
                <a:spcPts val="105"/>
              </a:spcBef>
            </a:pPr>
            <a:r>
              <a:rPr lang="bg-BG" sz="1600" dirty="0">
                <a:latin typeface="Verdana"/>
                <a:cs typeface="Verdana"/>
              </a:rPr>
              <a:t>НАШИЯТ ГРАД ВАРНА-УЧИЛИЩЕ БЕЗ СТЕНИ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7280" y="2334704"/>
            <a:ext cx="808355" cy="1146175"/>
            <a:chOff x="847280" y="2334704"/>
            <a:chExt cx="808355" cy="1146175"/>
          </a:xfrm>
        </p:grpSpPr>
        <p:sp>
          <p:nvSpPr>
            <p:cNvPr id="4" name="object 4"/>
            <p:cNvSpPr/>
            <p:nvPr/>
          </p:nvSpPr>
          <p:spPr>
            <a:xfrm>
              <a:off x="856487" y="2343912"/>
              <a:ext cx="789940" cy="1127760"/>
            </a:xfrm>
            <a:custGeom>
              <a:avLst/>
              <a:gdLst/>
              <a:ahLst/>
              <a:cxnLst/>
              <a:rect l="l" t="t" r="r" b="b"/>
              <a:pathLst>
                <a:path w="789939" h="1127760">
                  <a:moveTo>
                    <a:pt x="789432" y="0"/>
                  </a:moveTo>
                  <a:lnTo>
                    <a:pt x="394716" y="394715"/>
                  </a:lnTo>
                  <a:lnTo>
                    <a:pt x="0" y="0"/>
                  </a:lnTo>
                  <a:lnTo>
                    <a:pt x="0" y="733043"/>
                  </a:lnTo>
                  <a:lnTo>
                    <a:pt x="394716" y="1127760"/>
                  </a:lnTo>
                  <a:lnTo>
                    <a:pt x="789432" y="733043"/>
                  </a:lnTo>
                  <a:lnTo>
                    <a:pt x="789432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6487" y="2343912"/>
              <a:ext cx="789940" cy="1127760"/>
            </a:xfrm>
            <a:custGeom>
              <a:avLst/>
              <a:gdLst/>
              <a:ahLst/>
              <a:cxnLst/>
              <a:rect l="l" t="t" r="r" b="b"/>
              <a:pathLst>
                <a:path w="789939" h="1127760">
                  <a:moveTo>
                    <a:pt x="789432" y="0"/>
                  </a:moveTo>
                  <a:lnTo>
                    <a:pt x="789432" y="733043"/>
                  </a:lnTo>
                  <a:lnTo>
                    <a:pt x="394716" y="1127760"/>
                  </a:lnTo>
                  <a:lnTo>
                    <a:pt x="0" y="733043"/>
                  </a:lnTo>
                  <a:lnTo>
                    <a:pt x="0" y="0"/>
                  </a:lnTo>
                  <a:lnTo>
                    <a:pt x="394716" y="394715"/>
                  </a:lnTo>
                  <a:lnTo>
                    <a:pt x="789432" y="0"/>
                  </a:lnTo>
                  <a:close/>
                </a:path>
              </a:pathLst>
            </a:custGeom>
            <a:ln w="18288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9197" y="2673553"/>
            <a:ext cx="20129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0" dirty="0">
                <a:solidFill>
                  <a:srgbClr val="FFFFFF"/>
                </a:solidFill>
                <a:latin typeface="Courier New"/>
                <a:cs typeface="Courier New"/>
              </a:rPr>
              <a:t>1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45920" y="2343911"/>
            <a:ext cx="6513830" cy="731520"/>
          </a:xfrm>
          <a:custGeom>
            <a:avLst/>
            <a:gdLst/>
            <a:ahLst/>
            <a:cxnLst/>
            <a:rect l="l" t="t" r="r" b="b"/>
            <a:pathLst>
              <a:path w="6513830" h="731519">
                <a:moveTo>
                  <a:pt x="6513576" y="121920"/>
                </a:moveTo>
                <a:lnTo>
                  <a:pt x="6513576" y="609600"/>
                </a:lnTo>
                <a:lnTo>
                  <a:pt x="6503991" y="657046"/>
                </a:lnTo>
                <a:lnTo>
                  <a:pt x="6477857" y="695801"/>
                </a:lnTo>
                <a:lnTo>
                  <a:pt x="6439102" y="721935"/>
                </a:lnTo>
                <a:lnTo>
                  <a:pt x="6391656" y="731520"/>
                </a:lnTo>
                <a:lnTo>
                  <a:pt x="0" y="731520"/>
                </a:lnTo>
                <a:lnTo>
                  <a:pt x="0" y="0"/>
                </a:lnTo>
                <a:lnTo>
                  <a:pt x="6391656" y="0"/>
                </a:lnTo>
                <a:lnTo>
                  <a:pt x="6439102" y="9584"/>
                </a:lnTo>
                <a:lnTo>
                  <a:pt x="6477857" y="35718"/>
                </a:lnTo>
                <a:lnTo>
                  <a:pt x="6503991" y="74473"/>
                </a:lnTo>
                <a:lnTo>
                  <a:pt x="6513576" y="121920"/>
                </a:lnTo>
                <a:close/>
              </a:path>
            </a:pathLst>
          </a:custGeom>
          <a:ln w="18287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83207" y="2362022"/>
            <a:ext cx="5116830" cy="32252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2415"/>
              </a:lnSpc>
              <a:spcBef>
                <a:spcPts val="115"/>
              </a:spcBef>
              <a:tabLst>
                <a:tab pos="240665" algn="l"/>
              </a:tabLst>
            </a:pPr>
            <a:r>
              <a:rPr lang="bg-BG" dirty="0">
                <a:latin typeface="Verdana"/>
                <a:cs typeface="Verdana"/>
              </a:rPr>
              <a:t>В музеите</a:t>
            </a:r>
            <a:endParaRPr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47280" y="3313112"/>
            <a:ext cx="808355" cy="1146175"/>
            <a:chOff x="847280" y="3313112"/>
            <a:chExt cx="808355" cy="1146175"/>
          </a:xfrm>
        </p:grpSpPr>
        <p:sp>
          <p:nvSpPr>
            <p:cNvPr id="10" name="object 10"/>
            <p:cNvSpPr/>
            <p:nvPr/>
          </p:nvSpPr>
          <p:spPr>
            <a:xfrm>
              <a:off x="856487" y="3322320"/>
              <a:ext cx="789940" cy="1127760"/>
            </a:xfrm>
            <a:custGeom>
              <a:avLst/>
              <a:gdLst/>
              <a:ahLst/>
              <a:cxnLst/>
              <a:rect l="l" t="t" r="r" b="b"/>
              <a:pathLst>
                <a:path w="789939" h="1127760">
                  <a:moveTo>
                    <a:pt x="789432" y="0"/>
                  </a:moveTo>
                  <a:lnTo>
                    <a:pt x="394716" y="394715"/>
                  </a:lnTo>
                  <a:lnTo>
                    <a:pt x="0" y="0"/>
                  </a:lnTo>
                  <a:lnTo>
                    <a:pt x="0" y="733043"/>
                  </a:lnTo>
                  <a:lnTo>
                    <a:pt x="394716" y="1127759"/>
                  </a:lnTo>
                  <a:lnTo>
                    <a:pt x="789432" y="733043"/>
                  </a:lnTo>
                  <a:lnTo>
                    <a:pt x="789432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6487" y="3322320"/>
              <a:ext cx="789940" cy="1127760"/>
            </a:xfrm>
            <a:custGeom>
              <a:avLst/>
              <a:gdLst/>
              <a:ahLst/>
              <a:cxnLst/>
              <a:rect l="l" t="t" r="r" b="b"/>
              <a:pathLst>
                <a:path w="789939" h="1127760">
                  <a:moveTo>
                    <a:pt x="789432" y="0"/>
                  </a:moveTo>
                  <a:lnTo>
                    <a:pt x="789432" y="733043"/>
                  </a:lnTo>
                  <a:lnTo>
                    <a:pt x="394716" y="1127759"/>
                  </a:lnTo>
                  <a:lnTo>
                    <a:pt x="0" y="733043"/>
                  </a:lnTo>
                  <a:lnTo>
                    <a:pt x="0" y="0"/>
                  </a:lnTo>
                  <a:lnTo>
                    <a:pt x="394716" y="394715"/>
                  </a:lnTo>
                  <a:lnTo>
                    <a:pt x="789432" y="0"/>
                  </a:lnTo>
                  <a:close/>
                </a:path>
              </a:pathLst>
            </a:custGeom>
            <a:ln w="18288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49197" y="3652773"/>
            <a:ext cx="20129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0" dirty="0">
                <a:solidFill>
                  <a:srgbClr val="FFFFFF"/>
                </a:solidFill>
                <a:latin typeface="Courier New"/>
                <a:cs typeface="Courier New"/>
              </a:rPr>
              <a:t>2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45920" y="3322320"/>
            <a:ext cx="6513830" cy="731520"/>
          </a:xfrm>
          <a:custGeom>
            <a:avLst/>
            <a:gdLst/>
            <a:ahLst/>
            <a:cxnLst/>
            <a:rect l="l" t="t" r="r" b="b"/>
            <a:pathLst>
              <a:path w="6513830" h="731520">
                <a:moveTo>
                  <a:pt x="6513576" y="121919"/>
                </a:moveTo>
                <a:lnTo>
                  <a:pt x="6513576" y="609599"/>
                </a:lnTo>
                <a:lnTo>
                  <a:pt x="6503991" y="657046"/>
                </a:lnTo>
                <a:lnTo>
                  <a:pt x="6477857" y="695801"/>
                </a:lnTo>
                <a:lnTo>
                  <a:pt x="6439102" y="721935"/>
                </a:lnTo>
                <a:lnTo>
                  <a:pt x="6391656" y="731519"/>
                </a:lnTo>
                <a:lnTo>
                  <a:pt x="0" y="731519"/>
                </a:lnTo>
                <a:lnTo>
                  <a:pt x="0" y="0"/>
                </a:lnTo>
                <a:lnTo>
                  <a:pt x="6391656" y="0"/>
                </a:lnTo>
                <a:lnTo>
                  <a:pt x="6439102" y="9584"/>
                </a:lnTo>
                <a:lnTo>
                  <a:pt x="6477857" y="35718"/>
                </a:lnTo>
                <a:lnTo>
                  <a:pt x="6503991" y="74473"/>
                </a:lnTo>
                <a:lnTo>
                  <a:pt x="6513576" y="121919"/>
                </a:lnTo>
                <a:close/>
              </a:path>
            </a:pathLst>
          </a:custGeom>
          <a:ln w="18287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03989" y="3351983"/>
            <a:ext cx="1569085" cy="3372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40029" algn="l"/>
              </a:tabLst>
            </a:pPr>
            <a:r>
              <a:rPr lang="bg-BG" sz="2100" spc="-10" dirty="0">
                <a:latin typeface="Verdana"/>
                <a:cs typeface="Verdana"/>
              </a:rPr>
              <a:t> </a:t>
            </a:r>
            <a:r>
              <a:rPr lang="bg-BG" spc="-10" dirty="0">
                <a:latin typeface="Verdana"/>
                <a:cs typeface="Verdana"/>
              </a:rPr>
              <a:t>Галерията</a:t>
            </a:r>
            <a:endParaRPr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47280" y="4291520"/>
            <a:ext cx="808355" cy="1146175"/>
            <a:chOff x="847280" y="4291520"/>
            <a:chExt cx="808355" cy="1146175"/>
          </a:xfrm>
        </p:grpSpPr>
        <p:sp>
          <p:nvSpPr>
            <p:cNvPr id="16" name="object 16"/>
            <p:cNvSpPr/>
            <p:nvPr/>
          </p:nvSpPr>
          <p:spPr>
            <a:xfrm>
              <a:off x="856487" y="4300728"/>
              <a:ext cx="789940" cy="1127760"/>
            </a:xfrm>
            <a:custGeom>
              <a:avLst/>
              <a:gdLst/>
              <a:ahLst/>
              <a:cxnLst/>
              <a:rect l="l" t="t" r="r" b="b"/>
              <a:pathLst>
                <a:path w="789939" h="1127760">
                  <a:moveTo>
                    <a:pt x="789432" y="0"/>
                  </a:moveTo>
                  <a:lnTo>
                    <a:pt x="394716" y="394716"/>
                  </a:lnTo>
                  <a:lnTo>
                    <a:pt x="0" y="0"/>
                  </a:lnTo>
                  <a:lnTo>
                    <a:pt x="0" y="733044"/>
                  </a:lnTo>
                  <a:lnTo>
                    <a:pt x="394716" y="1127760"/>
                  </a:lnTo>
                  <a:lnTo>
                    <a:pt x="789432" y="733044"/>
                  </a:lnTo>
                  <a:lnTo>
                    <a:pt x="789432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6487" y="4300728"/>
              <a:ext cx="789940" cy="1127760"/>
            </a:xfrm>
            <a:custGeom>
              <a:avLst/>
              <a:gdLst/>
              <a:ahLst/>
              <a:cxnLst/>
              <a:rect l="l" t="t" r="r" b="b"/>
              <a:pathLst>
                <a:path w="789939" h="1127760">
                  <a:moveTo>
                    <a:pt x="789432" y="0"/>
                  </a:moveTo>
                  <a:lnTo>
                    <a:pt x="789432" y="733044"/>
                  </a:lnTo>
                  <a:lnTo>
                    <a:pt x="394716" y="1127760"/>
                  </a:lnTo>
                  <a:lnTo>
                    <a:pt x="0" y="733044"/>
                  </a:lnTo>
                  <a:lnTo>
                    <a:pt x="0" y="0"/>
                  </a:lnTo>
                  <a:lnTo>
                    <a:pt x="394716" y="394716"/>
                  </a:lnTo>
                  <a:lnTo>
                    <a:pt x="789432" y="0"/>
                  </a:lnTo>
                  <a:close/>
                </a:path>
              </a:pathLst>
            </a:custGeom>
            <a:ln w="18288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49197" y="4631563"/>
            <a:ext cx="20129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0" dirty="0">
                <a:solidFill>
                  <a:srgbClr val="FFFFFF"/>
                </a:solidFill>
                <a:latin typeface="Courier New"/>
                <a:cs typeface="Courier New"/>
              </a:rPr>
              <a:t>3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45920" y="4300728"/>
            <a:ext cx="6513830" cy="731520"/>
          </a:xfrm>
          <a:custGeom>
            <a:avLst/>
            <a:gdLst/>
            <a:ahLst/>
            <a:cxnLst/>
            <a:rect l="l" t="t" r="r" b="b"/>
            <a:pathLst>
              <a:path w="6513830" h="731520">
                <a:moveTo>
                  <a:pt x="6513576" y="121920"/>
                </a:moveTo>
                <a:lnTo>
                  <a:pt x="6513576" y="609600"/>
                </a:lnTo>
                <a:lnTo>
                  <a:pt x="6503991" y="657046"/>
                </a:lnTo>
                <a:lnTo>
                  <a:pt x="6477857" y="695801"/>
                </a:lnTo>
                <a:lnTo>
                  <a:pt x="6439102" y="721935"/>
                </a:lnTo>
                <a:lnTo>
                  <a:pt x="6391656" y="731520"/>
                </a:lnTo>
                <a:lnTo>
                  <a:pt x="0" y="731520"/>
                </a:lnTo>
                <a:lnTo>
                  <a:pt x="0" y="0"/>
                </a:lnTo>
                <a:lnTo>
                  <a:pt x="6391656" y="0"/>
                </a:lnTo>
                <a:lnTo>
                  <a:pt x="6439102" y="9584"/>
                </a:lnTo>
                <a:lnTo>
                  <a:pt x="6477857" y="35718"/>
                </a:lnTo>
                <a:lnTo>
                  <a:pt x="6503991" y="74473"/>
                </a:lnTo>
                <a:lnTo>
                  <a:pt x="6513576" y="121920"/>
                </a:lnTo>
                <a:close/>
              </a:path>
            </a:pathLst>
          </a:custGeom>
          <a:ln w="18287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83207" y="4450080"/>
            <a:ext cx="2026793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40029" algn="l"/>
              </a:tabLst>
            </a:pPr>
            <a:r>
              <a:rPr lang="bg-BG" spc="-10" dirty="0">
                <a:latin typeface="Verdana"/>
                <a:cs typeface="Verdana"/>
              </a:rPr>
              <a:t>Библиотеката</a:t>
            </a:r>
            <a:endParaRPr dirty="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47280" y="5269928"/>
            <a:ext cx="808355" cy="1146175"/>
            <a:chOff x="847280" y="5269928"/>
            <a:chExt cx="808355" cy="1146175"/>
          </a:xfrm>
        </p:grpSpPr>
        <p:sp>
          <p:nvSpPr>
            <p:cNvPr id="22" name="object 22"/>
            <p:cNvSpPr/>
            <p:nvPr/>
          </p:nvSpPr>
          <p:spPr>
            <a:xfrm>
              <a:off x="856487" y="5279135"/>
              <a:ext cx="789940" cy="1127760"/>
            </a:xfrm>
            <a:custGeom>
              <a:avLst/>
              <a:gdLst/>
              <a:ahLst/>
              <a:cxnLst/>
              <a:rect l="l" t="t" r="r" b="b"/>
              <a:pathLst>
                <a:path w="789939" h="1127760">
                  <a:moveTo>
                    <a:pt x="789432" y="0"/>
                  </a:moveTo>
                  <a:lnTo>
                    <a:pt x="394716" y="394716"/>
                  </a:lnTo>
                  <a:lnTo>
                    <a:pt x="0" y="0"/>
                  </a:lnTo>
                  <a:lnTo>
                    <a:pt x="0" y="733044"/>
                  </a:lnTo>
                  <a:lnTo>
                    <a:pt x="394716" y="1127759"/>
                  </a:lnTo>
                  <a:lnTo>
                    <a:pt x="789432" y="733044"/>
                  </a:lnTo>
                  <a:lnTo>
                    <a:pt x="789432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6487" y="5279135"/>
              <a:ext cx="789940" cy="1127760"/>
            </a:xfrm>
            <a:custGeom>
              <a:avLst/>
              <a:gdLst/>
              <a:ahLst/>
              <a:cxnLst/>
              <a:rect l="l" t="t" r="r" b="b"/>
              <a:pathLst>
                <a:path w="789939" h="1127760">
                  <a:moveTo>
                    <a:pt x="789432" y="0"/>
                  </a:moveTo>
                  <a:lnTo>
                    <a:pt x="789432" y="733044"/>
                  </a:lnTo>
                  <a:lnTo>
                    <a:pt x="394716" y="1127759"/>
                  </a:lnTo>
                  <a:lnTo>
                    <a:pt x="0" y="733044"/>
                  </a:lnTo>
                  <a:lnTo>
                    <a:pt x="0" y="0"/>
                  </a:lnTo>
                  <a:lnTo>
                    <a:pt x="394716" y="394716"/>
                  </a:lnTo>
                  <a:lnTo>
                    <a:pt x="789432" y="0"/>
                  </a:lnTo>
                  <a:close/>
                </a:path>
              </a:pathLst>
            </a:custGeom>
            <a:ln w="18288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49197" y="5609945"/>
            <a:ext cx="20129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0" dirty="0">
                <a:solidFill>
                  <a:srgbClr val="FFFFFF"/>
                </a:solidFill>
                <a:latin typeface="Courier New"/>
                <a:cs typeface="Courier New"/>
              </a:rPr>
              <a:t>4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45920" y="5279135"/>
            <a:ext cx="6513830" cy="731520"/>
          </a:xfrm>
          <a:custGeom>
            <a:avLst/>
            <a:gdLst/>
            <a:ahLst/>
            <a:cxnLst/>
            <a:rect l="l" t="t" r="r" b="b"/>
            <a:pathLst>
              <a:path w="6513830" h="731520">
                <a:moveTo>
                  <a:pt x="6513576" y="121919"/>
                </a:moveTo>
                <a:lnTo>
                  <a:pt x="6513576" y="609600"/>
                </a:lnTo>
                <a:lnTo>
                  <a:pt x="6503991" y="657057"/>
                </a:lnTo>
                <a:lnTo>
                  <a:pt x="6477857" y="695810"/>
                </a:lnTo>
                <a:lnTo>
                  <a:pt x="6439102" y="721939"/>
                </a:lnTo>
                <a:lnTo>
                  <a:pt x="6391656" y="731519"/>
                </a:lnTo>
                <a:lnTo>
                  <a:pt x="0" y="731519"/>
                </a:lnTo>
                <a:lnTo>
                  <a:pt x="0" y="0"/>
                </a:lnTo>
                <a:lnTo>
                  <a:pt x="6391656" y="0"/>
                </a:lnTo>
                <a:lnTo>
                  <a:pt x="6439102" y="9584"/>
                </a:lnTo>
                <a:lnTo>
                  <a:pt x="6477857" y="35718"/>
                </a:lnTo>
                <a:lnTo>
                  <a:pt x="6503991" y="74473"/>
                </a:lnTo>
                <a:lnTo>
                  <a:pt x="6513576" y="121919"/>
                </a:lnTo>
                <a:close/>
              </a:path>
            </a:pathLst>
          </a:custGeom>
          <a:ln w="18287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03989" y="5448682"/>
            <a:ext cx="6353068" cy="32252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2415"/>
              </a:lnSpc>
              <a:spcBef>
                <a:spcPts val="115"/>
              </a:spcBef>
              <a:tabLst>
                <a:tab pos="240665" algn="l"/>
              </a:tabLst>
            </a:pPr>
            <a:r>
              <a:rPr lang="bg-BG" dirty="0">
                <a:latin typeface="Verdana"/>
                <a:cs typeface="Verdana"/>
              </a:rPr>
              <a:t>Обсерваторията</a:t>
            </a:r>
            <a:endParaRPr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3410" y="152400"/>
            <a:ext cx="3584448" cy="26730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6783" y="405841"/>
            <a:ext cx="7244080" cy="5847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3980">
              <a:lnSpc>
                <a:spcPct val="100000"/>
              </a:lnSpc>
              <a:spcBef>
                <a:spcPts val="100"/>
              </a:spcBef>
            </a:pPr>
            <a:r>
              <a:rPr lang="bg-BG" dirty="0">
                <a:latin typeface="Verdana"/>
                <a:cs typeface="Verdana"/>
              </a:rPr>
              <a:t>Нашата следваща класна стая</a:t>
            </a:r>
          </a:p>
          <a:p>
            <a:pPr marL="1363980">
              <a:lnSpc>
                <a:spcPct val="100000"/>
              </a:lnSpc>
              <a:spcBef>
                <a:spcPts val="100"/>
              </a:spcBef>
            </a:pPr>
            <a:r>
              <a:rPr lang="bg-BG" sz="1800" dirty="0">
                <a:latin typeface="Verdana"/>
                <a:cs typeface="Verdana"/>
              </a:rPr>
              <a:t>Градска библиотека „</a:t>
            </a:r>
            <a:r>
              <a:rPr lang="bg-BG" sz="1800" dirty="0" err="1">
                <a:latin typeface="Verdana"/>
                <a:cs typeface="Verdana"/>
              </a:rPr>
              <a:t>П</a:t>
            </a:r>
            <a:r>
              <a:rPr lang="bg-BG" sz="1800" dirty="0">
                <a:latin typeface="Verdana"/>
                <a:cs typeface="Verdana"/>
              </a:rPr>
              <a:t>. Славейков“-детски отдел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1800" dirty="0">
              <a:latin typeface="Verdana"/>
              <a:cs typeface="Verdana"/>
            </a:endParaRPr>
          </a:p>
          <a:p>
            <a:pPr marL="1161415" marR="4241800" indent="-28067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Среща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писател- </a:t>
            </a:r>
            <a:r>
              <a:rPr sz="1800" spc="-10" dirty="0" err="1">
                <a:latin typeface="Verdana"/>
                <a:cs typeface="Verdana"/>
              </a:rPr>
              <a:t>вдъхновение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сред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0" dirty="0" err="1">
                <a:latin typeface="Verdana"/>
                <a:cs typeface="Verdana"/>
              </a:rPr>
              <a:t>книгите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10"/>
              </a:spcBef>
            </a:pPr>
            <a:endParaRPr sz="1800" dirty="0">
              <a:latin typeface="Verdana"/>
              <a:cs typeface="Verdana"/>
            </a:endParaRPr>
          </a:p>
          <a:p>
            <a:pPr marL="12700" marR="205549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Учениците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от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1.в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клас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посетиха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Детския </a:t>
            </a:r>
            <a:r>
              <a:rPr sz="1800" dirty="0">
                <a:latin typeface="Verdana"/>
                <a:cs typeface="Verdana"/>
              </a:rPr>
              <a:t>отдел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на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Регионалната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библиотека,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където </a:t>
            </a:r>
            <a:r>
              <a:rPr sz="1800" dirty="0">
                <a:latin typeface="Verdana"/>
                <a:cs typeface="Verdana"/>
              </a:rPr>
              <a:t>ги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посрещнаха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топлота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книги.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Най-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вълнуващ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беше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моментът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със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специалната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гостенка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–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детската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писателка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Катя</a:t>
            </a:r>
            <a:endParaRPr sz="1800" dirty="0">
              <a:latin typeface="Verdana"/>
              <a:cs typeface="Verdana"/>
            </a:endParaRPr>
          </a:p>
          <a:p>
            <a:pPr marL="12700" marR="218884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Антонова.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Тя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сподели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как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се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раждат </a:t>
            </a:r>
            <a:r>
              <a:rPr sz="1800" dirty="0">
                <a:latin typeface="Verdana"/>
                <a:cs typeface="Verdana"/>
              </a:rPr>
              <a:t>историите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какво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я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вдъхновява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да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пише. </a:t>
            </a:r>
            <a:r>
              <a:rPr sz="1800" dirty="0">
                <a:latin typeface="Verdana"/>
                <a:cs typeface="Verdana"/>
              </a:rPr>
              <a:t>Децата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слушаха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интерес,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задаваха </a:t>
            </a:r>
            <a:r>
              <a:rPr sz="1800" dirty="0">
                <a:latin typeface="Verdana"/>
                <a:cs typeface="Verdana"/>
              </a:rPr>
              <a:t>въпроси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получиха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автографи.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Срещата </a:t>
            </a:r>
            <a:r>
              <a:rPr sz="1800" dirty="0">
                <a:latin typeface="Verdana"/>
                <a:cs typeface="Verdana"/>
              </a:rPr>
              <a:t>събуди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любопитство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към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книгите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и</a:t>
            </a:r>
            <a:endParaRPr sz="1800" dirty="0">
              <a:latin typeface="Verdana"/>
              <a:cs typeface="Verdana"/>
            </a:endParaRPr>
          </a:p>
          <a:p>
            <a:pPr marL="12700" marR="29267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желание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един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ден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сами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да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напишат приказка.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4079" y="1301496"/>
            <a:ext cx="2328672" cy="35387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94192" y="3346703"/>
            <a:ext cx="3584448" cy="2688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1880" y="-3047"/>
            <a:ext cx="4772660" cy="6868159"/>
            <a:chOff x="7421880" y="-3047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1524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6452" y="3683507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0576" y="0"/>
              <a:ext cx="3008630" cy="6858000"/>
            </a:xfrm>
            <a:custGeom>
              <a:avLst/>
              <a:gdLst/>
              <a:ahLst/>
              <a:cxnLst/>
              <a:rect l="l" t="t" r="r" b="b"/>
              <a:pathLst>
                <a:path w="3008629" h="6858000">
                  <a:moveTo>
                    <a:pt x="3008375" y="0"/>
                  </a:moveTo>
                  <a:lnTo>
                    <a:pt x="2043499" y="0"/>
                  </a:lnTo>
                  <a:lnTo>
                    <a:pt x="0" y="6858000"/>
                  </a:lnTo>
                  <a:lnTo>
                    <a:pt x="3008375" y="6858000"/>
                  </a:lnTo>
                  <a:lnTo>
                    <a:pt x="3008375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5858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2586142" y="0"/>
                  </a:moveTo>
                  <a:lnTo>
                    <a:pt x="0" y="0"/>
                  </a:lnTo>
                  <a:lnTo>
                    <a:pt x="1207430" y="6857999"/>
                  </a:lnTo>
                  <a:lnTo>
                    <a:pt x="2586142" y="6857999"/>
                  </a:lnTo>
                  <a:lnTo>
                    <a:pt x="2586142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3688" y="3048000"/>
              <a:ext cx="3258820" cy="3810000"/>
            </a:xfrm>
            <a:custGeom>
              <a:avLst/>
              <a:gdLst/>
              <a:ahLst/>
              <a:cxnLst/>
              <a:rect l="l" t="t" r="r" b="b"/>
              <a:pathLst>
                <a:path w="3258820" h="3810000">
                  <a:moveTo>
                    <a:pt x="3258311" y="0"/>
                  </a:moveTo>
                  <a:lnTo>
                    <a:pt x="0" y="3809999"/>
                  </a:lnTo>
                  <a:lnTo>
                    <a:pt x="3258311" y="3809999"/>
                  </a:lnTo>
                  <a:lnTo>
                    <a:pt x="3258311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9312" y="0"/>
              <a:ext cx="2849880" cy="6858000"/>
            </a:xfrm>
            <a:custGeom>
              <a:avLst/>
              <a:gdLst/>
              <a:ahLst/>
              <a:cxnLst/>
              <a:rect l="l" t="t" r="r" b="b"/>
              <a:pathLst>
                <a:path w="2849879" h="6858000">
                  <a:moveTo>
                    <a:pt x="2849639" y="0"/>
                  </a:moveTo>
                  <a:lnTo>
                    <a:pt x="0" y="0"/>
                  </a:lnTo>
                  <a:lnTo>
                    <a:pt x="2466226" y="6858000"/>
                  </a:lnTo>
                  <a:lnTo>
                    <a:pt x="2849639" y="6858000"/>
                  </a:lnTo>
                  <a:lnTo>
                    <a:pt x="284963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9648" y="0"/>
              <a:ext cx="1289685" cy="6858000"/>
            </a:xfrm>
            <a:custGeom>
              <a:avLst/>
              <a:gdLst/>
              <a:ahLst/>
              <a:cxnLst/>
              <a:rect l="l" t="t" r="r" b="b"/>
              <a:pathLst>
                <a:path w="1289684" h="6858000">
                  <a:moveTo>
                    <a:pt x="1289303" y="0"/>
                  </a:moveTo>
                  <a:lnTo>
                    <a:pt x="1017691" y="0"/>
                  </a:lnTo>
                  <a:lnTo>
                    <a:pt x="0" y="6858000"/>
                  </a:lnTo>
                  <a:lnTo>
                    <a:pt x="1289303" y="6858000"/>
                  </a:lnTo>
                  <a:lnTo>
                    <a:pt x="1289303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1" y="6858000"/>
                  </a:lnTo>
                  <a:lnTo>
                    <a:pt x="1248203" y="6858000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3300" y="341503"/>
            <a:ext cx="34772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90C225"/>
                </a:solidFill>
                <a:latin typeface="Verdana"/>
                <a:cs typeface="Verdana"/>
              </a:rPr>
              <a:t>Художествена</a:t>
            </a:r>
            <a:r>
              <a:rPr sz="1600" spc="-80" dirty="0">
                <a:solidFill>
                  <a:srgbClr val="90C225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90C225"/>
                </a:solidFill>
                <a:latin typeface="Verdana"/>
                <a:cs typeface="Verdana"/>
              </a:rPr>
              <a:t>галерия-</a:t>
            </a:r>
            <a:r>
              <a:rPr sz="1600" spc="-10" dirty="0">
                <a:solidFill>
                  <a:srgbClr val="90C225"/>
                </a:solidFill>
                <a:latin typeface="Verdana"/>
                <a:cs typeface="Verdana"/>
              </a:rPr>
              <a:t>гр.Варна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961" y="3433394"/>
            <a:ext cx="2788920" cy="31984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0795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Малките</a:t>
            </a:r>
            <a:r>
              <a:rPr sz="16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първокласници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посетиха</a:t>
            </a:r>
            <a:r>
              <a:rPr sz="16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Художествената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галерия,</a:t>
            </a:r>
            <a:r>
              <a:rPr sz="16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където</a:t>
            </a:r>
            <a:r>
              <a:rPr sz="16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Verdana"/>
                <a:cs typeface="Verdana"/>
              </a:rPr>
              <a:t>се</a:t>
            </a:r>
            <a:endParaRPr sz="1600">
              <a:latin typeface="Verdana"/>
              <a:cs typeface="Verdana"/>
            </a:endParaRPr>
          </a:p>
          <a:p>
            <a:pPr marL="12700" marR="377825">
              <a:lnSpc>
                <a:spcPct val="100000"/>
              </a:lnSpc>
            </a:pP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запознаха</a:t>
            </a:r>
            <a:r>
              <a:rPr sz="16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sz="16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творби</a:t>
            </a:r>
            <a:r>
              <a:rPr sz="16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Verdana"/>
                <a:cs typeface="Verdana"/>
              </a:rPr>
              <a:t>на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художници</a:t>
            </a:r>
            <a:r>
              <a:rPr sz="16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откриха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света</a:t>
            </a:r>
            <a:r>
              <a:rPr sz="16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на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изкуството.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Разгледаха</a:t>
            </a:r>
            <a:r>
              <a:rPr sz="16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любопитство,</a:t>
            </a:r>
            <a:r>
              <a:rPr sz="16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цветовете,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творбите</a:t>
            </a:r>
            <a:r>
              <a:rPr sz="16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посланията</a:t>
            </a:r>
            <a:r>
              <a:rPr sz="16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Verdana"/>
                <a:cs typeface="Verdana"/>
              </a:rPr>
              <a:t>на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картините.</a:t>
            </a:r>
            <a:r>
              <a:rPr sz="16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Направиха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първи</a:t>
            </a:r>
            <a:r>
              <a:rPr sz="16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стъпки</a:t>
            </a:r>
            <a:r>
              <a:rPr sz="16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към</a:t>
            </a:r>
            <a:r>
              <a:rPr sz="16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обичта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sz="16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разбирането</a:t>
            </a:r>
            <a:r>
              <a:rPr sz="16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Verdana"/>
                <a:cs typeface="Verdana"/>
              </a:rPr>
              <a:t>към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изкуството.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10598" y="6139383"/>
            <a:ext cx="863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0" dirty="0">
                <a:solidFill>
                  <a:srgbClr val="90C225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2711" y="100584"/>
            <a:ext cx="2834640" cy="212445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7119" y="173736"/>
            <a:ext cx="2840735" cy="213055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7976" y="2383535"/>
            <a:ext cx="2849879" cy="20208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72711" y="2359151"/>
            <a:ext cx="2828544" cy="207873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72711" y="4572000"/>
            <a:ext cx="2828543" cy="212140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43216" y="4568952"/>
            <a:ext cx="2834639" cy="212445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687" y="1237488"/>
            <a:ext cx="3883152" cy="17617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733</Words>
  <Application>Microsoft Macintosh PowerPoint</Application>
  <PresentationFormat>Widescreen</PresentationFormat>
  <Paragraphs>128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Segoe UI Symbol</vt:lpstr>
      <vt:lpstr>Trebuchet MS</vt:lpstr>
      <vt:lpstr>Verdana</vt:lpstr>
      <vt:lpstr>Office Theme</vt:lpstr>
      <vt:lpstr>PowerPoint Presentation</vt:lpstr>
      <vt:lpstr>Пейка, приказка и няколко усмивки – така започна всичко…</vt:lpstr>
      <vt:lpstr>PowerPoint Presentation</vt:lpstr>
      <vt:lpstr>PowerPoint Presentation</vt:lpstr>
      <vt:lpstr>Нашата инициатива и „Градът като учебна площадка.“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Mariela Penova</dc:creator>
  <cp:lastModifiedBy>Mariela Penova</cp:lastModifiedBy>
  <cp:revision>13</cp:revision>
  <dcterms:created xsi:type="dcterms:W3CDTF">2025-09-30T16:18:34Z</dcterms:created>
  <dcterms:modified xsi:type="dcterms:W3CDTF">2025-10-03T19:10:13Z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2025-09-30T00:00:00Z</vt:filetime>
  </property>
  <property fmtid="{D5CDD505-2E9C-101B-9397-08002B2CF9AE}" pid="5" name="Producer">
    <vt:lpwstr>3-Heights(TM) PDF Security Shell 4.8.25.2 (http://www.pdf-tools.com)</vt:lpwstr>
  </property>
</Properties>
</file>