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  <p:sldMasterId id="2147483691" r:id="rId3"/>
  </p:sldMasterIdLst>
  <p:notesMasterIdLst>
    <p:notesMasterId r:id="rId16"/>
  </p:notesMasterIdLst>
  <p:sldIdLst>
    <p:sldId id="371" r:id="rId4"/>
    <p:sldId id="373" r:id="rId5"/>
    <p:sldId id="372" r:id="rId6"/>
    <p:sldId id="263" r:id="rId7"/>
    <p:sldId id="374" r:id="rId8"/>
    <p:sldId id="377" r:id="rId9"/>
    <p:sldId id="379" r:id="rId10"/>
    <p:sldId id="380" r:id="rId11"/>
    <p:sldId id="381" r:id="rId12"/>
    <p:sldId id="385" r:id="rId13"/>
    <p:sldId id="382" r:id="rId14"/>
    <p:sldId id="38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8F"/>
    <a:srgbClr val="F1A60F"/>
    <a:srgbClr val="F7C409"/>
    <a:srgbClr val="FF9D43"/>
    <a:srgbClr val="336699"/>
    <a:srgbClr val="F4750C"/>
    <a:srgbClr val="F6910A"/>
    <a:srgbClr val="F1C10F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55DD35E2-972C-4F48-9999-BC1D573C8AB7}"/>
              </a:ext>
            </a:extLst>
          </p:cNvPr>
          <p:cNvGrpSpPr/>
          <p:nvPr userDrawn="1"/>
        </p:nvGrpSpPr>
        <p:grpSpPr>
          <a:xfrm>
            <a:off x="2522366" y="3254904"/>
            <a:ext cx="7175521" cy="2993675"/>
            <a:chOff x="2522366" y="3254904"/>
            <a:chExt cx="7175521" cy="299367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DADB97D-5A2D-486C-A7B3-AE962FFF8B4D}"/>
                </a:ext>
              </a:extLst>
            </p:cNvPr>
            <p:cNvSpPr/>
            <p:nvPr userDrawn="1"/>
          </p:nvSpPr>
          <p:spPr>
            <a:xfrm>
              <a:off x="2522366" y="5648355"/>
              <a:ext cx="7175521" cy="6002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4552DAD-CEC8-4D7F-BED8-0D9114A49E2A}"/>
                </a:ext>
              </a:extLst>
            </p:cNvPr>
            <p:cNvGrpSpPr/>
            <p:nvPr userDrawn="1"/>
          </p:nvGrpSpPr>
          <p:grpSpPr>
            <a:xfrm>
              <a:off x="3631988" y="3254904"/>
              <a:ext cx="4928023" cy="2707615"/>
              <a:chOff x="-548507" y="477868"/>
              <a:chExt cx="11570449" cy="6357177"/>
            </a:xfrm>
          </p:grpSpPr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61C5766F-43E6-42E1-A3C2-7B6331EB5593}"/>
                  </a:ext>
                </a:extLst>
              </p:cNvPr>
              <p:cNvSpPr/>
              <p:nvPr/>
            </p:nvSpPr>
            <p:spPr>
              <a:xfrm>
                <a:off x="-482765" y="6440599"/>
                <a:ext cx="11438966" cy="394446"/>
              </a:xfrm>
              <a:custGeom>
                <a:avLst/>
                <a:gdLst>
                  <a:gd name="connsiteX0" fmla="*/ 1605439 w 1657350"/>
                  <a:gd name="connsiteY0" fmla="*/ 54769 h 57150"/>
                  <a:gd name="connsiteX1" fmla="*/ 1652111 w 1657350"/>
                  <a:gd name="connsiteY1" fmla="*/ 22384 h 57150"/>
                  <a:gd name="connsiteX2" fmla="*/ 1652111 w 1657350"/>
                  <a:gd name="connsiteY2" fmla="*/ 22384 h 57150"/>
                  <a:gd name="connsiteX3" fmla="*/ 1636871 w 1657350"/>
                  <a:gd name="connsiteY3" fmla="*/ 7144 h 57150"/>
                  <a:gd name="connsiteX4" fmla="*/ 44291 w 1657350"/>
                  <a:gd name="connsiteY4" fmla="*/ 12859 h 57150"/>
                  <a:gd name="connsiteX5" fmla="*/ 23336 w 1657350"/>
                  <a:gd name="connsiteY5" fmla="*/ 12859 h 57150"/>
                  <a:gd name="connsiteX6" fmla="*/ 7144 w 1657350"/>
                  <a:gd name="connsiteY6" fmla="*/ 26194 h 57150"/>
                  <a:gd name="connsiteX7" fmla="*/ 7144 w 1657350"/>
                  <a:gd name="connsiteY7" fmla="*/ 26194 h 57150"/>
                  <a:gd name="connsiteX8" fmla="*/ 50959 w 1657350"/>
                  <a:gd name="connsiteY8" fmla="*/ 53816 h 57150"/>
                  <a:gd name="connsiteX9" fmla="*/ 51911 w 1657350"/>
                  <a:gd name="connsiteY9" fmla="*/ 54769 h 57150"/>
                  <a:gd name="connsiteX10" fmla="*/ 51911 w 1657350"/>
                  <a:gd name="connsiteY10" fmla="*/ 54769 h 57150"/>
                  <a:gd name="connsiteX11" fmla="*/ 56674 w 1657350"/>
                  <a:gd name="connsiteY11" fmla="*/ 5476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7350" h="57150">
                    <a:moveTo>
                      <a:pt x="1605439" y="54769"/>
                    </a:moveTo>
                    <a:cubicBezTo>
                      <a:pt x="1605439" y="54769"/>
                      <a:pt x="1638776" y="50959"/>
                      <a:pt x="1652111" y="22384"/>
                    </a:cubicBezTo>
                    <a:lnTo>
                      <a:pt x="1652111" y="22384"/>
                    </a:lnTo>
                    <a:cubicBezTo>
                      <a:pt x="1652111" y="13811"/>
                      <a:pt x="1645444" y="7144"/>
                      <a:pt x="1636871" y="7144"/>
                    </a:cubicBezTo>
                    <a:lnTo>
                      <a:pt x="44291" y="12859"/>
                    </a:lnTo>
                    <a:lnTo>
                      <a:pt x="23336" y="12859"/>
                    </a:lnTo>
                    <a:cubicBezTo>
                      <a:pt x="14764" y="12859"/>
                      <a:pt x="7144" y="18574"/>
                      <a:pt x="7144" y="26194"/>
                    </a:cubicBezTo>
                    <a:lnTo>
                      <a:pt x="7144" y="26194"/>
                    </a:lnTo>
                    <a:cubicBezTo>
                      <a:pt x="17621" y="45244"/>
                      <a:pt x="40481" y="51911"/>
                      <a:pt x="50959" y="53816"/>
                    </a:cubicBezTo>
                    <a:lnTo>
                      <a:pt x="51911" y="54769"/>
                    </a:lnTo>
                    <a:cubicBezTo>
                      <a:pt x="51911" y="54769"/>
                      <a:pt x="51911" y="54769"/>
                      <a:pt x="51911" y="54769"/>
                    </a:cubicBezTo>
                    <a:lnTo>
                      <a:pt x="56674" y="54769"/>
                    </a:lnTo>
                  </a:path>
                </a:pathLst>
              </a:custGeom>
              <a:solidFill>
                <a:srgbClr val="5F67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6FD20979-A86B-4D4E-AB15-B4DDBBC06892}"/>
                  </a:ext>
                </a:extLst>
              </p:cNvPr>
              <p:cNvSpPr/>
              <p:nvPr/>
            </p:nvSpPr>
            <p:spPr>
              <a:xfrm>
                <a:off x="700575" y="477868"/>
                <a:ext cx="9072285" cy="5916709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9BD72A2C-BBE2-4656-8AB3-8DD7541FDFD2}"/>
                  </a:ext>
                </a:extLst>
              </p:cNvPr>
              <p:cNvSpPr/>
              <p:nvPr/>
            </p:nvSpPr>
            <p:spPr>
              <a:xfrm>
                <a:off x="1088451" y="839448"/>
                <a:ext cx="8283390" cy="5062073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9DEA276F-6E20-468B-8985-697DC991F8A4}"/>
                  </a:ext>
                </a:extLst>
              </p:cNvPr>
              <p:cNvSpPr/>
              <p:nvPr/>
            </p:nvSpPr>
            <p:spPr>
              <a:xfrm>
                <a:off x="-548507" y="6164484"/>
                <a:ext cx="11570449" cy="460187"/>
              </a:xfrm>
              <a:custGeom>
                <a:avLst/>
                <a:gdLst>
                  <a:gd name="connsiteX0" fmla="*/ 50006 w 1676400"/>
                  <a:gd name="connsiteY0" fmla="*/ 7144 h 66675"/>
                  <a:gd name="connsiteX1" fmla="*/ 1630204 w 1676400"/>
                  <a:gd name="connsiteY1" fmla="*/ 7144 h 66675"/>
                  <a:gd name="connsiteX2" fmla="*/ 1672114 w 1676400"/>
                  <a:gd name="connsiteY2" fmla="*/ 49054 h 66675"/>
                  <a:gd name="connsiteX3" fmla="*/ 1672114 w 1676400"/>
                  <a:gd name="connsiteY3" fmla="*/ 57626 h 66675"/>
                  <a:gd name="connsiteX4" fmla="*/ 1656874 w 1676400"/>
                  <a:gd name="connsiteY4" fmla="*/ 62389 h 66675"/>
                  <a:gd name="connsiteX5" fmla="*/ 1654016 w 1676400"/>
                  <a:gd name="connsiteY5" fmla="*/ 62389 h 66675"/>
                  <a:gd name="connsiteX6" fmla="*/ 29051 w 1676400"/>
                  <a:gd name="connsiteY6" fmla="*/ 62389 h 66675"/>
                  <a:gd name="connsiteX7" fmla="*/ 21431 w 1676400"/>
                  <a:gd name="connsiteY7" fmla="*/ 63341 h 66675"/>
                  <a:gd name="connsiteX8" fmla="*/ 7144 w 1676400"/>
                  <a:gd name="connsiteY8" fmla="*/ 55721 h 66675"/>
                  <a:gd name="connsiteX9" fmla="*/ 7144 w 1676400"/>
                  <a:gd name="connsiteY9" fmla="*/ 48101 h 66675"/>
                  <a:gd name="connsiteX10" fmla="*/ 50006 w 1676400"/>
                  <a:gd name="connsiteY10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76400" h="66675">
                    <a:moveTo>
                      <a:pt x="50006" y="7144"/>
                    </a:moveTo>
                    <a:lnTo>
                      <a:pt x="1630204" y="7144"/>
                    </a:lnTo>
                    <a:cubicBezTo>
                      <a:pt x="1653064" y="7144"/>
                      <a:pt x="1672114" y="26194"/>
                      <a:pt x="1672114" y="49054"/>
                    </a:cubicBezTo>
                    <a:lnTo>
                      <a:pt x="1672114" y="57626"/>
                    </a:lnTo>
                    <a:cubicBezTo>
                      <a:pt x="1672114" y="57626"/>
                      <a:pt x="1674019" y="64294"/>
                      <a:pt x="1656874" y="62389"/>
                    </a:cubicBezTo>
                    <a:cubicBezTo>
                      <a:pt x="1655921" y="62389"/>
                      <a:pt x="1654969" y="62389"/>
                      <a:pt x="1654016" y="62389"/>
                    </a:cubicBezTo>
                    <a:lnTo>
                      <a:pt x="29051" y="62389"/>
                    </a:lnTo>
                    <a:cubicBezTo>
                      <a:pt x="26194" y="62389"/>
                      <a:pt x="24289" y="62389"/>
                      <a:pt x="21431" y="63341"/>
                    </a:cubicBezTo>
                    <a:cubicBezTo>
                      <a:pt x="16669" y="64294"/>
                      <a:pt x="8096" y="64294"/>
                      <a:pt x="7144" y="55721"/>
                    </a:cubicBezTo>
                    <a:lnTo>
                      <a:pt x="7144" y="48101"/>
                    </a:lnTo>
                    <a:cubicBezTo>
                      <a:pt x="8096" y="25241"/>
                      <a:pt x="26194" y="7144"/>
                      <a:pt x="50006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4927CB9A-8B63-40BE-ABC3-851E60AAB3EB}"/>
                  </a:ext>
                </a:extLst>
              </p:cNvPr>
              <p:cNvSpPr/>
              <p:nvPr/>
            </p:nvSpPr>
            <p:spPr>
              <a:xfrm>
                <a:off x="4438629" y="6215033"/>
                <a:ext cx="1618413" cy="184076"/>
              </a:xfrm>
              <a:custGeom>
                <a:avLst/>
                <a:gdLst>
                  <a:gd name="connsiteX0" fmla="*/ 1478513 w 1618413"/>
                  <a:gd name="connsiteY0" fmla="*/ 177499 h 184076"/>
                  <a:gd name="connsiteX1" fmla="*/ 1485084 w 1618413"/>
                  <a:gd name="connsiteY1" fmla="*/ 177499 h 184076"/>
                  <a:gd name="connsiteX2" fmla="*/ 1502686 w 1618413"/>
                  <a:gd name="connsiteY2" fmla="*/ 178122 h 184076"/>
                  <a:gd name="connsiteX3" fmla="*/ 1499879 w 1618413"/>
                  <a:gd name="connsiteY3" fmla="*/ 178526 h 184076"/>
                  <a:gd name="connsiteX4" fmla="*/ 1478513 w 1618413"/>
                  <a:gd name="connsiteY4" fmla="*/ 177499 h 184076"/>
                  <a:gd name="connsiteX5" fmla="*/ 84799 w 1618413"/>
                  <a:gd name="connsiteY5" fmla="*/ 170928 h 184076"/>
                  <a:gd name="connsiteX6" fmla="*/ 117666 w 1618413"/>
                  <a:gd name="connsiteY6" fmla="*/ 177499 h 184076"/>
                  <a:gd name="connsiteX7" fmla="*/ 104518 w 1618413"/>
                  <a:gd name="connsiteY7" fmla="*/ 177499 h 184076"/>
                  <a:gd name="connsiteX8" fmla="*/ 84799 w 1618413"/>
                  <a:gd name="connsiteY8" fmla="*/ 170928 h 184076"/>
                  <a:gd name="connsiteX9" fmla="*/ 1603418 w 1618413"/>
                  <a:gd name="connsiteY9" fmla="*/ 0 h 184076"/>
                  <a:gd name="connsiteX10" fmla="*/ 1616567 w 1618413"/>
                  <a:gd name="connsiteY10" fmla="*/ 0 h 184076"/>
                  <a:gd name="connsiteX11" fmla="*/ 1511177 w 1618413"/>
                  <a:gd name="connsiteY11" fmla="*/ 178423 h 184076"/>
                  <a:gd name="connsiteX12" fmla="*/ 1502686 w 1618413"/>
                  <a:gd name="connsiteY12" fmla="*/ 178122 h 184076"/>
                  <a:gd name="connsiteX13" fmla="*/ 1521501 w 1618413"/>
                  <a:gd name="connsiteY13" fmla="*/ 175419 h 184076"/>
                  <a:gd name="connsiteX14" fmla="*/ 1603418 w 1618413"/>
                  <a:gd name="connsiteY14" fmla="*/ 6571 h 184076"/>
                  <a:gd name="connsiteX15" fmla="*/ 5911 w 1618413"/>
                  <a:gd name="connsiteY15" fmla="*/ 0 h 184076"/>
                  <a:gd name="connsiteX16" fmla="*/ 19060 w 1618413"/>
                  <a:gd name="connsiteY16" fmla="*/ 6571 h 184076"/>
                  <a:gd name="connsiteX17" fmla="*/ 91379 w 1618413"/>
                  <a:gd name="connsiteY17" fmla="*/ 184076 h 184076"/>
                  <a:gd name="connsiteX18" fmla="*/ 5911 w 1618413"/>
                  <a:gd name="connsiteY18" fmla="*/ 0 h 18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18413" h="184076">
                    <a:moveTo>
                      <a:pt x="1478513" y="177499"/>
                    </a:moveTo>
                    <a:lnTo>
                      <a:pt x="1485084" y="177499"/>
                    </a:lnTo>
                    <a:lnTo>
                      <a:pt x="1502686" y="178122"/>
                    </a:lnTo>
                    <a:lnTo>
                      <a:pt x="1499879" y="178526"/>
                    </a:lnTo>
                    <a:cubicBezTo>
                      <a:pt x="1487142" y="179142"/>
                      <a:pt x="1478513" y="177499"/>
                      <a:pt x="1478513" y="177499"/>
                    </a:cubicBezTo>
                    <a:close/>
                    <a:moveTo>
                      <a:pt x="84799" y="170928"/>
                    </a:moveTo>
                    <a:cubicBezTo>
                      <a:pt x="97947" y="177499"/>
                      <a:pt x="104518" y="177499"/>
                      <a:pt x="117666" y="177499"/>
                    </a:cubicBezTo>
                    <a:lnTo>
                      <a:pt x="104518" y="177499"/>
                    </a:lnTo>
                    <a:cubicBezTo>
                      <a:pt x="97947" y="177499"/>
                      <a:pt x="91370" y="177499"/>
                      <a:pt x="84799" y="170928"/>
                    </a:cubicBezTo>
                    <a:close/>
                    <a:moveTo>
                      <a:pt x="1603418" y="0"/>
                    </a:moveTo>
                    <a:lnTo>
                      <a:pt x="1616567" y="0"/>
                    </a:lnTo>
                    <a:cubicBezTo>
                      <a:pt x="1631361" y="152847"/>
                      <a:pt x="1553705" y="176266"/>
                      <a:pt x="1511177" y="178423"/>
                    </a:cubicBezTo>
                    <a:lnTo>
                      <a:pt x="1502686" y="178122"/>
                    </a:lnTo>
                    <a:lnTo>
                      <a:pt x="1521501" y="175419"/>
                    </a:lnTo>
                    <a:cubicBezTo>
                      <a:pt x="1560791" y="165788"/>
                      <a:pt x="1611636" y="129836"/>
                      <a:pt x="1603418" y="6571"/>
                    </a:cubicBezTo>
                    <a:close/>
                    <a:moveTo>
                      <a:pt x="5911" y="0"/>
                    </a:moveTo>
                    <a:lnTo>
                      <a:pt x="19060" y="6571"/>
                    </a:lnTo>
                    <a:cubicBezTo>
                      <a:pt x="19060" y="6571"/>
                      <a:pt x="-20385" y="144631"/>
                      <a:pt x="91379" y="184076"/>
                    </a:cubicBezTo>
                    <a:cubicBezTo>
                      <a:pt x="-33534" y="151202"/>
                      <a:pt x="5911" y="0"/>
                      <a:pt x="5911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4661C5A-8148-4C19-811F-77E10C2568FD}"/>
                  </a:ext>
                </a:extLst>
              </p:cNvPr>
              <p:cNvGrpSpPr/>
              <p:nvPr/>
            </p:nvGrpSpPr>
            <p:grpSpPr>
              <a:xfrm>
                <a:off x="1606" y="6382978"/>
                <a:ext cx="413937" cy="115242"/>
                <a:chOff x="5955" y="6353672"/>
                <a:chExt cx="413937" cy="115242"/>
              </a:xfrm>
            </p:grpSpPr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3F04873A-06CA-4430-AD22-027E39891A93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61937177-DE5E-4B06-846F-59AE551D1B62}"/>
                    </a:ext>
                  </a:extLst>
                </p:cNvPr>
                <p:cNvSpPr/>
                <p:nvPr/>
              </p:nvSpPr>
              <p:spPr>
                <a:xfrm>
                  <a:off x="99417" y="6382279"/>
                  <a:ext cx="227012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71F0A52-E942-4019-A69C-005409A2DB11}"/>
                  </a:ext>
                </a:extLst>
              </p:cNvPr>
              <p:cNvGrpSpPr/>
              <p:nvPr/>
            </p:nvGrpSpPr>
            <p:grpSpPr>
              <a:xfrm>
                <a:off x="9855291" y="6381600"/>
                <a:ext cx="885989" cy="115242"/>
                <a:chOff x="5955" y="6353672"/>
                <a:chExt cx="413937" cy="115242"/>
              </a:xfrm>
            </p:grpSpPr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29F4D62B-C689-40F9-BA25-B2E00CA1E9C0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6B94475D-5ED5-4FD2-B091-F9CB23F00887}"/>
                    </a:ext>
                  </a:extLst>
                </p:cNvPr>
                <p:cNvSpPr/>
                <p:nvPr/>
              </p:nvSpPr>
              <p:spPr>
                <a:xfrm>
                  <a:off x="84761" y="6382279"/>
                  <a:ext cx="256326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B73EDFC-FF1B-4E0F-BBC2-55A0CBBD4005}"/>
                  </a:ext>
                </a:extLst>
              </p:cNvPr>
              <p:cNvSpPr/>
              <p:nvPr/>
            </p:nvSpPr>
            <p:spPr>
              <a:xfrm>
                <a:off x="3892805" y="496953"/>
                <a:ext cx="5479036" cy="5431217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871FD13E-305D-4BA1-B842-2C83A72BC9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89483" y="3408906"/>
            <a:ext cx="3638192" cy="2177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04A08208-84AC-4662-BA73-41A17F9EAC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8F7C-BDF6-4DCE-BF3F-AB75EB3277FF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1E06-337A-408A-B409-47AE94315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24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8F7C-BDF6-4DCE-BF3F-AB75EB3277FF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1E06-337A-408A-B409-47AE94315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5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8F7C-BDF6-4DCE-BF3F-AB75EB3277FF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1E06-337A-408A-B409-47AE94315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70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8F7C-BDF6-4DCE-BF3F-AB75EB3277FF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1E06-337A-408A-B409-47AE94315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0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8F7C-BDF6-4DCE-BF3F-AB75EB3277FF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1E06-337A-408A-B409-47AE94315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80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8F7C-BDF6-4DCE-BF3F-AB75EB3277FF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1E06-337A-408A-B409-47AE94315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34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8F7C-BDF6-4DCE-BF3F-AB75EB3277FF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1E06-337A-408A-B409-47AE94315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06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8F7C-BDF6-4DCE-BF3F-AB75EB3277FF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1E06-337A-408A-B409-47AE94315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762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8F7C-BDF6-4DCE-BF3F-AB75EB3277FF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1E06-337A-408A-B409-47AE94315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236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8F7C-BDF6-4DCE-BF3F-AB75EB3277FF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1E06-337A-408A-B409-47AE94315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03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8F7C-BDF6-4DCE-BF3F-AB75EB3277FF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1E06-337A-408A-B409-47AE94315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6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Our Team LAYOUT</a:t>
            </a:r>
          </a:p>
        </p:txBody>
      </p:sp>
      <p:sp>
        <p:nvSpPr>
          <p:cNvPr id="4" name="Picture Placeholder 27">
            <a:extLst>
              <a:ext uri="{FF2B5EF4-FFF2-40B4-BE49-F238E27FC236}">
                <a16:creationId xmlns:a16="http://schemas.microsoft.com/office/drawing/2014/main" id="{0AA07B5C-A996-489C-AB6D-BBCD360424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3669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/>
              <a:t>Place Your Picture Here</a:t>
            </a:r>
            <a:endParaRPr lang="en-JM" altLang="ko-KR" noProof="0"/>
          </a:p>
        </p:txBody>
      </p:sp>
      <p:sp>
        <p:nvSpPr>
          <p:cNvPr id="5" name="Picture Placeholder 27">
            <a:extLst>
              <a:ext uri="{FF2B5EF4-FFF2-40B4-BE49-F238E27FC236}">
                <a16:creationId xmlns:a16="http://schemas.microsoft.com/office/drawing/2014/main" id="{803541C5-2AF0-4251-BCA9-8187A6D1266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03669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/>
              <a:t>Place Your Picture Here</a:t>
            </a:r>
            <a:endParaRPr lang="en-JM" altLang="ko-KR" noProof="0"/>
          </a:p>
        </p:txBody>
      </p:sp>
      <p:sp>
        <p:nvSpPr>
          <p:cNvPr id="6" name="Picture Placeholder 27">
            <a:extLst>
              <a:ext uri="{FF2B5EF4-FFF2-40B4-BE49-F238E27FC236}">
                <a16:creationId xmlns:a16="http://schemas.microsoft.com/office/drawing/2014/main" id="{4889BB1F-1AF7-41EF-A642-47927977B2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29923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/>
              <a:t>Place Your Picture Here</a:t>
            </a:r>
            <a:endParaRPr lang="en-JM" noProof="0"/>
          </a:p>
        </p:txBody>
      </p:sp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73E4F28E-9AEC-4959-ACA2-00282CD19B1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929923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/>
              <a:t>Place Your Picture Here</a:t>
            </a:r>
            <a:endParaRPr lang="en-JM" altLang="ko-KR" noProof="0"/>
          </a:p>
        </p:txBody>
      </p:sp>
      <p:sp>
        <p:nvSpPr>
          <p:cNvPr id="8" name="Picture Placeholder 27">
            <a:extLst>
              <a:ext uri="{FF2B5EF4-FFF2-40B4-BE49-F238E27FC236}">
                <a16:creationId xmlns:a16="http://schemas.microsoft.com/office/drawing/2014/main" id="{045DDAC1-5FE0-4F7B-BF5F-BE061622DE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15183" y="286281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/>
              <a:t>Place Your Picture Here</a:t>
            </a:r>
            <a:endParaRPr lang="en-JM" altLang="ko-KR" noProof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4C6D60AE-E3C7-4B77-9D0E-1D6B63F49EFA}"/>
              </a:ext>
            </a:extLst>
          </p:cNvPr>
          <p:cNvSpPr/>
          <p:nvPr userDrawn="1"/>
        </p:nvSpPr>
        <p:spPr>
          <a:xfrm>
            <a:off x="8014620" y="4215744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331E767-1E77-441E-92F5-2BE0ADE703F7}"/>
              </a:ext>
            </a:extLst>
          </p:cNvPr>
          <p:cNvSpPr/>
          <p:nvPr userDrawn="1"/>
        </p:nvSpPr>
        <p:spPr>
          <a:xfrm>
            <a:off x="3880338" y="4567873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1DBF0251-1B6E-4858-A6A3-0FAAC63976DF}"/>
              </a:ext>
            </a:extLst>
          </p:cNvPr>
          <p:cNvGrpSpPr/>
          <p:nvPr userDrawn="1"/>
        </p:nvGrpSpPr>
        <p:grpSpPr>
          <a:xfrm>
            <a:off x="4181510" y="1536176"/>
            <a:ext cx="3966027" cy="3201070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50FC897-6E36-479F-A529-87E63849270E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BDD49A8-4AC1-4A67-B3AF-F7D7C72AC3E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BB452D0-5C4A-4FEF-A6CA-484BF93A09C0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276392-AE5F-4A91-9FD5-EA57470C488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B556A4-B71E-48AF-9A41-54C589E88F69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2E5C805-F13F-48AB-BC49-7D4E3CDF7AC1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39A7EF9-EEA6-493D-8DA7-21C113518F5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4FDF74-E143-4287-9116-1951997B8351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5B3A7DF-FB86-434E-A1F5-B701A81025A9}"/>
              </a:ext>
            </a:extLst>
          </p:cNvPr>
          <p:cNvGrpSpPr/>
          <p:nvPr userDrawn="1"/>
        </p:nvGrpSpPr>
        <p:grpSpPr>
          <a:xfrm>
            <a:off x="0" y="2192794"/>
            <a:ext cx="4218052" cy="2450221"/>
            <a:chOff x="0" y="2192794"/>
            <a:chExt cx="4218052" cy="245022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88E4E18-3E5A-429A-A30D-66FC95BFC43E}"/>
                </a:ext>
              </a:extLst>
            </p:cNvPr>
            <p:cNvSpPr/>
            <p:nvPr userDrawn="1"/>
          </p:nvSpPr>
          <p:spPr>
            <a:xfrm>
              <a:off x="0" y="4215744"/>
              <a:ext cx="4218052" cy="42727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4" name="Graphic 14">
              <a:extLst>
                <a:ext uri="{FF2B5EF4-FFF2-40B4-BE49-F238E27FC236}">
                  <a16:creationId xmlns:a16="http://schemas.microsoft.com/office/drawing/2014/main" id="{BD00BA84-B301-4CD2-B3F3-BE501A0B2305}"/>
                </a:ext>
              </a:extLst>
            </p:cNvPr>
            <p:cNvGrpSpPr/>
            <p:nvPr userDrawn="1"/>
          </p:nvGrpSpPr>
          <p:grpSpPr>
            <a:xfrm>
              <a:off x="802991" y="2192794"/>
              <a:ext cx="2744170" cy="2214881"/>
              <a:chOff x="2444748" y="555045"/>
              <a:chExt cx="7282048" cy="5727454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8647052-9A7B-40E4-A6D7-2E7C9EE223D1}"/>
                  </a:ext>
                </a:extLst>
              </p:cNvPr>
              <p:cNvSpPr/>
              <p:nvPr/>
            </p:nvSpPr>
            <p:spPr>
              <a:xfrm>
                <a:off x="4964693" y="5443837"/>
                <a:ext cx="2168250" cy="818208"/>
              </a:xfrm>
              <a:custGeom>
                <a:avLst/>
                <a:gdLst>
                  <a:gd name="connsiteX0" fmla="*/ 1941333 w 2168250"/>
                  <a:gd name="connsiteY0" fmla="*/ 525699 h 818207"/>
                  <a:gd name="connsiteX1" fmla="*/ 1785874 w 2168250"/>
                  <a:gd name="connsiteY1" fmla="*/ 30683 h 818207"/>
                  <a:gd name="connsiteX2" fmla="*/ 1114943 w 2168250"/>
                  <a:gd name="connsiteY2" fmla="*/ 30683 h 818207"/>
                  <a:gd name="connsiteX3" fmla="*/ 1065851 w 2168250"/>
                  <a:gd name="connsiteY3" fmla="*/ 30683 h 818207"/>
                  <a:gd name="connsiteX4" fmla="*/ 390830 w 2168250"/>
                  <a:gd name="connsiteY4" fmla="*/ 30683 h 818207"/>
                  <a:gd name="connsiteX5" fmla="*/ 235370 w 2168250"/>
                  <a:gd name="connsiteY5" fmla="*/ 525699 h 818207"/>
                  <a:gd name="connsiteX6" fmla="*/ 259916 w 2168250"/>
                  <a:gd name="connsiteY6" fmla="*/ 816162 h 818207"/>
                  <a:gd name="connsiteX7" fmla="*/ 1065851 w 2168250"/>
                  <a:gd name="connsiteY7" fmla="*/ 816162 h 818207"/>
                  <a:gd name="connsiteX8" fmla="*/ 1114943 w 2168250"/>
                  <a:gd name="connsiteY8" fmla="*/ 816162 h 818207"/>
                  <a:gd name="connsiteX9" fmla="*/ 1920878 w 2168250"/>
                  <a:gd name="connsiteY9" fmla="*/ 816162 h 818207"/>
                  <a:gd name="connsiteX10" fmla="*/ 1941333 w 2168250"/>
                  <a:gd name="connsiteY10" fmla="*/ 525699 h 81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8250" h="818207">
                    <a:moveTo>
                      <a:pt x="1941333" y="525699"/>
                    </a:moveTo>
                    <a:cubicBezTo>
                      <a:pt x="1789965" y="370239"/>
                      <a:pt x="1785874" y="30683"/>
                      <a:pt x="1785874" y="30683"/>
                    </a:cubicBezTo>
                    <a:lnTo>
                      <a:pt x="1114943" y="30683"/>
                    </a:lnTo>
                    <a:lnTo>
                      <a:pt x="1065851" y="30683"/>
                    </a:lnTo>
                    <a:lnTo>
                      <a:pt x="390830" y="30683"/>
                    </a:lnTo>
                    <a:cubicBezTo>
                      <a:pt x="390830" y="30683"/>
                      <a:pt x="386739" y="366148"/>
                      <a:pt x="235370" y="525699"/>
                    </a:cubicBezTo>
                    <a:cubicBezTo>
                      <a:pt x="84002" y="681158"/>
                      <a:pt x="-149188" y="816162"/>
                      <a:pt x="259916" y="816162"/>
                    </a:cubicBezTo>
                    <a:cubicBezTo>
                      <a:pt x="587199" y="816162"/>
                      <a:pt x="939029" y="816162"/>
                      <a:pt x="1065851" y="816162"/>
                    </a:cubicBezTo>
                    <a:cubicBezTo>
                      <a:pt x="1098579" y="816162"/>
                      <a:pt x="1114943" y="816162"/>
                      <a:pt x="1114943" y="816162"/>
                    </a:cubicBezTo>
                    <a:cubicBezTo>
                      <a:pt x="1245857" y="816162"/>
                      <a:pt x="1597686" y="816162"/>
                      <a:pt x="1920878" y="816162"/>
                    </a:cubicBezTo>
                    <a:cubicBezTo>
                      <a:pt x="2329982" y="816162"/>
                      <a:pt x="2092702" y="681158"/>
                      <a:pt x="1941333" y="5256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AF3B9D1-F36D-4EF7-9ECE-CD64D90862DB}"/>
                  </a:ext>
                </a:extLst>
              </p:cNvPr>
              <p:cNvSpPr/>
              <p:nvPr/>
            </p:nvSpPr>
            <p:spPr>
              <a:xfrm>
                <a:off x="2444748" y="555045"/>
                <a:ext cx="7282048" cy="4950157"/>
              </a:xfrm>
              <a:custGeom>
                <a:avLst/>
                <a:gdLst>
                  <a:gd name="connsiteX0" fmla="*/ 7038632 w 7282048"/>
                  <a:gd name="connsiteY0" fmla="*/ 30683 h 4950157"/>
                  <a:gd name="connsiteX1" fmla="*/ 3704436 w 7282048"/>
                  <a:gd name="connsiteY1" fmla="*/ 30683 h 4950157"/>
                  <a:gd name="connsiteX2" fmla="*/ 3589886 w 7282048"/>
                  <a:gd name="connsiteY2" fmla="*/ 30683 h 4950157"/>
                  <a:gd name="connsiteX3" fmla="*/ 259781 w 7282048"/>
                  <a:gd name="connsiteY3" fmla="*/ 30683 h 4950157"/>
                  <a:gd name="connsiteX4" fmla="*/ 30683 w 7282048"/>
                  <a:gd name="connsiteY4" fmla="*/ 259781 h 4950157"/>
                  <a:gd name="connsiteX5" fmla="*/ 30683 w 7282048"/>
                  <a:gd name="connsiteY5" fmla="*/ 4698558 h 4950157"/>
                  <a:gd name="connsiteX6" fmla="*/ 239326 w 7282048"/>
                  <a:gd name="connsiteY6" fmla="*/ 4931748 h 4950157"/>
                  <a:gd name="connsiteX7" fmla="*/ 7042723 w 7282048"/>
                  <a:gd name="connsiteY7" fmla="*/ 4931748 h 4950157"/>
                  <a:gd name="connsiteX8" fmla="*/ 7251366 w 7282048"/>
                  <a:gd name="connsiteY8" fmla="*/ 4698558 h 4950157"/>
                  <a:gd name="connsiteX9" fmla="*/ 7251366 w 7282048"/>
                  <a:gd name="connsiteY9" fmla="*/ 259781 h 4950157"/>
                  <a:gd name="connsiteX10" fmla="*/ 7038632 w 7282048"/>
                  <a:gd name="connsiteY10" fmla="*/ 30683 h 4950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82048" h="4950157">
                    <a:moveTo>
                      <a:pt x="7038632" y="30683"/>
                    </a:moveTo>
                    <a:lnTo>
                      <a:pt x="3704436" y="30683"/>
                    </a:lnTo>
                    <a:lnTo>
                      <a:pt x="3589886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28868"/>
                      <a:pt x="30683" y="259781"/>
                    </a:cubicBezTo>
                    <a:lnTo>
                      <a:pt x="30683" y="4698558"/>
                    </a:lnTo>
                    <a:cubicBezTo>
                      <a:pt x="30683" y="4829472"/>
                      <a:pt x="124777" y="4931748"/>
                      <a:pt x="239326" y="4931748"/>
                    </a:cubicBezTo>
                    <a:lnTo>
                      <a:pt x="7042723" y="4931748"/>
                    </a:lnTo>
                    <a:cubicBezTo>
                      <a:pt x="7157272" y="4931748"/>
                      <a:pt x="7251366" y="4825380"/>
                      <a:pt x="7251366" y="4698558"/>
                    </a:cubicBezTo>
                    <a:lnTo>
                      <a:pt x="7251366" y="259781"/>
                    </a:lnTo>
                    <a:cubicBezTo>
                      <a:pt x="7251366" y="128868"/>
                      <a:pt x="7157272" y="30683"/>
                      <a:pt x="7038632" y="30683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C94CBFA-F49F-41E6-81F3-35C46DEC356D}"/>
                  </a:ext>
                </a:extLst>
              </p:cNvPr>
              <p:cNvSpPr/>
              <p:nvPr/>
            </p:nvSpPr>
            <p:spPr>
              <a:xfrm>
                <a:off x="8706599" y="5435655"/>
                <a:ext cx="490925" cy="81821"/>
              </a:xfrm>
              <a:custGeom>
                <a:avLst/>
                <a:gdLst>
                  <a:gd name="connsiteX0" fmla="*/ 32212 w 490924"/>
                  <a:gd name="connsiteY0" fmla="*/ 30683 h 81820"/>
                  <a:gd name="connsiteX1" fmla="*/ 64939 w 490924"/>
                  <a:gd name="connsiteY1" fmla="*/ 71593 h 81820"/>
                  <a:gd name="connsiteX2" fmla="*/ 461771 w 490924"/>
                  <a:gd name="connsiteY2" fmla="*/ 71593 h 81820"/>
                  <a:gd name="connsiteX3" fmla="*/ 498590 w 490924"/>
                  <a:gd name="connsiteY3" fmla="*/ 30683 h 81820"/>
                  <a:gd name="connsiteX4" fmla="*/ 32212 w 490924"/>
                  <a:gd name="connsiteY4" fmla="*/ 30683 h 81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924" h="81820">
                    <a:moveTo>
                      <a:pt x="32212" y="30683"/>
                    </a:moveTo>
                    <a:cubicBezTo>
                      <a:pt x="32212" y="30683"/>
                      <a:pt x="19938" y="67502"/>
                      <a:pt x="64939" y="71593"/>
                    </a:cubicBezTo>
                    <a:lnTo>
                      <a:pt x="461771" y="71593"/>
                    </a:lnTo>
                    <a:cubicBezTo>
                      <a:pt x="461771" y="71593"/>
                      <a:pt x="502681" y="75684"/>
                      <a:pt x="498590" y="30683"/>
                    </a:cubicBezTo>
                    <a:lnTo>
                      <a:pt x="32212" y="30683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4314FED-B423-45AA-BB9E-96EDE6354178}"/>
                  </a:ext>
                </a:extLst>
              </p:cNvPr>
              <p:cNvSpPr/>
              <p:nvPr/>
            </p:nvSpPr>
            <p:spPr>
              <a:xfrm>
                <a:off x="2481568" y="595956"/>
                <a:ext cx="7200228" cy="4336501"/>
              </a:xfrm>
              <a:custGeom>
                <a:avLst/>
                <a:gdLst>
                  <a:gd name="connsiteX0" fmla="*/ 6973175 w 7200227"/>
                  <a:gd name="connsiteY0" fmla="*/ 30683 h 4336501"/>
                  <a:gd name="connsiteX1" fmla="*/ 3671707 w 7200227"/>
                  <a:gd name="connsiteY1" fmla="*/ 30683 h 4336501"/>
                  <a:gd name="connsiteX2" fmla="*/ 3561249 w 7200227"/>
                  <a:gd name="connsiteY2" fmla="*/ 30683 h 4336501"/>
                  <a:gd name="connsiteX3" fmla="*/ 259781 w 7200227"/>
                  <a:gd name="connsiteY3" fmla="*/ 30683 h 4336501"/>
                  <a:gd name="connsiteX4" fmla="*/ 30683 w 7200227"/>
                  <a:gd name="connsiteY4" fmla="*/ 231144 h 4336501"/>
                  <a:gd name="connsiteX5" fmla="*/ 30683 w 7200227"/>
                  <a:gd name="connsiteY5" fmla="*/ 4330365 h 4336501"/>
                  <a:gd name="connsiteX6" fmla="*/ 7185909 w 7200227"/>
                  <a:gd name="connsiteY6" fmla="*/ 4330365 h 4336501"/>
                  <a:gd name="connsiteX7" fmla="*/ 7185909 w 7200227"/>
                  <a:gd name="connsiteY7" fmla="*/ 231144 h 4336501"/>
                  <a:gd name="connsiteX8" fmla="*/ 6973175 w 7200227"/>
                  <a:gd name="connsiteY8" fmla="*/ 30683 h 433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4336501">
                    <a:moveTo>
                      <a:pt x="6973175" y="30683"/>
                    </a:moveTo>
                    <a:lnTo>
                      <a:pt x="3671707" y="30683"/>
                    </a:lnTo>
                    <a:lnTo>
                      <a:pt x="3561249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12504"/>
                      <a:pt x="30683" y="231144"/>
                    </a:cubicBezTo>
                    <a:lnTo>
                      <a:pt x="30683" y="4330365"/>
                    </a:lnTo>
                    <a:lnTo>
                      <a:pt x="7185909" y="4330365"/>
                    </a:lnTo>
                    <a:lnTo>
                      <a:pt x="7185909" y="231144"/>
                    </a:lnTo>
                    <a:cubicBezTo>
                      <a:pt x="7185909" y="112504"/>
                      <a:pt x="7091815" y="30683"/>
                      <a:pt x="6973175" y="30683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36AB711-E319-4999-A5A8-65D571A2E909}"/>
                  </a:ext>
                </a:extLst>
              </p:cNvPr>
              <p:cNvSpPr/>
              <p:nvPr/>
            </p:nvSpPr>
            <p:spPr>
              <a:xfrm>
                <a:off x="4968919" y="6159768"/>
                <a:ext cx="2168250" cy="122731"/>
              </a:xfrm>
              <a:custGeom>
                <a:avLst/>
                <a:gdLst>
                  <a:gd name="connsiteX0" fmla="*/ 30683 w 2168250"/>
                  <a:gd name="connsiteY0" fmla="*/ 34774 h 122731"/>
                  <a:gd name="connsiteX1" fmla="*/ 30683 w 2168250"/>
                  <a:gd name="connsiteY1" fmla="*/ 34774 h 122731"/>
                  <a:gd name="connsiteX2" fmla="*/ 30683 w 2168250"/>
                  <a:gd name="connsiteY2" fmla="*/ 38865 h 122731"/>
                  <a:gd name="connsiteX3" fmla="*/ 30683 w 2168250"/>
                  <a:gd name="connsiteY3" fmla="*/ 38865 h 122731"/>
                  <a:gd name="connsiteX4" fmla="*/ 263872 w 2168250"/>
                  <a:gd name="connsiteY4" fmla="*/ 96140 h 122731"/>
                  <a:gd name="connsiteX5" fmla="*/ 1069807 w 2168250"/>
                  <a:gd name="connsiteY5" fmla="*/ 96140 h 122731"/>
                  <a:gd name="connsiteX6" fmla="*/ 1118899 w 2168250"/>
                  <a:gd name="connsiteY6" fmla="*/ 96140 h 122731"/>
                  <a:gd name="connsiteX7" fmla="*/ 1924834 w 2168250"/>
                  <a:gd name="connsiteY7" fmla="*/ 96140 h 122731"/>
                  <a:gd name="connsiteX8" fmla="*/ 2153932 w 2168250"/>
                  <a:gd name="connsiteY8" fmla="*/ 30683 h 122731"/>
                  <a:gd name="connsiteX9" fmla="*/ 2137568 w 2168250"/>
                  <a:gd name="connsiteY9" fmla="*/ 30683 h 122731"/>
                  <a:gd name="connsiteX10" fmla="*/ 2137568 w 2168250"/>
                  <a:gd name="connsiteY10" fmla="*/ 30683 h 122731"/>
                  <a:gd name="connsiteX11" fmla="*/ 30683 w 2168250"/>
                  <a:gd name="connsiteY11" fmla="*/ 30683 h 12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8250" h="122731">
                    <a:moveTo>
                      <a:pt x="30683" y="34774"/>
                    </a:moveTo>
                    <a:lnTo>
                      <a:pt x="30683" y="34774"/>
                    </a:lnTo>
                    <a:cubicBezTo>
                      <a:pt x="30683" y="38865"/>
                      <a:pt x="30683" y="38865"/>
                      <a:pt x="30683" y="38865"/>
                    </a:cubicBezTo>
                    <a:lnTo>
                      <a:pt x="30683" y="38865"/>
                    </a:lnTo>
                    <a:cubicBezTo>
                      <a:pt x="30683" y="79775"/>
                      <a:pt x="96139" y="96140"/>
                      <a:pt x="263872" y="96140"/>
                    </a:cubicBezTo>
                    <a:cubicBezTo>
                      <a:pt x="591155" y="96140"/>
                      <a:pt x="942984" y="96140"/>
                      <a:pt x="1069807" y="96140"/>
                    </a:cubicBezTo>
                    <a:cubicBezTo>
                      <a:pt x="1102535" y="96140"/>
                      <a:pt x="1118899" y="96140"/>
                      <a:pt x="1118899" y="96140"/>
                    </a:cubicBezTo>
                    <a:cubicBezTo>
                      <a:pt x="1249812" y="96140"/>
                      <a:pt x="1601642" y="96140"/>
                      <a:pt x="1924834" y="96140"/>
                    </a:cubicBezTo>
                    <a:cubicBezTo>
                      <a:pt x="2092566" y="96140"/>
                      <a:pt x="2149841" y="75684"/>
                      <a:pt x="2153932" y="30683"/>
                    </a:cubicBezTo>
                    <a:lnTo>
                      <a:pt x="2137568" y="30683"/>
                    </a:lnTo>
                    <a:lnTo>
                      <a:pt x="2137568" y="30683"/>
                    </a:lnTo>
                    <a:lnTo>
                      <a:pt x="30683" y="30683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57875F1-B562-4786-BD41-5C40FF9D8C7B}"/>
                  </a:ext>
                </a:extLst>
              </p:cNvPr>
              <p:cNvSpPr/>
              <p:nvPr/>
            </p:nvSpPr>
            <p:spPr>
              <a:xfrm>
                <a:off x="2481568" y="4903820"/>
                <a:ext cx="7200228" cy="572745"/>
              </a:xfrm>
              <a:custGeom>
                <a:avLst/>
                <a:gdLst>
                  <a:gd name="connsiteX0" fmla="*/ 30683 w 7200227"/>
                  <a:gd name="connsiteY0" fmla="*/ 362057 h 572745"/>
                  <a:gd name="connsiteX1" fmla="*/ 259781 w 7200227"/>
                  <a:gd name="connsiteY1" fmla="*/ 562518 h 572745"/>
                  <a:gd name="connsiteX2" fmla="*/ 3561249 w 7200227"/>
                  <a:gd name="connsiteY2" fmla="*/ 562518 h 572745"/>
                  <a:gd name="connsiteX3" fmla="*/ 3671707 w 7200227"/>
                  <a:gd name="connsiteY3" fmla="*/ 562518 h 572745"/>
                  <a:gd name="connsiteX4" fmla="*/ 6973175 w 7200227"/>
                  <a:gd name="connsiteY4" fmla="*/ 562518 h 572745"/>
                  <a:gd name="connsiteX5" fmla="*/ 7185909 w 7200227"/>
                  <a:gd name="connsiteY5" fmla="*/ 362057 h 572745"/>
                  <a:gd name="connsiteX6" fmla="*/ 7185909 w 7200227"/>
                  <a:gd name="connsiteY6" fmla="*/ 30683 h 572745"/>
                  <a:gd name="connsiteX7" fmla="*/ 30683 w 7200227"/>
                  <a:gd name="connsiteY7" fmla="*/ 30683 h 572745"/>
                  <a:gd name="connsiteX8" fmla="*/ 30683 w 7200227"/>
                  <a:gd name="connsiteY8" fmla="*/ 362057 h 572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572745">
                    <a:moveTo>
                      <a:pt x="30683" y="362057"/>
                    </a:moveTo>
                    <a:cubicBezTo>
                      <a:pt x="30683" y="464333"/>
                      <a:pt x="141141" y="562518"/>
                      <a:pt x="259781" y="562518"/>
                    </a:cubicBezTo>
                    <a:lnTo>
                      <a:pt x="3561249" y="562518"/>
                    </a:lnTo>
                    <a:lnTo>
                      <a:pt x="3671707" y="562518"/>
                    </a:lnTo>
                    <a:lnTo>
                      <a:pt x="6973175" y="562518"/>
                    </a:lnTo>
                    <a:cubicBezTo>
                      <a:pt x="7091815" y="562518"/>
                      <a:pt x="7185909" y="464333"/>
                      <a:pt x="7185909" y="362057"/>
                    </a:cubicBezTo>
                    <a:lnTo>
                      <a:pt x="7185909" y="30683"/>
                    </a:lnTo>
                    <a:lnTo>
                      <a:pt x="30683" y="30683"/>
                    </a:lnTo>
                    <a:lnTo>
                      <a:pt x="30683" y="36205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DC64222-3C72-4451-A914-2C08756CC7BA}"/>
                  </a:ext>
                </a:extLst>
              </p:cNvPr>
              <p:cNvSpPr/>
              <p:nvPr/>
            </p:nvSpPr>
            <p:spPr>
              <a:xfrm>
                <a:off x="2747714" y="910966"/>
                <a:ext cx="6676116" cy="3763756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5696E61-26D1-40C0-AF2D-296B38BEEBFB}"/>
                  </a:ext>
                </a:extLst>
              </p:cNvPr>
              <p:cNvSpPr/>
              <p:nvPr/>
            </p:nvSpPr>
            <p:spPr>
              <a:xfrm>
                <a:off x="5654591" y="939518"/>
                <a:ext cx="3769239" cy="3736342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3" name="Graphic 14">
            <a:extLst>
              <a:ext uri="{FF2B5EF4-FFF2-40B4-BE49-F238E27FC236}">
                <a16:creationId xmlns:a16="http://schemas.microsoft.com/office/drawing/2014/main" id="{61731CC7-127E-47BD-A895-6B9A9ED6A0CC}"/>
              </a:ext>
            </a:extLst>
          </p:cNvPr>
          <p:cNvGrpSpPr/>
          <p:nvPr userDrawn="1"/>
        </p:nvGrpSpPr>
        <p:grpSpPr>
          <a:xfrm>
            <a:off x="8753103" y="2192794"/>
            <a:ext cx="2744170" cy="2214881"/>
            <a:chOff x="2444748" y="555045"/>
            <a:chExt cx="7282048" cy="572745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9148061-DFD0-4B62-850C-8B4F4B186F8F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CF7E7B2-7118-486D-8798-AB0C269A51C0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B5E6DCC-B23C-408F-85D8-2904DEA384D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AFE3812-5F11-49F2-89AF-37D40874FB5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4280A05-F77B-4BDC-9485-3668F7E4FD13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6FFF099-0519-471B-B63D-F69AF1B3050B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5B01316-AFE3-4132-82D2-1CCB4D724ECD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4C4B238-AA5C-4855-B9DB-F0A980BD3D1F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그림 개체 틀 2">
            <a:extLst>
              <a:ext uri="{FF2B5EF4-FFF2-40B4-BE49-F238E27FC236}">
                <a16:creationId xmlns:a16="http://schemas.microsoft.com/office/drawing/2014/main" id="{60C5B0F7-FE9D-44A9-916D-FC46BA5E24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0236" y="1690027"/>
            <a:ext cx="3747829" cy="21844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33" name="그림 개체 틀 2">
            <a:extLst>
              <a:ext uri="{FF2B5EF4-FFF2-40B4-BE49-F238E27FC236}">
                <a16:creationId xmlns:a16="http://schemas.microsoft.com/office/drawing/2014/main" id="{250823A7-9AFD-4D7B-B462-15215FFEE14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8338" y="2295607"/>
            <a:ext cx="2513477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34" name="그림 개체 틀 2">
            <a:extLst>
              <a:ext uri="{FF2B5EF4-FFF2-40B4-BE49-F238E27FC236}">
                <a16:creationId xmlns:a16="http://schemas.microsoft.com/office/drawing/2014/main" id="{38C40E20-49C8-4E01-A8A2-D9A97A4FF3D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868450" y="2295607"/>
            <a:ext cx="2513477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C213CB95-5989-4053-9358-64D4321C07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8" r:id="rId5"/>
    <p:sldLayoutId id="2147483680" r:id="rId6"/>
    <p:sldLayoutId id="2147483681" r:id="rId7"/>
    <p:sldLayoutId id="2147483682" r:id="rId8"/>
    <p:sldLayoutId id="2147483684" r:id="rId9"/>
    <p:sldLayoutId id="2147483685" r:id="rId10"/>
    <p:sldLayoutId id="2147483687" r:id="rId11"/>
    <p:sldLayoutId id="2147483688" r:id="rId12"/>
    <p:sldLayoutId id="2147483671" r:id="rId13"/>
    <p:sldLayoutId id="214748367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8F7C-BDF6-4DCE-BF3F-AB75EB3277FF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81E06-337A-408A-B409-47AE94315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klett.bg/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0.png"/><Relationship Id="rId4" Type="http://schemas.openxmlformats.org/officeDocument/2006/relationships/hyperlink" Target="https://bg.izzi.digital/DOS/110109/261432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g.izzi.digital/DOS/1416960/1434779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png"/><Relationship Id="rId5" Type="http://schemas.openxmlformats.org/officeDocument/2006/relationships/hyperlink" Target="https://bg.izzi.digital/DOS/1416960/1416961.html" TargetMode="External"/><Relationship Id="rId4" Type="http://schemas.openxmlformats.org/officeDocument/2006/relationships/hyperlink" Target="https://klett.rs/stempo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D447AD-8E01-DB5C-483A-39EF85E215EC}"/>
              </a:ext>
            </a:extLst>
          </p:cNvPr>
          <p:cNvSpPr txBox="1"/>
          <p:nvPr/>
        </p:nvSpPr>
        <p:spPr>
          <a:xfrm>
            <a:off x="161925" y="4317865"/>
            <a:ext cx="10273002" cy="2113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738B"/>
              </a:buClr>
              <a:buSzPts val="2400"/>
              <a:tabLst/>
              <a:defRPr/>
            </a:pPr>
            <a:r>
              <a:rPr kumimoji="0" lang="bg-BG" sz="1800" b="1" i="0" u="none" strike="noStrike" kern="0" cap="none" spc="0" normalizeH="0" baseline="0" noProof="0" dirty="0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Wingdings" panose="05000000000000000000" pitchFamily="2" charset="2"/>
              </a:rPr>
              <a:t>Бояна </a:t>
            </a:r>
            <a:r>
              <a:rPr kumimoji="0" lang="bg-BG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Wingdings" panose="05000000000000000000" pitchFamily="2" charset="2"/>
              </a:rPr>
              <a:t>Лозкова</a:t>
            </a:r>
            <a:r>
              <a:rPr kumimoji="0" lang="bg-BG" sz="1800" b="1" i="0" u="none" strike="noStrike" kern="0" cap="none" spc="0" normalizeH="0" baseline="0" noProof="0" dirty="0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Wingdings" panose="05000000000000000000" pitchFamily="2" charset="2"/>
              </a:rPr>
              <a:t> Табакова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738B"/>
              </a:buClr>
              <a:buSzPts val="2400"/>
              <a:tabLst/>
              <a:defRPr/>
            </a:pPr>
            <a:r>
              <a:rPr lang="bg-BG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Wingdings" panose="05000000000000000000" pitchFamily="2" charset="2"/>
              </a:rPr>
              <a:t>Ръководител отдел „Дигитални продукти, европейски и национални програми, бизнес развитие“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738B"/>
              </a:buClr>
              <a:buSzPts val="2400"/>
              <a:tabLst/>
              <a:defRPr/>
            </a:pPr>
            <a:r>
              <a:rPr kumimoji="0" lang="bg-BG" sz="1800" i="0" u="none" strike="noStrike" kern="0" cap="none" spc="0" normalizeH="0" baseline="0" noProof="0" dirty="0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Wingdings" panose="05000000000000000000" pitchFamily="2" charset="2"/>
              </a:rPr>
              <a:t>Издателство „Клет България“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738B"/>
              </a:buClr>
              <a:buSzPts val="2400"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www.klett.bg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Wingdings" panose="05000000000000000000" pitchFamily="2" charset="2"/>
              </a:rPr>
              <a:t> | </a:t>
            </a:r>
            <a:r>
              <a:rPr kumimoji="0" lang="bg-BG" sz="1800" i="0" u="none" strike="noStrike" kern="0" cap="none" spc="0" normalizeH="0" baseline="0" noProof="0" dirty="0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Wingdings" panose="05000000000000000000" pitchFamily="2" charset="2"/>
              </a:rPr>
              <a:t>0700 47 400</a:t>
            </a:r>
          </a:p>
        </p:txBody>
      </p:sp>
      <p:sp>
        <p:nvSpPr>
          <p:cNvPr id="7" name="Google Shape;163;p16"/>
          <p:cNvSpPr txBox="1">
            <a:spLocks/>
          </p:cNvSpPr>
          <p:nvPr/>
        </p:nvSpPr>
        <p:spPr>
          <a:xfrm>
            <a:off x="1097898" y="923730"/>
            <a:ext cx="9996204" cy="151929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╸"/>
              <a:defRPr sz="1400" b="0" i="0" u="none" strike="noStrike" cap="none">
                <a:solidFill>
                  <a:srgbClr val="000000"/>
                </a:solidFill>
                <a:latin typeface="Century Gothic" panose="020B0502020202020204" pitchFamily="34" charset="0"/>
                <a:ea typeface="Helen Bg" panose="02000500030000020004" pitchFamily="50" charset="-52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‧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‧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4C738B"/>
              </a:buClr>
              <a:buSzPts val="2400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От 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любопитство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 до знание: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 </a:t>
            </a:r>
            <a:endParaRPr kumimoji="0" lang="bg-BG" sz="2800" b="1" i="0" u="none" strike="noStrike" kern="0" cap="none" spc="0" normalizeH="0" baseline="0" noProof="0" dirty="0">
              <a:ln>
                <a:noFill/>
              </a:ln>
              <a:solidFill>
                <a:srgbClr val="00688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  <a:p>
            <a:pPr marL="7620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4C738B"/>
              </a:buClr>
              <a:buSzPts val="2400"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STEM </a:t>
            </a:r>
            <a:r>
              <a:rPr kumimoji="0" lang="ru-RU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материали</a:t>
            </a:r>
            <a:r>
              <a:rPr kumimoji="0" lang="ru-RU" sz="2800" b="1" i="1" u="none" strike="noStrike" kern="0" cap="none" spc="0" normalizeH="0" baseline="0" noProof="0" dirty="0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 за </a:t>
            </a:r>
            <a:r>
              <a:rPr kumimoji="0" lang="ru-RU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съвременно</a:t>
            </a:r>
            <a:r>
              <a:rPr kumimoji="0" lang="ru-RU" sz="2800" b="1" i="1" u="none" strike="noStrike" kern="0" cap="none" spc="0" normalizeH="0" baseline="0" noProof="0" dirty="0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 образование</a:t>
            </a:r>
            <a:endParaRPr kumimoji="0" lang="bg-BG" sz="2800" b="1" i="1" u="none" strike="noStrike" kern="0" cap="none" spc="0" normalizeH="0" baseline="0" noProof="0" dirty="0">
              <a:ln>
                <a:noFill/>
              </a:ln>
              <a:solidFill>
                <a:srgbClr val="00688F"/>
              </a:solidFill>
              <a:effectLst/>
              <a:uLnTx/>
              <a:uFillTx/>
              <a:latin typeface="Mont Blanc BG" panose="00000500000000000000" pitchFamily="2" charset="0"/>
              <a:cs typeface="Arial"/>
              <a:sym typeface="Arial"/>
            </a:endParaRPr>
          </a:p>
        </p:txBody>
      </p:sp>
      <p:pic>
        <p:nvPicPr>
          <p:cNvPr id="2" name="Picture 1" descr="A group of test tubes with orange liquid in them&#10;&#10;AI-generated content may be incorrect.">
            <a:extLst>
              <a:ext uri="{FF2B5EF4-FFF2-40B4-BE49-F238E27FC236}">
                <a16:creationId xmlns:a16="http://schemas.microsoft.com/office/drawing/2014/main" id="{F5A0B5A1-1709-8C0D-24A0-314A6DA1F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228600"/>
            <a:ext cx="1714500" cy="1333500"/>
          </a:xfrm>
          <a:prstGeom prst="rect">
            <a:avLst/>
          </a:prstGeom>
        </p:spPr>
      </p:pic>
      <p:pic>
        <p:nvPicPr>
          <p:cNvPr id="4" name="Picture 3" descr="A blue and yellow atom&#10;&#10;AI-generated content may be incorrect.">
            <a:extLst>
              <a:ext uri="{FF2B5EF4-FFF2-40B4-BE49-F238E27FC236}">
                <a16:creationId xmlns:a16="http://schemas.microsoft.com/office/drawing/2014/main" id="{6F0D9ED7-C0AF-895F-BBA2-5C80E64D0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4575" y="304800"/>
            <a:ext cx="1895475" cy="1762125"/>
          </a:xfrm>
          <a:prstGeom prst="rect">
            <a:avLst/>
          </a:prstGeom>
        </p:spPr>
      </p:pic>
      <p:pic>
        <p:nvPicPr>
          <p:cNvPr id="5" name="Picture 4" descr="A white and red round object with red liquid in it&#10;&#10;AI-generated content may be incorrect.">
            <a:extLst>
              <a:ext uri="{FF2B5EF4-FFF2-40B4-BE49-F238E27FC236}">
                <a16:creationId xmlns:a16="http://schemas.microsoft.com/office/drawing/2014/main" id="{8915CF56-B970-55AC-F2D3-FC3E34F729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5" y="3009900"/>
            <a:ext cx="10858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58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B90E1-BEB7-E8F6-E2D8-DB86A79EB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C2AC85-B5DB-B4D5-41B2-9E0E3D16CB68}"/>
              </a:ext>
            </a:extLst>
          </p:cNvPr>
          <p:cNvSpPr/>
          <p:nvPr/>
        </p:nvSpPr>
        <p:spPr>
          <a:xfrm>
            <a:off x="1" y="13197"/>
            <a:ext cx="6096000" cy="6858000"/>
          </a:xfrm>
          <a:prstGeom prst="rect">
            <a:avLst/>
          </a:prstGeom>
          <a:solidFill>
            <a:srgbClr val="F1A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endParaRPr lang="en-US" kern="0">
              <a:solidFill>
                <a:srgbClr val="00688F"/>
              </a:solidFill>
              <a:latin typeface="Mont Blanc BG" panose="00000500000000000000" pitchFamily="2" charset="0"/>
              <a:sym typeface="Arial"/>
            </a:endParaRPr>
          </a:p>
        </p:txBody>
      </p:sp>
      <p:sp>
        <p:nvSpPr>
          <p:cNvPr id="6" name="Google Shape;162;p16">
            <a:extLst>
              <a:ext uri="{FF2B5EF4-FFF2-40B4-BE49-F238E27FC236}">
                <a16:creationId xmlns:a16="http://schemas.microsoft.com/office/drawing/2014/main" id="{31171B59-2E80-BBB7-7EDD-62FF6D80A63D}"/>
              </a:ext>
            </a:extLst>
          </p:cNvPr>
          <p:cNvSpPr txBox="1">
            <a:spLocks/>
          </p:cNvSpPr>
          <p:nvPr/>
        </p:nvSpPr>
        <p:spPr>
          <a:xfrm>
            <a:off x="253972" y="-81362"/>
            <a:ext cx="5916673" cy="76835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entury Gothic" panose="020B0502020202020204" pitchFamily="34" charset="0"/>
                <a:ea typeface="Helen Bg" panose="02000500030000020004" pitchFamily="50" charset="-52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bg-BG" sz="1800" b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Примери за добри практики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688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  <p:sp>
        <p:nvSpPr>
          <p:cNvPr id="7" name="Google Shape;163;p16">
            <a:extLst>
              <a:ext uri="{FF2B5EF4-FFF2-40B4-BE49-F238E27FC236}">
                <a16:creationId xmlns:a16="http://schemas.microsoft.com/office/drawing/2014/main" id="{E0649A38-0E7F-A817-A101-3501C37257E4}"/>
              </a:ext>
            </a:extLst>
          </p:cNvPr>
          <p:cNvSpPr txBox="1">
            <a:spLocks/>
          </p:cNvSpPr>
          <p:nvPr/>
        </p:nvSpPr>
        <p:spPr>
          <a:xfrm>
            <a:off x="6590183" y="460864"/>
            <a:ext cx="5347845" cy="500143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╸"/>
              <a:defRPr sz="1400" b="0" i="0" u="none" strike="noStrike" cap="none">
                <a:solidFill>
                  <a:srgbClr val="000000"/>
                </a:solidFill>
                <a:latin typeface="Century Gothic" panose="020B0502020202020204" pitchFamily="34" charset="0"/>
                <a:ea typeface="Helen Bg" panose="02000500030000020004" pitchFamily="50" charset="-52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‧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‧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 lvl="0" indent="0">
              <a:lnSpc>
                <a:spcPct val="150000"/>
              </a:lnSpc>
              <a:buClr>
                <a:srgbClr val="4C738B"/>
              </a:buClr>
              <a:buNone/>
              <a:defRPr/>
            </a:pPr>
            <a:r>
              <a:rPr lang="en-US" sz="2400" b="1" i="1" kern="0" dirty="0">
                <a:solidFill>
                  <a:srgbClr val="F1A60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STEM </a:t>
            </a:r>
            <a:r>
              <a:rPr lang="ru-RU" sz="2400" b="1" i="1" kern="0" dirty="0">
                <a:solidFill>
                  <a:srgbClr val="F1A60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пакет от </a:t>
            </a:r>
            <a:r>
              <a:rPr lang="ru-RU" sz="2400" b="1" i="1" kern="0" dirty="0" err="1">
                <a:solidFill>
                  <a:srgbClr val="F1A60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уроци</a:t>
            </a:r>
            <a:r>
              <a:rPr lang="ru-RU" sz="2400" b="1" i="1" kern="0" dirty="0">
                <a:solidFill>
                  <a:srgbClr val="F1A60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по Природни науки 5.-7. </a:t>
            </a:r>
            <a:r>
              <a:rPr lang="ru-RU" sz="2400" b="1" i="1" kern="0" dirty="0" err="1">
                <a:solidFill>
                  <a:srgbClr val="F1A60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клас</a:t>
            </a:r>
            <a:endParaRPr lang="ru-RU" sz="2400" b="1" i="1" kern="0" dirty="0">
              <a:solidFill>
                <a:srgbClr val="F1A60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6200" lvl="0" indent="0">
              <a:lnSpc>
                <a:spcPct val="150000"/>
              </a:lnSpc>
              <a:buClr>
                <a:srgbClr val="4C738B"/>
              </a:buClr>
              <a:buNone/>
              <a:defRPr/>
            </a:pPr>
            <a:endParaRPr lang="ru-RU" sz="1800" kern="0" dirty="0">
              <a:solidFill>
                <a:srgbClr val="4C73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6200" lvl="0" indent="0">
              <a:lnSpc>
                <a:spcPct val="150000"/>
              </a:lnSpc>
              <a:buClr>
                <a:srgbClr val="4C738B"/>
              </a:buClr>
              <a:buNone/>
              <a:defRPr/>
            </a:pPr>
            <a:endParaRPr lang="ru-RU" sz="1800" kern="0" dirty="0">
              <a:solidFill>
                <a:srgbClr val="4C73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4C738B"/>
              </a:buClr>
              <a:buFont typeface="Wingdings" panose="05000000000000000000" pitchFamily="2" charset="2"/>
              <a:buChar char="§"/>
              <a:defRPr/>
            </a:pPr>
            <a:r>
              <a:rPr lang="ru-RU" sz="1800" b="1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Иновативно</a:t>
            </a:r>
            <a:r>
              <a:rPr lang="ru-RU" sz="1800" b="1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b="1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интегрирано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STEM 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учебно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съдържание</a:t>
            </a:r>
            <a:r>
              <a:rPr lang="en-US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>
              <a:lnSpc>
                <a:spcPct val="150000"/>
              </a:lnSpc>
              <a:buClr>
                <a:srgbClr val="4C738B"/>
              </a:buClr>
              <a:buFont typeface="Wingdings" panose="05000000000000000000" pitchFamily="2" charset="2"/>
              <a:buChar char="§"/>
              <a:defRPr/>
            </a:pPr>
            <a:r>
              <a:rPr lang="bg-BG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Ръка за ръка със </a:t>
            </a:r>
            <a:r>
              <a:rPr lang="en-US" sz="1800" b="1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STEM </a:t>
            </a:r>
            <a:r>
              <a:rPr lang="bg-BG" sz="1800" b="1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философията </a:t>
            </a:r>
            <a:r>
              <a:rPr lang="bg-BG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преподаване и учене</a:t>
            </a:r>
            <a:r>
              <a:rPr lang="en-US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endParaRPr lang="ru-RU" sz="1800" kern="0" dirty="0">
              <a:solidFill>
                <a:srgbClr val="0068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4C738B"/>
              </a:buClr>
              <a:buFont typeface="Wingdings" panose="05000000000000000000" pitchFamily="2" charset="2"/>
              <a:buChar char="§"/>
              <a:defRPr/>
            </a:pPr>
            <a:r>
              <a:rPr lang="ru-RU" sz="1800" b="1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Методически разработки за учителя</a:t>
            </a:r>
          </a:p>
          <a:p>
            <a:pPr>
              <a:lnSpc>
                <a:spcPct val="150000"/>
              </a:lnSpc>
              <a:buClr>
                <a:srgbClr val="4C738B"/>
              </a:buClr>
              <a:buFont typeface="Wingdings" panose="05000000000000000000" pitchFamily="2" charset="2"/>
              <a:buChar char="§"/>
              <a:defRPr/>
            </a:pPr>
            <a:r>
              <a:rPr lang="ru-RU" sz="1800" b="1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Работни </a:t>
            </a:r>
            <a:r>
              <a:rPr lang="ru-RU" sz="1800" b="1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листове</a:t>
            </a:r>
            <a:r>
              <a:rPr lang="ru-RU" sz="1800" b="1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 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дейности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по 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групи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за всяка тема</a:t>
            </a:r>
            <a:r>
              <a:rPr lang="en-US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>
              <a:lnSpc>
                <a:spcPct val="150000"/>
              </a:lnSpc>
              <a:buClr>
                <a:srgbClr val="4C738B"/>
              </a:buClr>
              <a:buFont typeface="Wingdings" panose="05000000000000000000" pitchFamily="2" charset="2"/>
              <a:buChar char="§"/>
              <a:defRPr/>
            </a:pPr>
            <a:r>
              <a:rPr lang="bg-BG" sz="1800" b="1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Теми за </a:t>
            </a:r>
            <a:r>
              <a:rPr lang="en-US" sz="1800" b="1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STEM </a:t>
            </a:r>
            <a:r>
              <a:rPr lang="bg-BG" sz="1800" b="1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уроци</a:t>
            </a:r>
            <a:r>
              <a:rPr lang="en-US" sz="1800" b="1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5., 6. и 7. клас</a:t>
            </a:r>
          </a:p>
          <a:p>
            <a:pPr marL="76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738B"/>
              </a:buClr>
              <a:buSzPts val="2400"/>
              <a:buNone/>
              <a:tabLst/>
              <a:defRPr/>
            </a:pPr>
            <a:endParaRPr kumimoji="0" lang="bg-BG" sz="1600" b="0" i="0" u="none" strike="noStrike" kern="0" cap="none" spc="0" normalizeH="0" baseline="0" noProof="0" dirty="0">
              <a:ln>
                <a:noFill/>
              </a:ln>
              <a:solidFill>
                <a:srgbClr val="4C738B"/>
              </a:solidFill>
              <a:effectLst/>
              <a:uLnTx/>
              <a:uFillTx/>
              <a:latin typeface="Mont Blanc BG" panose="00000500000000000000" pitchFamily="2" charset="0"/>
              <a:cs typeface="Arial"/>
              <a:sym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871DB8A-55A9-4F6C-82F8-4B751CB60B29}"/>
              </a:ext>
            </a:extLst>
          </p:cNvPr>
          <p:cNvGrpSpPr/>
          <p:nvPr/>
        </p:nvGrpSpPr>
        <p:grpSpPr>
          <a:xfrm>
            <a:off x="253972" y="894735"/>
            <a:ext cx="5625718" cy="5506065"/>
            <a:chOff x="179327" y="2383662"/>
            <a:chExt cx="5794419" cy="547047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9B16E70-01EA-6476-A20D-B9F725311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327" y="2383662"/>
              <a:ext cx="5794419" cy="246110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8F66518-D644-5A7A-4FC1-0F1572125A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9623"/>
            <a:stretch/>
          </p:blipFill>
          <p:spPr>
            <a:xfrm>
              <a:off x="179327" y="4776775"/>
              <a:ext cx="5794418" cy="30773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7484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3754A-8EFD-F3D7-FA6C-1F077E666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E9DB874-360C-38F6-6E9F-58735FD6F528}"/>
              </a:ext>
            </a:extLst>
          </p:cNvPr>
          <p:cNvSpPr txBox="1"/>
          <p:nvPr/>
        </p:nvSpPr>
        <p:spPr>
          <a:xfrm>
            <a:off x="1391690" y="616199"/>
            <a:ext cx="104209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lang="bg-BG" sz="3200" b="1" kern="0" noProof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</a:t>
            </a:r>
            <a:r>
              <a:rPr lang="bg-BG" sz="2800" b="1" kern="0" noProof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 учителя</a:t>
            </a:r>
            <a:endParaRPr lang="ru-RU" sz="3200" b="1" kern="0" noProof="0" dirty="0">
              <a:solidFill>
                <a:srgbClr val="0068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0B8920-3D04-0436-DAEA-D18FC637B67C}"/>
              </a:ext>
            </a:extLst>
          </p:cNvPr>
          <p:cNvSpPr txBox="1"/>
          <p:nvPr/>
        </p:nvSpPr>
        <p:spPr>
          <a:xfrm>
            <a:off x="3083169" y="1668086"/>
            <a:ext cx="6166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CE9DBB-1C48-85C6-2236-446213AC6083}"/>
              </a:ext>
            </a:extLst>
          </p:cNvPr>
          <p:cNvSpPr txBox="1"/>
          <p:nvPr/>
        </p:nvSpPr>
        <p:spPr>
          <a:xfrm>
            <a:off x="372865" y="2504530"/>
            <a:ext cx="6963509" cy="2615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rgbClr val="00688F"/>
              </a:buClr>
              <a:buFont typeface="Wingdings" panose="05000000000000000000" pitchFamily="2" charset="2"/>
              <a:buChar char="§"/>
              <a:defRPr/>
            </a:pPr>
            <a:r>
              <a:rPr lang="bg-BG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</a:t>
            </a:r>
            <a:r>
              <a:rPr lang="ru-RU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ълна</a:t>
            </a:r>
            <a:r>
              <a:rPr lang="ru-RU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b="1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методическа</a:t>
            </a:r>
            <a:r>
              <a:rPr lang="ru-RU" b="1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разработка за учителя</a:t>
            </a:r>
            <a:r>
              <a:rPr lang="en-US" b="1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marL="285750" lvl="0" indent="-285750">
              <a:lnSpc>
                <a:spcPct val="150000"/>
              </a:lnSpc>
              <a:buClr>
                <a:srgbClr val="00688F"/>
              </a:buClr>
              <a:buFont typeface="Wingdings" panose="05000000000000000000" pitchFamily="2" charset="2"/>
              <a:buChar char="§"/>
              <a:defRPr/>
            </a:pPr>
            <a:r>
              <a:rPr lang="ru-RU" b="1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Работни </a:t>
            </a:r>
            <a:r>
              <a:rPr lang="ru-RU" b="1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листове</a:t>
            </a:r>
            <a:r>
              <a:rPr lang="ru-RU" b="1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(за всяка от трите работни </a:t>
            </a:r>
            <a:r>
              <a:rPr lang="ru-RU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групи</a:t>
            </a:r>
            <a:r>
              <a:rPr lang="ru-RU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en-US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marL="285750" lvl="0" indent="-285750">
              <a:lnSpc>
                <a:spcPct val="150000"/>
              </a:lnSpc>
              <a:buClr>
                <a:srgbClr val="00688F"/>
              </a:buClr>
              <a:buFont typeface="Wingdings" panose="05000000000000000000" pitchFamily="2" charset="2"/>
              <a:buChar char="§"/>
              <a:defRPr/>
            </a:pPr>
            <a:r>
              <a:rPr lang="bg-BG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Допълнителна учителска страница с </a:t>
            </a:r>
            <a:r>
              <a:rPr lang="bg-BG" b="1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възможност за оценяване на всеки ученик</a:t>
            </a:r>
            <a:r>
              <a:rPr lang="bg-BG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група или клас</a:t>
            </a:r>
            <a:r>
              <a:rPr lang="en-US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marL="285750" lvl="0" indent="-285750">
              <a:lnSpc>
                <a:spcPct val="150000"/>
              </a:lnSpc>
              <a:buClr>
                <a:srgbClr val="00688F"/>
              </a:buClr>
              <a:buFont typeface="Wingdings" panose="05000000000000000000" pitchFamily="2" charset="2"/>
              <a:buChar char="§"/>
              <a:defRPr/>
            </a:pPr>
            <a:r>
              <a:rPr lang="ru-RU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STEM обучение </a:t>
            </a:r>
            <a:r>
              <a:rPr lang="ru-RU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през</a:t>
            </a:r>
            <a:r>
              <a:rPr lang="ru-RU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b="1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цялата</a:t>
            </a:r>
            <a:r>
              <a:rPr lang="ru-RU" b="1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b="1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учебна</a:t>
            </a:r>
            <a:r>
              <a:rPr lang="ru-RU" b="1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година</a:t>
            </a:r>
            <a:r>
              <a:rPr lang="ru-RU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lvl="0">
              <a:lnSpc>
                <a:spcPct val="150000"/>
              </a:lnSpc>
              <a:defRPr/>
            </a:pPr>
            <a:endParaRPr lang="bg-BG" sz="2000" dirty="0">
              <a:solidFill>
                <a:srgbClr val="0068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EC74B40-8C38-ADE7-D6AB-5A6ACCC6B6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17" t="14434" r="17596" b="4881"/>
          <a:stretch/>
        </p:blipFill>
        <p:spPr>
          <a:xfrm>
            <a:off x="7702062" y="87258"/>
            <a:ext cx="4441682" cy="29958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5A1D568-7C27-A572-E000-69A14CAC8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565" y="3104778"/>
            <a:ext cx="4181758" cy="336550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5BA6ADE-48FA-DE77-6F16-F39F26A4CD46}"/>
              </a:ext>
            </a:extLst>
          </p:cNvPr>
          <p:cNvSpPr txBox="1"/>
          <p:nvPr/>
        </p:nvSpPr>
        <p:spPr>
          <a:xfrm>
            <a:off x="140677" y="6100953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4"/>
              </a:rPr>
              <a:t>https://bg.izzi.digital/DOS/110109/261432.html</a:t>
            </a:r>
            <a:r>
              <a:rPr lang="en-US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4EFE4A-86D5-3FE0-6FF2-7114EA6BC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2594" cy="219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235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33F6B-C8B9-6488-6685-05F20519A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92F127-8304-D292-A408-81108947CE50}"/>
              </a:ext>
            </a:extLst>
          </p:cNvPr>
          <p:cNvSpPr/>
          <p:nvPr/>
        </p:nvSpPr>
        <p:spPr>
          <a:xfrm>
            <a:off x="6096000" y="-33464"/>
            <a:ext cx="6096000" cy="6891464"/>
          </a:xfrm>
          <a:prstGeom prst="rect">
            <a:avLst/>
          </a:prstGeom>
          <a:solidFill>
            <a:srgbClr val="F1A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endParaRPr lang="en-US" kern="0">
              <a:solidFill>
                <a:srgbClr val="00688F"/>
              </a:solidFill>
              <a:latin typeface="Mont Blanc BG" panose="00000500000000000000" pitchFamily="2" charset="0"/>
              <a:sym typeface="Arial"/>
            </a:endParaRPr>
          </a:p>
        </p:txBody>
      </p:sp>
      <p:sp>
        <p:nvSpPr>
          <p:cNvPr id="6" name="Google Shape;162;p16">
            <a:extLst>
              <a:ext uri="{FF2B5EF4-FFF2-40B4-BE49-F238E27FC236}">
                <a16:creationId xmlns:a16="http://schemas.microsoft.com/office/drawing/2014/main" id="{A343D70C-C5BE-83D3-33C0-BDC348FD0184}"/>
              </a:ext>
            </a:extLst>
          </p:cNvPr>
          <p:cNvSpPr txBox="1">
            <a:spLocks/>
          </p:cNvSpPr>
          <p:nvPr/>
        </p:nvSpPr>
        <p:spPr>
          <a:xfrm>
            <a:off x="7264372" y="173124"/>
            <a:ext cx="5916673" cy="76835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entury Gothic" panose="020B0502020202020204" pitchFamily="34" charset="0"/>
                <a:ea typeface="Helen Bg" panose="02000500030000020004" pitchFamily="50" charset="-52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bg-BG" sz="1800" b="1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Примери за добри практики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688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  <p:sp>
        <p:nvSpPr>
          <p:cNvPr id="7" name="Google Shape;163;p16">
            <a:extLst>
              <a:ext uri="{FF2B5EF4-FFF2-40B4-BE49-F238E27FC236}">
                <a16:creationId xmlns:a16="http://schemas.microsoft.com/office/drawing/2014/main" id="{55AEEAB3-9BAE-922E-D804-F1BF9E35F42B}"/>
              </a:ext>
            </a:extLst>
          </p:cNvPr>
          <p:cNvSpPr txBox="1">
            <a:spLocks/>
          </p:cNvSpPr>
          <p:nvPr/>
        </p:nvSpPr>
        <p:spPr>
          <a:xfrm>
            <a:off x="350740" y="594215"/>
            <a:ext cx="5347845" cy="500143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╸"/>
              <a:defRPr sz="1400" b="0" i="0" u="none" strike="noStrike" cap="none">
                <a:solidFill>
                  <a:srgbClr val="000000"/>
                </a:solidFill>
                <a:latin typeface="Century Gothic" panose="020B0502020202020204" pitchFamily="34" charset="0"/>
                <a:ea typeface="Helen Bg" panose="02000500030000020004" pitchFamily="50" charset="-52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‧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‧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 lvl="0" indent="0">
              <a:lnSpc>
                <a:spcPct val="150000"/>
              </a:lnSpc>
              <a:buClr>
                <a:srgbClr val="4C738B"/>
              </a:buClr>
              <a:buNone/>
              <a:defRPr/>
            </a:pPr>
            <a:r>
              <a:rPr lang="en-US" sz="2400" b="1" i="1" kern="0" dirty="0">
                <a:solidFill>
                  <a:srgbClr val="F1A60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STEM </a:t>
            </a:r>
            <a:r>
              <a:rPr lang="bg-BG" sz="2400" b="1" i="1" kern="0" dirty="0">
                <a:solidFill>
                  <a:srgbClr val="F1A60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библиотека от ресурси</a:t>
            </a:r>
            <a:endParaRPr lang="ru-RU" sz="1800" kern="0" dirty="0">
              <a:solidFill>
                <a:srgbClr val="4C73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6200" lvl="0" indent="0">
              <a:buClr>
                <a:srgbClr val="4C738B"/>
              </a:buClr>
              <a:buNone/>
              <a:defRPr/>
            </a:pPr>
            <a:r>
              <a:rPr lang="ru-RU" sz="2000" b="1" i="1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sz="2000" b="1" i="1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софтуерна</a:t>
            </a:r>
            <a:r>
              <a:rPr lang="ru-RU" sz="2000" b="1" i="1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000" b="1" i="1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образователна</a:t>
            </a:r>
            <a:r>
              <a:rPr lang="ru-RU" sz="2000" b="1" i="1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среда</a:t>
            </a:r>
          </a:p>
          <a:p>
            <a:pPr marL="76200" lvl="0" indent="0">
              <a:buClr>
                <a:srgbClr val="4C738B"/>
              </a:buClr>
              <a:buNone/>
              <a:defRPr/>
            </a:pPr>
            <a:endParaRPr lang="ru-RU" sz="2000" kern="0" dirty="0">
              <a:solidFill>
                <a:srgbClr val="0068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6200" lvl="0" indent="0">
              <a:buClr>
                <a:srgbClr val="4C738B"/>
              </a:buClr>
              <a:buNone/>
              <a:defRPr/>
            </a:pPr>
            <a:r>
              <a:rPr lang="ru-RU" sz="20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Осигурява</a:t>
            </a:r>
            <a:r>
              <a:rPr lang="ru-RU" sz="20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76200" lvl="0" indent="0">
              <a:buClr>
                <a:srgbClr val="4C738B"/>
              </a:buClr>
              <a:buNone/>
              <a:defRPr/>
            </a:pPr>
            <a:endParaRPr lang="ru-RU" sz="2000" kern="0" dirty="0">
              <a:solidFill>
                <a:srgbClr val="0068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4C738B"/>
              </a:buClr>
              <a:buFont typeface="Wingdings" panose="05000000000000000000" pitchFamily="2" charset="2"/>
              <a:buChar char="§"/>
              <a:defRPr/>
            </a:pPr>
            <a:r>
              <a:rPr lang="bg-BG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остъп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до 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софтуерна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среда за 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провеждане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на </a:t>
            </a:r>
            <a:r>
              <a:rPr lang="ru-RU" sz="1800" b="1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STEM занятия</a:t>
            </a:r>
            <a:r>
              <a:rPr lang="en-US" sz="1800" b="1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endParaRPr lang="ru-RU" sz="1800" b="1" kern="0" dirty="0">
              <a:solidFill>
                <a:srgbClr val="0068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4C738B"/>
              </a:buClr>
              <a:buFont typeface="Wingdings" panose="05000000000000000000" pitchFamily="2" charset="2"/>
              <a:buChar char="§"/>
              <a:defRPr/>
            </a:pPr>
            <a:r>
              <a:rPr lang="ru-RU" sz="1800" b="1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банка от </a:t>
            </a:r>
            <a:r>
              <a:rPr lang="ru-RU" sz="1800" b="1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дигитални</a:t>
            </a:r>
            <a:r>
              <a:rPr lang="ru-RU" sz="1800" b="1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b="1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образователни</a:t>
            </a:r>
            <a:r>
              <a:rPr lang="ru-RU" sz="1800" b="1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b="1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ресурси</a:t>
            </a:r>
            <a:r>
              <a:rPr lang="ru-RU" sz="1800" b="1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 STEM 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уроци</a:t>
            </a:r>
            <a:r>
              <a:rPr lang="en-US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endParaRPr lang="ru-RU" sz="1800" kern="0" dirty="0">
              <a:solidFill>
                <a:srgbClr val="0068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4C738B"/>
              </a:buClr>
              <a:buFont typeface="Wingdings" panose="05000000000000000000" pitchFamily="2" charset="2"/>
              <a:buChar char="§"/>
              <a:defRPr/>
            </a:pPr>
            <a:r>
              <a:rPr lang="ru-RU" sz="1800" b="1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STEM </a:t>
            </a:r>
            <a:r>
              <a:rPr lang="ru-RU" sz="1800" b="1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учебно</a:t>
            </a:r>
            <a:r>
              <a:rPr lang="ru-RU" sz="1800" b="1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b="1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съдържание</a:t>
            </a:r>
            <a:r>
              <a:rPr lang="ru-RU" sz="1800" b="1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от 1. до 10. </a:t>
            </a:r>
            <a:r>
              <a:rPr lang="ru-RU" sz="1800" b="1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клас</a:t>
            </a:r>
            <a:r>
              <a:rPr lang="ru-RU" sz="1800" b="1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включени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многобройни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VR</a:t>
            </a:r>
            <a:r>
              <a:rPr lang="en-US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3D модели, 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видеа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симулации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виртуални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лаборатории, 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експерименти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електронни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ресурси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др.</a:t>
            </a:r>
            <a:r>
              <a:rPr lang="en-US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endParaRPr lang="bg-BG" sz="1800" kern="0" dirty="0">
              <a:solidFill>
                <a:srgbClr val="0068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6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738B"/>
              </a:buClr>
              <a:buSzPts val="2400"/>
              <a:buNone/>
              <a:tabLst/>
              <a:defRPr/>
            </a:pPr>
            <a:endParaRPr kumimoji="0" lang="bg-BG" sz="1600" b="0" i="0" u="none" strike="noStrike" kern="0" cap="none" spc="0" normalizeH="0" baseline="0" noProof="0" dirty="0">
              <a:ln>
                <a:noFill/>
              </a:ln>
              <a:solidFill>
                <a:srgbClr val="4C738B"/>
              </a:solidFill>
              <a:effectLst/>
              <a:uLnTx/>
              <a:uFillTx/>
              <a:latin typeface="Mont Blanc BG" panose="00000500000000000000" pitchFamily="2" charset="0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9CB9BB-68B6-EE23-CD63-DCFE3E73BF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106" r="6536"/>
          <a:stretch>
            <a:fillRect/>
          </a:stretch>
        </p:blipFill>
        <p:spPr>
          <a:xfrm>
            <a:off x="6333983" y="2163096"/>
            <a:ext cx="5620033" cy="290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20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2440E-CCF1-3C9D-A011-5357EF55C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2;p16">
            <a:extLst>
              <a:ext uri="{FF2B5EF4-FFF2-40B4-BE49-F238E27FC236}">
                <a16:creationId xmlns:a16="http://schemas.microsoft.com/office/drawing/2014/main" id="{715FBC9A-CE2B-81F9-3ADF-247A5F71FE97}"/>
              </a:ext>
            </a:extLst>
          </p:cNvPr>
          <p:cNvSpPr txBox="1">
            <a:spLocks/>
          </p:cNvSpPr>
          <p:nvPr/>
        </p:nvSpPr>
        <p:spPr>
          <a:xfrm>
            <a:off x="5430106" y="1071526"/>
            <a:ext cx="6537648" cy="76835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entury Gothic" panose="020B0502020202020204" pitchFamily="34" charset="0"/>
                <a:ea typeface="Helen Bg" panose="02000500030000020004" pitchFamily="50" charset="-52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FF9D43"/>
                </a:solidFill>
                <a:latin typeface="Verdana"/>
                <a:ea typeface="Verdana"/>
              </a:rPr>
              <a:t> </a:t>
            </a:r>
            <a:r>
              <a:rPr lang="ru-RU" sz="2800" b="1" dirty="0" err="1">
                <a:solidFill>
                  <a:srgbClr val="FF9D43"/>
                </a:solidFill>
                <a:latin typeface="Verdana"/>
                <a:ea typeface="Verdana"/>
              </a:rPr>
              <a:t>Мястото</a:t>
            </a:r>
            <a:r>
              <a:rPr lang="ru-RU" sz="2800" b="1" dirty="0">
                <a:solidFill>
                  <a:srgbClr val="FF9D43"/>
                </a:solidFill>
                <a:latin typeface="Verdana"/>
                <a:ea typeface="Verdana"/>
              </a:rPr>
              <a:t> на STEM </a:t>
            </a:r>
            <a:r>
              <a:rPr lang="ru-RU" sz="2800" b="1" dirty="0" err="1">
                <a:solidFill>
                  <a:srgbClr val="FF9D43"/>
                </a:solidFill>
                <a:latin typeface="Verdana"/>
                <a:ea typeface="Verdana"/>
              </a:rPr>
              <a:t>обучението</a:t>
            </a:r>
            <a:r>
              <a:rPr lang="ru-RU" sz="2800" b="1" dirty="0">
                <a:solidFill>
                  <a:srgbClr val="FF9D43"/>
                </a:solidFill>
                <a:latin typeface="Verdana"/>
                <a:ea typeface="Verdana"/>
              </a:rPr>
              <a:t> в </a:t>
            </a:r>
            <a:r>
              <a:rPr lang="ru-RU" sz="2800" b="1" dirty="0" err="1">
                <a:solidFill>
                  <a:srgbClr val="FF9D43"/>
                </a:solidFill>
                <a:latin typeface="Verdana"/>
                <a:ea typeface="Verdana"/>
              </a:rPr>
              <a:t>образователната</a:t>
            </a:r>
            <a:r>
              <a:rPr lang="ru-RU" sz="2800" b="1" dirty="0">
                <a:solidFill>
                  <a:srgbClr val="FF9D43"/>
                </a:solidFill>
                <a:latin typeface="Verdana"/>
                <a:ea typeface="Verdana"/>
              </a:rPr>
              <a:t> ни система?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9D43"/>
              </a:solidFill>
              <a:effectLst/>
              <a:uLnTx/>
              <a:uFillTx/>
              <a:latin typeface="Verdana"/>
              <a:ea typeface="Verdana"/>
              <a:sym typeface="Arial"/>
            </a:endParaRPr>
          </a:p>
        </p:txBody>
      </p:sp>
      <p:sp>
        <p:nvSpPr>
          <p:cNvPr id="7" name="Google Shape;163;p16">
            <a:extLst>
              <a:ext uri="{FF2B5EF4-FFF2-40B4-BE49-F238E27FC236}">
                <a16:creationId xmlns:a16="http://schemas.microsoft.com/office/drawing/2014/main" id="{4A99B8C2-ACBD-9091-00B5-11B611ECCB48}"/>
              </a:ext>
            </a:extLst>
          </p:cNvPr>
          <p:cNvSpPr txBox="1">
            <a:spLocks/>
          </p:cNvSpPr>
          <p:nvPr/>
        </p:nvSpPr>
        <p:spPr>
          <a:xfrm>
            <a:off x="5430105" y="2561554"/>
            <a:ext cx="5886823" cy="377743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╸"/>
              <a:defRPr sz="1400" b="0" i="0" u="none" strike="noStrike" cap="none">
                <a:solidFill>
                  <a:srgbClr val="000000"/>
                </a:solidFill>
                <a:latin typeface="Century Gothic" panose="020B0502020202020204" pitchFamily="34" charset="0"/>
                <a:ea typeface="Helen Bg" panose="02000500030000020004" pitchFamily="50" charset="-52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‧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‧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 sz="2400"/>
            </a:pPr>
            <a:r>
              <a:rPr lang="ru-RU" sz="1800" dirty="0" err="1">
                <a:solidFill>
                  <a:srgbClr val="00688F"/>
                </a:solidFill>
                <a:latin typeface="Verdana"/>
                <a:ea typeface="Verdana"/>
              </a:rPr>
              <a:t>Финансиране</a:t>
            </a:r>
            <a:r>
              <a:rPr lang="ru-RU" sz="1800" dirty="0">
                <a:solidFill>
                  <a:srgbClr val="00688F"/>
                </a:solidFill>
                <a:latin typeface="Verdana"/>
                <a:ea typeface="Verdana"/>
              </a:rPr>
              <a:t> по НПВУ – </a:t>
            </a:r>
            <a:r>
              <a:rPr lang="ru-RU" sz="1800" b="1" dirty="0">
                <a:solidFill>
                  <a:srgbClr val="00688F"/>
                </a:solidFill>
                <a:latin typeface="Verdana"/>
                <a:ea typeface="Verdana"/>
              </a:rPr>
              <a:t> 576.2 </a:t>
            </a:r>
            <a:r>
              <a:rPr lang="ru-RU" sz="1800" b="1" dirty="0" err="1">
                <a:solidFill>
                  <a:srgbClr val="00688F"/>
                </a:solidFill>
                <a:latin typeface="Verdana"/>
                <a:ea typeface="Verdana"/>
              </a:rPr>
              <a:t>милиона</a:t>
            </a:r>
            <a:r>
              <a:rPr lang="ru-RU" sz="1800" b="1" dirty="0">
                <a:solidFill>
                  <a:srgbClr val="00688F"/>
                </a:solidFill>
                <a:latin typeface="Verdana"/>
                <a:ea typeface="Verdana"/>
              </a:rPr>
              <a:t> лева</a:t>
            </a:r>
            <a:r>
              <a:rPr lang="ru-RU" sz="1800" dirty="0">
                <a:solidFill>
                  <a:srgbClr val="00688F"/>
                </a:solidFill>
                <a:latin typeface="Verdana"/>
                <a:ea typeface="Verdana"/>
              </a:rPr>
              <a:t>;</a:t>
            </a:r>
            <a:endParaRPr lang="ru-RU" sz="1800" dirty="0">
              <a:solidFill>
                <a:srgbClr val="0068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sz="1800" dirty="0" err="1">
                <a:solidFill>
                  <a:srgbClr val="00688F"/>
                </a:solidFill>
                <a:latin typeface="Verdana"/>
                <a:ea typeface="Verdana"/>
              </a:rPr>
              <a:t>Във</a:t>
            </a:r>
            <a:r>
              <a:rPr lang="ru-RU" sz="1800" dirty="0">
                <a:solidFill>
                  <a:srgbClr val="00688F"/>
                </a:solidFill>
                <a:latin typeface="Verdana"/>
                <a:ea typeface="Verdana"/>
              </a:rPr>
              <a:t> всяко </a:t>
            </a:r>
            <a:r>
              <a:rPr lang="ru-RU" sz="1800" dirty="0" err="1">
                <a:solidFill>
                  <a:srgbClr val="00688F"/>
                </a:solidFill>
                <a:latin typeface="Verdana"/>
                <a:ea typeface="Verdana"/>
              </a:rPr>
              <a:t>едно</a:t>
            </a:r>
            <a:r>
              <a:rPr lang="ru-RU" sz="1800" dirty="0">
                <a:solidFill>
                  <a:srgbClr val="00688F"/>
                </a:solidFill>
                <a:latin typeface="Verdana"/>
                <a:ea typeface="Verdana"/>
              </a:rPr>
              <a:t> </a:t>
            </a:r>
            <a:r>
              <a:rPr lang="ru-RU" sz="1800" dirty="0" err="1">
                <a:solidFill>
                  <a:srgbClr val="00688F"/>
                </a:solidFill>
                <a:latin typeface="Verdana"/>
                <a:ea typeface="Verdana"/>
              </a:rPr>
              <a:t>българско</a:t>
            </a:r>
            <a:r>
              <a:rPr lang="ru-RU" sz="1800" dirty="0">
                <a:solidFill>
                  <a:srgbClr val="00688F"/>
                </a:solidFill>
                <a:latin typeface="Verdana"/>
                <a:ea typeface="Verdana"/>
              </a:rPr>
              <a:t> училище </a:t>
            </a:r>
            <a:r>
              <a:rPr lang="ru-RU" sz="1800" dirty="0" err="1">
                <a:solidFill>
                  <a:srgbClr val="00688F"/>
                </a:solidFill>
                <a:latin typeface="Verdana"/>
                <a:ea typeface="Verdana"/>
              </a:rPr>
              <a:t>ще</a:t>
            </a:r>
            <a:r>
              <a:rPr lang="ru-RU" sz="1800" dirty="0">
                <a:solidFill>
                  <a:srgbClr val="00688F"/>
                </a:solidFill>
                <a:latin typeface="Verdana"/>
                <a:ea typeface="Verdana"/>
              </a:rPr>
              <a:t> </a:t>
            </a:r>
            <a:r>
              <a:rPr lang="ru-RU" sz="1800" dirty="0" err="1">
                <a:solidFill>
                  <a:srgbClr val="00688F"/>
                </a:solidFill>
                <a:latin typeface="Verdana"/>
                <a:ea typeface="Verdana"/>
              </a:rPr>
              <a:t>има</a:t>
            </a:r>
            <a:r>
              <a:rPr lang="ru-RU" sz="1800" dirty="0">
                <a:solidFill>
                  <a:srgbClr val="00688F"/>
                </a:solidFill>
                <a:latin typeface="Verdana"/>
                <a:ea typeface="Verdana"/>
              </a:rPr>
              <a:t> STEM кабинет – </a:t>
            </a:r>
            <a:r>
              <a:rPr lang="ru-RU" sz="1800" b="1" dirty="0">
                <a:solidFill>
                  <a:srgbClr val="00688F"/>
                </a:solidFill>
                <a:latin typeface="Verdana"/>
                <a:ea typeface="Verdana"/>
              </a:rPr>
              <a:t>над 2 200 училища</a:t>
            </a:r>
            <a:r>
              <a:rPr lang="ru-RU" sz="1800" dirty="0">
                <a:solidFill>
                  <a:srgbClr val="00688F"/>
                </a:solidFill>
                <a:latin typeface="Verdana"/>
                <a:ea typeface="Verdana"/>
              </a:rPr>
              <a:t>;</a:t>
            </a:r>
            <a:r>
              <a:rPr lang="ru-RU" sz="1800" b="1" dirty="0">
                <a:solidFill>
                  <a:srgbClr val="00688F"/>
                </a:solidFill>
                <a:latin typeface="Verdana"/>
                <a:ea typeface="Verdana"/>
              </a:rPr>
              <a:t> </a:t>
            </a:r>
            <a:endParaRPr lang="ru-RU" sz="1800" b="1" i="0" u="none" strike="noStrike" cap="none" spc="0" normalizeH="0" baseline="0" noProof="0" dirty="0">
              <a:ln>
                <a:noFill/>
              </a:ln>
              <a:solidFill>
                <a:srgbClr val="00688F"/>
              </a:solidFill>
              <a:effectLst/>
              <a:uLnTx/>
              <a:uFillTx/>
              <a:latin typeface="Verdana"/>
              <a:ea typeface="Verdana"/>
              <a:cs typeface="Arial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00688F"/>
                </a:solidFill>
                <a:latin typeface="Verdana"/>
                <a:ea typeface="Verdana"/>
              </a:rPr>
              <a:t>Край на проекта – </a:t>
            </a:r>
            <a:r>
              <a:rPr lang="ru-RU" sz="1800" b="1" dirty="0">
                <a:solidFill>
                  <a:srgbClr val="00688F"/>
                </a:solidFill>
                <a:latin typeface="Verdana"/>
                <a:ea typeface="Verdana"/>
              </a:rPr>
              <a:t>2027 г.</a:t>
            </a:r>
            <a:r>
              <a:rPr lang="ru-RU" sz="1800" dirty="0">
                <a:solidFill>
                  <a:srgbClr val="00688F"/>
                </a:solidFill>
                <a:latin typeface="Verdana"/>
                <a:ea typeface="Verdana"/>
              </a:rPr>
              <a:t>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00688F"/>
                </a:solidFill>
                <a:latin typeface="Verdana"/>
                <a:ea typeface="Verdana"/>
              </a:rPr>
              <a:t>Как да го </a:t>
            </a:r>
            <a:r>
              <a:rPr lang="ru-RU" sz="1800" dirty="0" err="1">
                <a:solidFill>
                  <a:srgbClr val="00688F"/>
                </a:solidFill>
                <a:latin typeface="Verdana"/>
                <a:ea typeface="Verdana"/>
              </a:rPr>
              <a:t>използваме</a:t>
            </a:r>
            <a:r>
              <a:rPr lang="en-US" sz="1800" dirty="0">
                <a:solidFill>
                  <a:srgbClr val="00688F"/>
                </a:solidFill>
                <a:latin typeface="Verdana"/>
                <a:ea typeface="Verdana"/>
              </a:rPr>
              <a:t> STEM </a:t>
            </a:r>
            <a:r>
              <a:rPr lang="bg-BG" sz="1800" dirty="0">
                <a:solidFill>
                  <a:srgbClr val="00688F"/>
                </a:solidFill>
                <a:latin typeface="Verdana"/>
                <a:ea typeface="Verdana"/>
              </a:rPr>
              <a:t>пространствата</a:t>
            </a:r>
            <a:r>
              <a:rPr lang="ru-RU" sz="1800" dirty="0">
                <a:solidFill>
                  <a:srgbClr val="00688F"/>
                </a:solidFill>
                <a:latin typeface="Verdana"/>
                <a:ea typeface="Verdana"/>
              </a:rPr>
              <a:t> </a:t>
            </a:r>
            <a:r>
              <a:rPr lang="ru-RU" sz="1800" dirty="0" err="1">
                <a:solidFill>
                  <a:srgbClr val="00688F"/>
                </a:solidFill>
                <a:latin typeface="Verdana"/>
                <a:ea typeface="Verdana"/>
              </a:rPr>
              <a:t>пълноценно</a:t>
            </a:r>
            <a:r>
              <a:rPr lang="ru-RU" sz="1800" dirty="0">
                <a:solidFill>
                  <a:srgbClr val="00688F"/>
                </a:solidFill>
                <a:latin typeface="Verdana"/>
                <a:ea typeface="Verdana"/>
              </a:rPr>
              <a:t>?</a:t>
            </a:r>
            <a:endParaRPr lang="ru-RU" sz="1800" b="0" i="0" u="none" strike="noStrike" cap="none" spc="0" normalizeH="0" baseline="0" noProof="0" dirty="0">
              <a:ln>
                <a:noFill/>
              </a:ln>
              <a:solidFill>
                <a:srgbClr val="00688F"/>
              </a:solidFill>
              <a:effectLst/>
              <a:uLnTx/>
              <a:uFillTx/>
              <a:latin typeface="Verdana"/>
              <a:ea typeface="Verdana"/>
              <a:cs typeface="Arial"/>
            </a:endParaRPr>
          </a:p>
          <a:p>
            <a:pPr marL="76200" indent="0">
              <a:buClr>
                <a:srgbClr val="4C738B"/>
              </a:buClr>
              <a:buNone/>
              <a:defRPr/>
            </a:pPr>
            <a:endParaRPr lang="bg-BG" sz="1800" kern="0" dirty="0">
              <a:solidFill>
                <a:srgbClr val="4C738B"/>
              </a:solidFill>
              <a:latin typeface="Mont Blanc BG" panose="00000500000000000000" pitchFamily="2" charset="0"/>
            </a:endParaRPr>
          </a:p>
          <a:p>
            <a:pPr>
              <a:buClr>
                <a:srgbClr val="4C738B"/>
              </a:buClr>
              <a:buFont typeface="Wingdings" panose="05000000000000000000" pitchFamily="2" charset="2"/>
              <a:buChar char="§"/>
              <a:defRPr/>
            </a:pPr>
            <a:endParaRPr lang="bg-BG" sz="1800" kern="0" dirty="0">
              <a:solidFill>
                <a:srgbClr val="4C738B"/>
              </a:solidFill>
              <a:latin typeface="Mont Blanc BG" panose="000005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6AAE22-6BCB-CF48-BD04-2CB230369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8" t="183" r="10309" b="-183"/>
          <a:stretch>
            <a:fillRect/>
          </a:stretch>
        </p:blipFill>
        <p:spPr>
          <a:xfrm>
            <a:off x="401217" y="612574"/>
            <a:ext cx="4677746" cy="52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70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0D9B5-C2E0-3F44-B371-A3159199F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2;p16">
            <a:extLst>
              <a:ext uri="{FF2B5EF4-FFF2-40B4-BE49-F238E27FC236}">
                <a16:creationId xmlns:a16="http://schemas.microsoft.com/office/drawing/2014/main" id="{391535F4-E423-CBAE-F05C-F9F147A857B3}"/>
              </a:ext>
            </a:extLst>
          </p:cNvPr>
          <p:cNvSpPr txBox="1">
            <a:spLocks/>
          </p:cNvSpPr>
          <p:nvPr/>
        </p:nvSpPr>
        <p:spPr>
          <a:xfrm>
            <a:off x="761993" y="304666"/>
            <a:ext cx="8529769" cy="76835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entury Gothic" panose="020B0502020202020204" pitchFamily="34" charset="0"/>
                <a:ea typeface="Helen Bg" panose="02000500030000020004" pitchFamily="50" charset="-52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kumimoji="0" lang="ru-RU" sz="2800" b="1" i="0" u="none" strike="noStrike" kern="0" cap="none" spc="0" normalizeH="0" baseline="0" dirty="0">
                <a:ln>
                  <a:noFill/>
                </a:ln>
                <a:solidFill>
                  <a:srgbClr val="FF9E4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Нужда от </a:t>
            </a:r>
            <a:r>
              <a:rPr kumimoji="0" lang="ru-RU" sz="2800" b="1" i="0" u="none" strike="noStrike" kern="0" cap="none" spc="0" normalizeH="0" baseline="0" dirty="0" err="1">
                <a:ln>
                  <a:noFill/>
                </a:ln>
                <a:solidFill>
                  <a:srgbClr val="FF9E4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материали</a:t>
            </a:r>
            <a:r>
              <a:rPr kumimoji="0" lang="ru-RU" sz="2800" b="1" i="0" u="none" strike="noStrike" kern="0" cap="none" spc="0" normalizeH="0" baseline="0" dirty="0">
                <a:ln>
                  <a:noFill/>
                </a:ln>
                <a:solidFill>
                  <a:srgbClr val="FF9E4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 в СТЕМ </a:t>
            </a:r>
            <a:r>
              <a:rPr kumimoji="0" lang="ru-RU" sz="2800" b="1" i="0" u="none" strike="noStrike" kern="0" cap="none" spc="0" normalizeH="0" baseline="0" dirty="0" err="1">
                <a:ln>
                  <a:noFill/>
                </a:ln>
                <a:solidFill>
                  <a:srgbClr val="FF9E4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обучението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9E4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  <p:sp>
        <p:nvSpPr>
          <p:cNvPr id="7" name="Google Shape;163;p16">
            <a:extLst>
              <a:ext uri="{FF2B5EF4-FFF2-40B4-BE49-F238E27FC236}">
                <a16:creationId xmlns:a16="http://schemas.microsoft.com/office/drawing/2014/main" id="{7930BD47-97E1-6F86-C924-8118A6D427B4}"/>
              </a:ext>
            </a:extLst>
          </p:cNvPr>
          <p:cNvSpPr txBox="1">
            <a:spLocks/>
          </p:cNvSpPr>
          <p:nvPr/>
        </p:nvSpPr>
        <p:spPr>
          <a:xfrm>
            <a:off x="761993" y="1450770"/>
            <a:ext cx="5815788" cy="35008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╸"/>
              <a:defRPr sz="1400" b="0" i="0" u="none" strike="noStrike" cap="none">
                <a:solidFill>
                  <a:srgbClr val="000000"/>
                </a:solidFill>
                <a:latin typeface="Century Gothic" panose="020B0502020202020204" pitchFamily="34" charset="0"/>
                <a:ea typeface="Helen Bg" panose="02000500030000020004" pitchFamily="50" charset="-52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‧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‧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50000"/>
              </a:lnSpc>
              <a:spcAft>
                <a:spcPts val="600"/>
              </a:spcAft>
              <a:buClr>
                <a:srgbClr val="4C738B"/>
              </a:buClr>
              <a:buFont typeface="Wingdings" panose="05000000000000000000" pitchFamily="2" charset="2"/>
              <a:buChar char="§"/>
              <a:defRPr/>
            </a:pPr>
            <a:r>
              <a:rPr lang="ru-RU" sz="1800" b="1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Осигуряват</a:t>
            </a:r>
            <a:r>
              <a:rPr lang="ru-RU" sz="1800" b="1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ru-RU" sz="1800" b="1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конкретни</a:t>
            </a:r>
            <a:r>
              <a:rPr lang="ru-RU" sz="1800" b="1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ru-RU" sz="1800" b="1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инструменти</a:t>
            </a:r>
            <a:r>
              <a:rPr lang="ru-RU" sz="1800" b="1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за 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изследване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и 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създаване</a:t>
            </a:r>
            <a:r>
              <a:rPr lang="en-US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;</a:t>
            </a:r>
            <a:endParaRPr lang="ru-RU" sz="1800" kern="0" dirty="0">
              <a:solidFill>
                <a:srgbClr val="00688F"/>
              </a:solidFill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50000"/>
              </a:lnSpc>
              <a:spcAft>
                <a:spcPts val="600"/>
              </a:spcAft>
              <a:buClr>
                <a:srgbClr val="4C738B"/>
              </a:buClr>
              <a:buFont typeface="Wingdings" panose="05000000000000000000" pitchFamily="2" charset="2"/>
              <a:buChar char="§"/>
              <a:defRPr/>
            </a:pPr>
            <a:r>
              <a:rPr lang="ru-RU" sz="1800" b="1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Помагат</a:t>
            </a:r>
            <a:r>
              <a:rPr lang="ru-RU" sz="1800" b="1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на </a:t>
            </a:r>
            <a:r>
              <a:rPr lang="ru-RU" sz="1800" b="1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учениците</a:t>
            </a:r>
            <a:r>
              <a:rPr lang="ru-RU" sz="1800" b="1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да учат чрез опит и действие</a:t>
            </a:r>
            <a:r>
              <a:rPr lang="en-US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;</a:t>
            </a:r>
            <a:endParaRPr lang="ru-RU" sz="1800" kern="0" dirty="0">
              <a:solidFill>
                <a:srgbClr val="00688F"/>
              </a:solidFill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50000"/>
              </a:lnSpc>
              <a:spcAft>
                <a:spcPts val="600"/>
              </a:spcAft>
              <a:buClr>
                <a:srgbClr val="4C738B"/>
              </a:buClr>
              <a:buFont typeface="Wingdings" panose="05000000000000000000" pitchFamily="2" charset="2"/>
              <a:buChar char="§"/>
              <a:defRPr/>
            </a:pPr>
            <a:r>
              <a:rPr lang="ru-RU" sz="1800" b="1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Улесняват</a:t>
            </a:r>
            <a:r>
              <a:rPr lang="ru-RU" sz="1800" b="1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ru-RU" sz="1800" b="1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преподаването</a:t>
            </a:r>
            <a:r>
              <a:rPr lang="ru-RU" sz="1800" b="1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на 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сложни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концепции чрез модели и 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симулации</a:t>
            </a:r>
            <a:r>
              <a:rPr lang="en-US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;</a:t>
            </a:r>
            <a:endParaRPr lang="ru-RU" sz="1800" kern="0" dirty="0">
              <a:solidFill>
                <a:srgbClr val="00688F"/>
              </a:solidFill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50000"/>
              </a:lnSpc>
              <a:spcAft>
                <a:spcPts val="600"/>
              </a:spcAft>
              <a:buClr>
                <a:srgbClr val="4C738B"/>
              </a:buClr>
              <a:buFont typeface="Wingdings" panose="05000000000000000000" pitchFamily="2" charset="2"/>
              <a:buChar char="§"/>
              <a:defRPr/>
            </a:pPr>
            <a:r>
              <a:rPr lang="ru-RU" sz="1800" b="1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Поддържат</a:t>
            </a:r>
            <a:r>
              <a:rPr lang="ru-RU" sz="1800" b="1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интереса 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и 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ангажираността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в 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учебния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процес</a:t>
            </a:r>
            <a:r>
              <a:rPr lang="en-US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;</a:t>
            </a:r>
            <a:endParaRPr lang="ru-RU" sz="1800" kern="0" dirty="0">
              <a:solidFill>
                <a:srgbClr val="00688F"/>
              </a:solidFill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50000"/>
              </a:lnSpc>
              <a:spcAft>
                <a:spcPts val="600"/>
              </a:spcAft>
              <a:buClr>
                <a:srgbClr val="4C738B"/>
              </a:buClr>
              <a:buFont typeface="Wingdings" panose="05000000000000000000" pitchFamily="2" charset="2"/>
              <a:buChar char="§"/>
              <a:defRPr/>
            </a:pPr>
            <a:r>
              <a:rPr lang="bg-BG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Внедряват н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еобходимост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от </a:t>
            </a:r>
            <a:r>
              <a:rPr lang="ru-RU" sz="1800" b="1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равен </a:t>
            </a:r>
            <a:r>
              <a:rPr lang="ru-RU" sz="1800" b="1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достъп</a:t>
            </a:r>
            <a:r>
              <a:rPr lang="ru-RU" sz="1800" b="1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до 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качествени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ресурси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за 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всички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ученици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.</a:t>
            </a:r>
            <a:endParaRPr lang="bg-BG" sz="1800" kern="0" dirty="0">
              <a:solidFill>
                <a:srgbClr val="0068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AC0F3E32-5513-96FB-6328-3DFA5A3C3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5" r="8301"/>
          <a:stretch/>
        </p:blipFill>
        <p:spPr bwMode="auto">
          <a:xfrm>
            <a:off x="7744665" y="1315616"/>
            <a:ext cx="3975167" cy="446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253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26FEFFD-C7BC-EE8B-E3C6-763879E51DDB}"/>
              </a:ext>
            </a:extLst>
          </p:cNvPr>
          <p:cNvGrpSpPr/>
          <p:nvPr/>
        </p:nvGrpSpPr>
        <p:grpSpPr>
          <a:xfrm>
            <a:off x="6996833" y="1917391"/>
            <a:ext cx="2830307" cy="1096841"/>
            <a:chOff x="6689472" y="2202243"/>
            <a:chExt cx="3382683" cy="2743205"/>
          </a:xfrm>
        </p:grpSpPr>
        <p:sp>
          <p:nvSpPr>
            <p:cNvPr id="6" name="Google Shape;295;p22">
              <a:extLst>
                <a:ext uri="{FF2B5EF4-FFF2-40B4-BE49-F238E27FC236}">
                  <a16:creationId xmlns:a16="http://schemas.microsoft.com/office/drawing/2014/main" id="{40A1126A-FD3E-7548-0D4C-CC7D6D51FA73}"/>
                </a:ext>
              </a:extLst>
            </p:cNvPr>
            <p:cNvSpPr/>
            <p:nvPr/>
          </p:nvSpPr>
          <p:spPr>
            <a:xfrm>
              <a:off x="6689472" y="2202243"/>
              <a:ext cx="3382683" cy="2743205"/>
            </a:xfrm>
            <a:prstGeom prst="ellipse">
              <a:avLst/>
            </a:prstGeom>
            <a:gradFill>
              <a:gsLst>
                <a:gs pos="0">
                  <a:srgbClr val="FF9E44"/>
                </a:gs>
                <a:gs pos="100000">
                  <a:srgbClr val="FF4093"/>
                </a:gs>
              </a:gsLst>
              <a:lin ang="0" scaled="0"/>
            </a:gradFill>
            <a:ln>
              <a:noFill/>
            </a:ln>
            <a:effectLst>
              <a:outerShdw blurRad="228600" dist="50800" dir="5400000" algn="tl" rotWithShape="0">
                <a:srgbClr val="0E0918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 Blanc BG" panose="00000500000000000000" pitchFamily="2" charset="0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7" name="Google Shape;296;p22">
              <a:extLst>
                <a:ext uri="{FF2B5EF4-FFF2-40B4-BE49-F238E27FC236}">
                  <a16:creationId xmlns:a16="http://schemas.microsoft.com/office/drawing/2014/main" id="{A8EB7046-8E77-D764-5882-E9F04987DB77}"/>
                </a:ext>
              </a:extLst>
            </p:cNvPr>
            <p:cNvSpPr txBox="1"/>
            <p:nvPr/>
          </p:nvSpPr>
          <p:spPr>
            <a:xfrm>
              <a:off x="7278030" y="2885070"/>
              <a:ext cx="2205566" cy="1377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bg-BG" sz="2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 Blanc BG" panose="00000500000000000000" pitchFamily="2" charset="0"/>
                  <a:ea typeface="Barlow Light"/>
                  <a:cs typeface="Barlow Light"/>
                  <a:sym typeface="Barlow Light"/>
                </a:rPr>
                <a:t>Дигитални</a:t>
              </a:r>
              <a:endParaRPr kumimoji="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 Blanc BG" panose="00000500000000000000" pitchFamily="2" charset="0"/>
                <a:ea typeface="Barlow Light"/>
                <a:cs typeface="Barlow Light"/>
                <a:sym typeface="Barlow Light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FC4D18D-D751-93C7-34B2-9153B2B409F9}"/>
              </a:ext>
            </a:extLst>
          </p:cNvPr>
          <p:cNvGrpSpPr/>
          <p:nvPr/>
        </p:nvGrpSpPr>
        <p:grpSpPr>
          <a:xfrm>
            <a:off x="2505147" y="1919741"/>
            <a:ext cx="2830308" cy="1092137"/>
            <a:chOff x="6689472" y="1470869"/>
            <a:chExt cx="3382683" cy="3474581"/>
          </a:xfrm>
        </p:grpSpPr>
        <p:sp>
          <p:nvSpPr>
            <p:cNvPr id="13" name="Google Shape;295;p22"/>
            <p:cNvSpPr/>
            <p:nvPr/>
          </p:nvSpPr>
          <p:spPr>
            <a:xfrm>
              <a:off x="6689472" y="1470869"/>
              <a:ext cx="3382683" cy="3474581"/>
            </a:xfrm>
            <a:prstGeom prst="ellipse">
              <a:avLst/>
            </a:prstGeom>
            <a:gradFill>
              <a:gsLst>
                <a:gs pos="0">
                  <a:srgbClr val="FF9E44"/>
                </a:gs>
                <a:gs pos="100000">
                  <a:srgbClr val="FF4093"/>
                </a:gs>
              </a:gsLst>
              <a:lin ang="0" scaled="0"/>
            </a:gradFill>
            <a:ln>
              <a:noFill/>
            </a:ln>
            <a:effectLst>
              <a:outerShdw blurRad="228600" dist="50800" dir="5400000" algn="tl" rotWithShape="0">
                <a:srgbClr val="0E0918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 Blanc BG" panose="00000500000000000000" pitchFamily="2" charset="0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14" name="Google Shape;296;p22"/>
            <p:cNvSpPr txBox="1"/>
            <p:nvPr/>
          </p:nvSpPr>
          <p:spPr>
            <a:xfrm>
              <a:off x="7229126" y="2526592"/>
              <a:ext cx="2205567" cy="1377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bg-BG" sz="2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 Blanc BG" panose="00000500000000000000" pitchFamily="2" charset="0"/>
                  <a:ea typeface="Barlow Light"/>
                  <a:cs typeface="Barlow Light"/>
                  <a:sym typeface="Barlow Light"/>
                </a:rPr>
                <a:t>Печатни</a:t>
              </a:r>
              <a:endParaRPr kumimoji="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 Blanc BG" panose="00000500000000000000" pitchFamily="2" charset="0"/>
                <a:ea typeface="Barlow Light"/>
                <a:cs typeface="Barlow Light"/>
                <a:sym typeface="Barlow Light"/>
              </a:endParaRPr>
            </a:p>
          </p:txBody>
        </p:sp>
      </p:grpSp>
      <p:sp>
        <p:nvSpPr>
          <p:cNvPr id="18" name="Google Shape;300;p22"/>
          <p:cNvSpPr txBox="1"/>
          <p:nvPr/>
        </p:nvSpPr>
        <p:spPr>
          <a:xfrm>
            <a:off x="4327430" y="4412026"/>
            <a:ext cx="2157370" cy="143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bg-BG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 Blanc BG" panose="00000500000000000000" pitchFamily="2" charset="0"/>
                <a:ea typeface="Barlow Light"/>
                <a:cs typeface="Barlow Light"/>
                <a:sym typeface="Barlow Light"/>
              </a:rPr>
              <a:t>31,8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 Blanc BG" panose="00000500000000000000" pitchFamily="2" charset="0"/>
              <a:ea typeface="Barlow Light"/>
              <a:cs typeface="Barlow Light"/>
              <a:sym typeface="Barlow Ligh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5DD8B2-3411-CCB9-01DC-902D8AE04CB2}"/>
              </a:ext>
            </a:extLst>
          </p:cNvPr>
          <p:cNvGrpSpPr/>
          <p:nvPr/>
        </p:nvGrpSpPr>
        <p:grpSpPr>
          <a:xfrm>
            <a:off x="3051375" y="3133735"/>
            <a:ext cx="1586202" cy="877078"/>
            <a:chOff x="2700808" y="4001655"/>
            <a:chExt cx="991480" cy="957885"/>
          </a:xfrm>
        </p:grpSpPr>
        <p:sp>
          <p:nvSpPr>
            <p:cNvPr id="19" name="Google Shape;301;p22"/>
            <p:cNvSpPr/>
            <p:nvPr/>
          </p:nvSpPr>
          <p:spPr>
            <a:xfrm>
              <a:off x="2700808" y="4001655"/>
              <a:ext cx="991480" cy="957885"/>
            </a:xfrm>
            <a:prstGeom prst="ellipse">
              <a:avLst/>
            </a:prstGeom>
            <a:solidFill>
              <a:srgbClr val="FF85B9"/>
            </a:solidFill>
            <a:ln>
              <a:noFill/>
            </a:ln>
            <a:effectLst>
              <a:outerShdw blurRad="228600" dist="50800" dir="5400000" algn="tl" rotWithShape="0">
                <a:srgbClr val="0E0918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 Blanc BG" panose="00000500000000000000" pitchFamily="2" charset="0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20" name="Google Shape;302;p22"/>
            <p:cNvSpPr txBox="1"/>
            <p:nvPr/>
          </p:nvSpPr>
          <p:spPr>
            <a:xfrm>
              <a:off x="2700808" y="4173918"/>
              <a:ext cx="991480" cy="635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Clr>
                  <a:srgbClr val="000000"/>
                </a:buClr>
                <a:defRPr/>
              </a:pPr>
              <a:r>
                <a:rPr lang="bg-BG" sz="14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Учебни помагала</a:t>
              </a: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Barlow Light"/>
                <a:sym typeface="Barlow Light"/>
              </a:endParaRPr>
            </a:p>
          </p:txBody>
        </p:sp>
      </p:grpSp>
      <p:sp>
        <p:nvSpPr>
          <p:cNvPr id="21" name="Google Shape;303;p22"/>
          <p:cNvSpPr txBox="1">
            <a:spLocks/>
          </p:cNvSpPr>
          <p:nvPr/>
        </p:nvSpPr>
        <p:spPr>
          <a:xfrm>
            <a:off x="2273777" y="156786"/>
            <a:ext cx="10431009" cy="95788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entury Gothic" panose="020B0502020202020204" pitchFamily="34" charset="0"/>
                <a:ea typeface="Helen Bg" panose="02000500030000020004" pitchFamily="50" charset="-52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Видове СТЕМ 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материали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 – по форма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688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40DEDC4-03CC-C4D2-4E7B-3B0955E562F2}"/>
              </a:ext>
            </a:extLst>
          </p:cNvPr>
          <p:cNvGrpSpPr/>
          <p:nvPr/>
        </p:nvGrpSpPr>
        <p:grpSpPr>
          <a:xfrm>
            <a:off x="3008273" y="3928767"/>
            <a:ext cx="1586202" cy="877078"/>
            <a:chOff x="2700808" y="4001655"/>
            <a:chExt cx="991480" cy="957885"/>
          </a:xfrm>
        </p:grpSpPr>
        <p:sp>
          <p:nvSpPr>
            <p:cNvPr id="9" name="Google Shape;301;p22">
              <a:extLst>
                <a:ext uri="{FF2B5EF4-FFF2-40B4-BE49-F238E27FC236}">
                  <a16:creationId xmlns:a16="http://schemas.microsoft.com/office/drawing/2014/main" id="{FA620304-3E83-5DDF-3E47-FBD06D204A36}"/>
                </a:ext>
              </a:extLst>
            </p:cNvPr>
            <p:cNvSpPr/>
            <p:nvPr/>
          </p:nvSpPr>
          <p:spPr>
            <a:xfrm>
              <a:off x="2700808" y="4001655"/>
              <a:ext cx="991480" cy="957885"/>
            </a:xfrm>
            <a:prstGeom prst="ellipse">
              <a:avLst/>
            </a:prstGeom>
            <a:solidFill>
              <a:srgbClr val="FF85B9"/>
            </a:solidFill>
            <a:ln>
              <a:noFill/>
            </a:ln>
            <a:effectLst>
              <a:outerShdw blurRad="228600" dist="50800" dir="5400000" algn="tl" rotWithShape="0">
                <a:srgbClr val="0E0918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 Blanc BG" panose="00000500000000000000" pitchFamily="2" charset="0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10" name="Google Shape;302;p22">
              <a:extLst>
                <a:ext uri="{FF2B5EF4-FFF2-40B4-BE49-F238E27FC236}">
                  <a16:creationId xmlns:a16="http://schemas.microsoft.com/office/drawing/2014/main" id="{8341B39B-283A-3904-FBC6-DC2CF18603A5}"/>
                </a:ext>
              </a:extLst>
            </p:cNvPr>
            <p:cNvSpPr txBox="1"/>
            <p:nvPr/>
          </p:nvSpPr>
          <p:spPr>
            <a:xfrm>
              <a:off x="2700808" y="4173918"/>
              <a:ext cx="991480" cy="635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Clr>
                  <a:srgbClr val="000000"/>
                </a:buClr>
                <a:defRPr/>
              </a:pPr>
              <a:r>
                <a:rPr lang="bg-BG" sz="14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Работни листове</a:t>
              </a: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Barlow Light"/>
                <a:sym typeface="Barlow Light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ECD0551-CE3A-A0AB-CF57-E1E78DA87680}"/>
              </a:ext>
            </a:extLst>
          </p:cNvPr>
          <p:cNvGrpSpPr/>
          <p:nvPr/>
        </p:nvGrpSpPr>
        <p:grpSpPr>
          <a:xfrm>
            <a:off x="3004480" y="4699457"/>
            <a:ext cx="1586202" cy="877078"/>
            <a:chOff x="2700808" y="4001655"/>
            <a:chExt cx="991480" cy="957885"/>
          </a:xfrm>
        </p:grpSpPr>
        <p:sp>
          <p:nvSpPr>
            <p:cNvPr id="12" name="Google Shape;301;p22">
              <a:extLst>
                <a:ext uri="{FF2B5EF4-FFF2-40B4-BE49-F238E27FC236}">
                  <a16:creationId xmlns:a16="http://schemas.microsoft.com/office/drawing/2014/main" id="{DB7AA224-D87C-E73C-445C-EC151C5D9E2B}"/>
                </a:ext>
              </a:extLst>
            </p:cNvPr>
            <p:cNvSpPr/>
            <p:nvPr/>
          </p:nvSpPr>
          <p:spPr>
            <a:xfrm>
              <a:off x="2700808" y="4001655"/>
              <a:ext cx="991480" cy="957885"/>
            </a:xfrm>
            <a:prstGeom prst="ellipse">
              <a:avLst/>
            </a:prstGeom>
            <a:solidFill>
              <a:srgbClr val="FF85B9"/>
            </a:solidFill>
            <a:ln>
              <a:noFill/>
            </a:ln>
            <a:effectLst>
              <a:outerShdw blurRad="228600" dist="50800" dir="5400000" algn="tl" rotWithShape="0">
                <a:srgbClr val="0E0918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 Blanc BG" panose="00000500000000000000" pitchFamily="2" charset="0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22" name="Google Shape;302;p22">
              <a:extLst>
                <a:ext uri="{FF2B5EF4-FFF2-40B4-BE49-F238E27FC236}">
                  <a16:creationId xmlns:a16="http://schemas.microsoft.com/office/drawing/2014/main" id="{C555A1B8-5FA2-23D6-197B-BECA2CF545CD}"/>
                </a:ext>
              </a:extLst>
            </p:cNvPr>
            <p:cNvSpPr txBox="1"/>
            <p:nvPr/>
          </p:nvSpPr>
          <p:spPr>
            <a:xfrm>
              <a:off x="2700808" y="4173918"/>
              <a:ext cx="991480" cy="635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Clr>
                  <a:srgbClr val="000000"/>
                </a:buClr>
                <a:defRPr/>
              </a:pPr>
              <a:r>
                <a:rPr lang="bg-BG" sz="14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Шаблони</a:t>
              </a: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Barlow Light"/>
                <a:sym typeface="Barlow Light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C4B3905-6703-59B9-D884-FB424FC560AC}"/>
              </a:ext>
            </a:extLst>
          </p:cNvPr>
          <p:cNvGrpSpPr/>
          <p:nvPr/>
        </p:nvGrpSpPr>
        <p:grpSpPr>
          <a:xfrm>
            <a:off x="3004480" y="5482594"/>
            <a:ext cx="1586202" cy="877078"/>
            <a:chOff x="2700808" y="4001655"/>
            <a:chExt cx="991480" cy="957885"/>
          </a:xfrm>
        </p:grpSpPr>
        <p:sp>
          <p:nvSpPr>
            <p:cNvPr id="24" name="Google Shape;301;p22">
              <a:extLst>
                <a:ext uri="{FF2B5EF4-FFF2-40B4-BE49-F238E27FC236}">
                  <a16:creationId xmlns:a16="http://schemas.microsoft.com/office/drawing/2014/main" id="{D4C49310-8AB5-72AB-434F-E67E0CDBE49C}"/>
                </a:ext>
              </a:extLst>
            </p:cNvPr>
            <p:cNvSpPr/>
            <p:nvPr/>
          </p:nvSpPr>
          <p:spPr>
            <a:xfrm>
              <a:off x="2700808" y="4001655"/>
              <a:ext cx="991480" cy="957885"/>
            </a:xfrm>
            <a:prstGeom prst="ellipse">
              <a:avLst/>
            </a:prstGeom>
            <a:solidFill>
              <a:srgbClr val="FF85B9"/>
            </a:solidFill>
            <a:ln>
              <a:noFill/>
            </a:ln>
            <a:effectLst>
              <a:outerShdw blurRad="228600" dist="50800" dir="5400000" algn="tl" rotWithShape="0">
                <a:srgbClr val="0E0918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 Blanc BG" panose="00000500000000000000" pitchFamily="2" charset="0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25" name="Google Shape;302;p22">
              <a:extLst>
                <a:ext uri="{FF2B5EF4-FFF2-40B4-BE49-F238E27FC236}">
                  <a16:creationId xmlns:a16="http://schemas.microsoft.com/office/drawing/2014/main" id="{48485364-4E1D-9CE5-27E1-B7AC806AFFB2}"/>
                </a:ext>
              </a:extLst>
            </p:cNvPr>
            <p:cNvSpPr txBox="1"/>
            <p:nvPr/>
          </p:nvSpPr>
          <p:spPr>
            <a:xfrm>
              <a:off x="2700808" y="4173918"/>
              <a:ext cx="991480" cy="635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Clr>
                  <a:srgbClr val="000000"/>
                </a:buClr>
                <a:defRPr/>
              </a:pPr>
              <a:r>
                <a:rPr lang="bg-BG" sz="14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Наръчници</a:t>
              </a: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Barlow Light"/>
                <a:sym typeface="Barlow Light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03F8C41-6EBD-13B8-FAD7-C769F6027689}"/>
              </a:ext>
            </a:extLst>
          </p:cNvPr>
          <p:cNvGrpSpPr/>
          <p:nvPr/>
        </p:nvGrpSpPr>
        <p:grpSpPr>
          <a:xfrm>
            <a:off x="7570425" y="3185043"/>
            <a:ext cx="1586202" cy="864531"/>
            <a:chOff x="3593777" y="1829740"/>
            <a:chExt cx="1475759" cy="1475759"/>
          </a:xfrm>
        </p:grpSpPr>
        <p:sp>
          <p:nvSpPr>
            <p:cNvPr id="30" name="Google Shape;297;p22">
              <a:extLst>
                <a:ext uri="{FF2B5EF4-FFF2-40B4-BE49-F238E27FC236}">
                  <a16:creationId xmlns:a16="http://schemas.microsoft.com/office/drawing/2014/main" id="{434FE0C3-D40C-5001-10B4-911CE8C89CB4}"/>
                </a:ext>
              </a:extLst>
            </p:cNvPr>
            <p:cNvSpPr/>
            <p:nvPr/>
          </p:nvSpPr>
          <p:spPr>
            <a:xfrm>
              <a:off x="3593777" y="1829740"/>
              <a:ext cx="1475759" cy="1475759"/>
            </a:xfrm>
            <a:prstGeom prst="ellipse">
              <a:avLst/>
            </a:prstGeom>
            <a:solidFill>
              <a:srgbClr val="FF9E44"/>
            </a:solidFill>
            <a:ln>
              <a:noFill/>
            </a:ln>
            <a:effectLst>
              <a:outerShdw blurRad="228600" dist="50800" dir="5400000" algn="tl" rotWithShape="0">
                <a:srgbClr val="0E0918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 Blanc BG" panose="00000500000000000000" pitchFamily="2" charset="0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31" name="Google Shape;298;p22">
              <a:extLst>
                <a:ext uri="{FF2B5EF4-FFF2-40B4-BE49-F238E27FC236}">
                  <a16:creationId xmlns:a16="http://schemas.microsoft.com/office/drawing/2014/main" id="{DB5AC38D-BDA8-E3ED-0206-DC9F6A445A17}"/>
                </a:ext>
              </a:extLst>
            </p:cNvPr>
            <p:cNvSpPr txBox="1"/>
            <p:nvPr/>
          </p:nvSpPr>
          <p:spPr>
            <a:xfrm>
              <a:off x="3649046" y="2022433"/>
              <a:ext cx="1368748" cy="1118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Barlow Light"/>
                  <a:sym typeface="Barlow Light"/>
                </a:rPr>
                <a:t>софтуери</a:t>
              </a: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Barlow Light"/>
                <a:sym typeface="Barlow Light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EF16E8E-824C-E381-66E3-B4B41B852053}"/>
              </a:ext>
            </a:extLst>
          </p:cNvPr>
          <p:cNvGrpSpPr/>
          <p:nvPr/>
        </p:nvGrpSpPr>
        <p:grpSpPr>
          <a:xfrm>
            <a:off x="7601318" y="3899902"/>
            <a:ext cx="1586202" cy="864531"/>
            <a:chOff x="3593777" y="1829740"/>
            <a:chExt cx="1475759" cy="1475759"/>
          </a:xfrm>
        </p:grpSpPr>
        <p:sp>
          <p:nvSpPr>
            <p:cNvPr id="33" name="Google Shape;297;p22">
              <a:extLst>
                <a:ext uri="{FF2B5EF4-FFF2-40B4-BE49-F238E27FC236}">
                  <a16:creationId xmlns:a16="http://schemas.microsoft.com/office/drawing/2014/main" id="{68AEDF99-ECE6-2C54-404B-F55B47D67DA6}"/>
                </a:ext>
              </a:extLst>
            </p:cNvPr>
            <p:cNvSpPr/>
            <p:nvPr/>
          </p:nvSpPr>
          <p:spPr>
            <a:xfrm>
              <a:off x="3593777" y="1829740"/>
              <a:ext cx="1475759" cy="1475759"/>
            </a:xfrm>
            <a:prstGeom prst="ellipse">
              <a:avLst/>
            </a:prstGeom>
            <a:solidFill>
              <a:srgbClr val="FF9E44"/>
            </a:solidFill>
            <a:ln>
              <a:noFill/>
            </a:ln>
            <a:effectLst>
              <a:outerShdw blurRad="228600" dist="50800" dir="5400000" algn="tl" rotWithShape="0">
                <a:srgbClr val="0E0918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 Blanc BG" panose="00000500000000000000" pitchFamily="2" charset="0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34" name="Google Shape;298;p22">
              <a:extLst>
                <a:ext uri="{FF2B5EF4-FFF2-40B4-BE49-F238E27FC236}">
                  <a16:creationId xmlns:a16="http://schemas.microsoft.com/office/drawing/2014/main" id="{9EDF0313-CA50-A0A6-01DA-8786D51818AA}"/>
                </a:ext>
              </a:extLst>
            </p:cNvPr>
            <p:cNvSpPr txBox="1"/>
            <p:nvPr/>
          </p:nvSpPr>
          <p:spPr>
            <a:xfrm>
              <a:off x="3660687" y="2006656"/>
              <a:ext cx="1368748" cy="1118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ru-RU" sz="1400" kern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Barlow Light"/>
                  <a:sym typeface="Barlow Light"/>
                </a:rPr>
                <a:t>ресурси</a:t>
              </a: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Barlow Light"/>
                <a:sym typeface="Barlow Light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3162279-C1B7-1FD9-5A41-521E27962225}"/>
              </a:ext>
            </a:extLst>
          </p:cNvPr>
          <p:cNvGrpSpPr/>
          <p:nvPr/>
        </p:nvGrpSpPr>
        <p:grpSpPr>
          <a:xfrm>
            <a:off x="7601318" y="4634970"/>
            <a:ext cx="1586202" cy="864531"/>
            <a:chOff x="3593776" y="1829739"/>
            <a:chExt cx="1475759" cy="1475759"/>
          </a:xfrm>
        </p:grpSpPr>
        <p:sp>
          <p:nvSpPr>
            <p:cNvPr id="27" name="Google Shape;297;p22">
              <a:extLst>
                <a:ext uri="{FF2B5EF4-FFF2-40B4-BE49-F238E27FC236}">
                  <a16:creationId xmlns:a16="http://schemas.microsoft.com/office/drawing/2014/main" id="{54A24048-EE4E-C4E5-E07F-EA1697E30CD8}"/>
                </a:ext>
              </a:extLst>
            </p:cNvPr>
            <p:cNvSpPr/>
            <p:nvPr/>
          </p:nvSpPr>
          <p:spPr>
            <a:xfrm>
              <a:off x="3593776" y="1829739"/>
              <a:ext cx="1475759" cy="1475759"/>
            </a:xfrm>
            <a:prstGeom prst="ellipse">
              <a:avLst/>
            </a:prstGeom>
            <a:solidFill>
              <a:srgbClr val="FF9E44"/>
            </a:solidFill>
            <a:ln>
              <a:noFill/>
            </a:ln>
            <a:effectLst>
              <a:outerShdw blurRad="228600" dist="50800" dir="5400000" algn="tl" rotWithShape="0">
                <a:srgbClr val="0E0918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 Blanc BG" panose="00000500000000000000" pitchFamily="2" charset="0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28" name="Google Shape;298;p22">
              <a:extLst>
                <a:ext uri="{FF2B5EF4-FFF2-40B4-BE49-F238E27FC236}">
                  <a16:creationId xmlns:a16="http://schemas.microsoft.com/office/drawing/2014/main" id="{FE90312F-6B47-7D95-C6B9-79D28B34686F}"/>
                </a:ext>
              </a:extLst>
            </p:cNvPr>
            <p:cNvSpPr txBox="1"/>
            <p:nvPr/>
          </p:nvSpPr>
          <p:spPr>
            <a:xfrm>
              <a:off x="3649047" y="2022433"/>
              <a:ext cx="1368748" cy="1118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Barlow Light"/>
                  <a:sym typeface="Barlow Light"/>
                </a:rPr>
                <a:t>симулации</a:t>
              </a: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Barlow Light"/>
                <a:sym typeface="Barlow Light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B52671E-A1F4-9070-D948-33C0925ECBBD}"/>
              </a:ext>
            </a:extLst>
          </p:cNvPr>
          <p:cNvGrpSpPr/>
          <p:nvPr/>
        </p:nvGrpSpPr>
        <p:grpSpPr>
          <a:xfrm>
            <a:off x="7660725" y="5410949"/>
            <a:ext cx="1586202" cy="864531"/>
            <a:chOff x="3593777" y="1829740"/>
            <a:chExt cx="1475759" cy="1475759"/>
          </a:xfrm>
        </p:grpSpPr>
        <p:sp>
          <p:nvSpPr>
            <p:cNvPr id="15" name="Google Shape;297;p22"/>
            <p:cNvSpPr/>
            <p:nvPr/>
          </p:nvSpPr>
          <p:spPr>
            <a:xfrm>
              <a:off x="3593777" y="1829740"/>
              <a:ext cx="1475759" cy="1475759"/>
            </a:xfrm>
            <a:prstGeom prst="ellipse">
              <a:avLst/>
            </a:prstGeom>
            <a:solidFill>
              <a:srgbClr val="FF9E44"/>
            </a:solidFill>
            <a:ln>
              <a:noFill/>
            </a:ln>
            <a:effectLst>
              <a:outerShdw blurRad="228600" dist="50800" dir="5400000" algn="tl" rotWithShape="0">
                <a:srgbClr val="0E0918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 Blanc BG" panose="00000500000000000000" pitchFamily="2" charset="0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16" name="Google Shape;298;p22"/>
            <p:cNvSpPr txBox="1"/>
            <p:nvPr/>
          </p:nvSpPr>
          <p:spPr>
            <a:xfrm>
              <a:off x="3649046" y="2022433"/>
              <a:ext cx="1368748" cy="1118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Barlow Light"/>
                  <a:sym typeface="Barlow Light"/>
                </a:rPr>
                <a:t>платформи</a:t>
              </a: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Barlow Light"/>
                <a:sym typeface="Barlow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9075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32EEB-8952-2DD8-6D48-403E1657E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63;p16">
            <a:extLst>
              <a:ext uri="{FF2B5EF4-FFF2-40B4-BE49-F238E27FC236}">
                <a16:creationId xmlns:a16="http://schemas.microsoft.com/office/drawing/2014/main" id="{2E3E313B-60E4-10F6-A8A2-F3B8B0395094}"/>
              </a:ext>
            </a:extLst>
          </p:cNvPr>
          <p:cNvSpPr txBox="1">
            <a:spLocks/>
          </p:cNvSpPr>
          <p:nvPr/>
        </p:nvSpPr>
        <p:spPr>
          <a:xfrm>
            <a:off x="1371734" y="2053229"/>
            <a:ext cx="9756440" cy="447881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╸"/>
              <a:defRPr sz="1400" b="0" i="0" u="none" strike="noStrike" cap="none">
                <a:solidFill>
                  <a:srgbClr val="000000"/>
                </a:solidFill>
                <a:latin typeface="Century Gothic" panose="020B0502020202020204" pitchFamily="34" charset="0"/>
                <a:ea typeface="Helen Bg" panose="02000500030000020004" pitchFamily="50" charset="-52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‧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‧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 lvl="0" indent="0">
              <a:lnSpc>
                <a:spcPct val="150000"/>
              </a:lnSpc>
              <a:spcAft>
                <a:spcPts val="1200"/>
              </a:spcAft>
              <a:buClr>
                <a:srgbClr val="4C738B"/>
              </a:buClr>
              <a:buNone/>
              <a:defRPr/>
            </a:pP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🔄 </a:t>
            </a:r>
            <a:r>
              <a:rPr lang="ru-RU" sz="1800" b="1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Интегрирани</a:t>
            </a:r>
            <a:r>
              <a:rPr lang="en-US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:	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свързват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науки, технологии, инженерство и математика</a:t>
            </a:r>
          </a:p>
          <a:p>
            <a:pPr marL="76200" lvl="0" indent="0">
              <a:lnSpc>
                <a:spcPct val="150000"/>
              </a:lnSpc>
              <a:spcAft>
                <a:spcPts val="1200"/>
              </a:spcAft>
              <a:buClr>
                <a:srgbClr val="4C738B"/>
              </a:buClr>
              <a:buNone/>
              <a:defRPr/>
            </a:pP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🧪 </a:t>
            </a:r>
            <a:r>
              <a:rPr lang="ru-RU" sz="1800" b="1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Практически</a:t>
            </a:r>
            <a:r>
              <a:rPr lang="en-US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:	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позволяват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експерименти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и 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прототипиране</a:t>
            </a:r>
            <a:endParaRPr lang="ru-RU" sz="1800" kern="0" dirty="0">
              <a:solidFill>
                <a:srgbClr val="00688F"/>
              </a:solidFill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marL="76200" lvl="0" indent="0">
              <a:lnSpc>
                <a:spcPct val="150000"/>
              </a:lnSpc>
              <a:spcAft>
                <a:spcPts val="1200"/>
              </a:spcAft>
              <a:buClr>
                <a:srgbClr val="4C738B"/>
              </a:buClr>
              <a:buNone/>
              <a:defRPr/>
            </a:pP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🌍 </a:t>
            </a:r>
            <a:r>
              <a:rPr lang="ru-RU" sz="1800" b="1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Реалистични</a:t>
            </a:r>
            <a:r>
              <a:rPr lang="en-US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:	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свързани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с 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реалния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свят</a:t>
            </a:r>
          </a:p>
          <a:p>
            <a:pPr marL="76200" lvl="0" indent="0">
              <a:lnSpc>
                <a:spcPct val="150000"/>
              </a:lnSpc>
              <a:spcAft>
                <a:spcPts val="1200"/>
              </a:spcAft>
              <a:buClr>
                <a:srgbClr val="4C738B"/>
              </a:buClr>
              <a:buNone/>
              <a:defRPr/>
            </a:pP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🧠 </a:t>
            </a:r>
            <a:r>
              <a:rPr lang="ru-RU" sz="1800" b="1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Активни</a:t>
            </a:r>
            <a:r>
              <a:rPr lang="en-US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:		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насърчават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мислене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и действие</a:t>
            </a:r>
          </a:p>
          <a:p>
            <a:pPr marL="76200" lvl="0" indent="0">
              <a:lnSpc>
                <a:spcPct val="150000"/>
              </a:lnSpc>
              <a:spcAft>
                <a:spcPts val="1200"/>
              </a:spcAft>
              <a:buClr>
                <a:srgbClr val="4C738B"/>
              </a:buClr>
              <a:buNone/>
              <a:defRPr/>
            </a:pP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🧩 </a:t>
            </a:r>
            <a:r>
              <a:rPr lang="ru-RU" sz="1800" b="1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Комбинирани</a:t>
            </a:r>
            <a:r>
              <a:rPr lang="en-US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:	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включват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печатни и 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дигитални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ресурси</a:t>
            </a:r>
            <a:endParaRPr lang="bg-BG" sz="1800" kern="0" dirty="0">
              <a:solidFill>
                <a:srgbClr val="0068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738B"/>
              </a:buClr>
              <a:buSzPts val="2400"/>
              <a:buFont typeface="Wingdings" panose="05000000000000000000" pitchFamily="2" charset="2"/>
              <a:buChar char="§"/>
              <a:tabLst/>
              <a:defRPr/>
            </a:pPr>
            <a:endParaRPr lang="bg-BG" sz="1800" kern="0" dirty="0">
              <a:solidFill>
                <a:srgbClr val="00688F"/>
              </a:solidFill>
              <a:latin typeface="Mont Blanc BG" panose="00000500000000000000" pitchFamily="2" charset="0"/>
              <a:sym typeface="Wingdings" panose="05000000000000000000" pitchFamily="2" charset="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738B"/>
              </a:buClr>
              <a:buSzPts val="2400"/>
              <a:buFont typeface="Wingdings" panose="05000000000000000000" pitchFamily="2" charset="2"/>
              <a:buChar char="§"/>
              <a:tabLst/>
              <a:defRPr/>
            </a:pPr>
            <a:endParaRPr kumimoji="0" lang="bg-BG" sz="1800" b="0" i="0" u="none" strike="noStrike" kern="0" cap="none" spc="0" normalizeH="0" baseline="0" noProof="0" dirty="0">
              <a:ln>
                <a:noFill/>
              </a:ln>
              <a:solidFill>
                <a:srgbClr val="00688F"/>
              </a:solidFill>
              <a:effectLst/>
              <a:uLnTx/>
              <a:uFillTx/>
              <a:latin typeface="Mont Blanc BG" panose="00000500000000000000" pitchFamily="2" charset="0"/>
              <a:cs typeface="Arial"/>
              <a:sym typeface="Wingdings" panose="05000000000000000000" pitchFamily="2" charset="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738B"/>
              </a:buClr>
              <a:buSzPts val="2400"/>
              <a:buFont typeface="Wingdings" panose="05000000000000000000" pitchFamily="2" charset="2"/>
              <a:buChar char="§"/>
              <a:tabLst/>
              <a:defRPr/>
            </a:pPr>
            <a:endParaRPr kumimoji="0" lang="bg-BG" sz="1800" b="0" i="0" u="none" strike="noStrike" kern="0" cap="none" spc="0" normalizeH="0" baseline="0" noProof="0" dirty="0">
              <a:ln>
                <a:noFill/>
              </a:ln>
              <a:solidFill>
                <a:srgbClr val="00688F"/>
              </a:solidFill>
              <a:effectLst/>
              <a:uLnTx/>
              <a:uFillTx/>
              <a:latin typeface="Mont Blanc BG" panose="00000500000000000000" pitchFamily="2" charset="0"/>
              <a:cs typeface="Arial"/>
              <a:sym typeface="Arial"/>
            </a:endParaRPr>
          </a:p>
        </p:txBody>
      </p:sp>
      <p:sp>
        <p:nvSpPr>
          <p:cNvPr id="3" name="Google Shape;162;p16">
            <a:extLst>
              <a:ext uri="{FF2B5EF4-FFF2-40B4-BE49-F238E27FC236}">
                <a16:creationId xmlns:a16="http://schemas.microsoft.com/office/drawing/2014/main" id="{00E1EB38-0C26-D895-412A-C16663D2F548}"/>
              </a:ext>
            </a:extLst>
          </p:cNvPr>
          <p:cNvSpPr txBox="1">
            <a:spLocks/>
          </p:cNvSpPr>
          <p:nvPr/>
        </p:nvSpPr>
        <p:spPr>
          <a:xfrm>
            <a:off x="2127652" y="494277"/>
            <a:ext cx="10064348" cy="76835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entury Gothic" panose="020B0502020202020204" pitchFamily="34" charset="0"/>
                <a:ea typeface="Helen Bg" panose="02000500030000020004" pitchFamily="50" charset="-52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FF9D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Характеристики на </a:t>
            </a:r>
            <a:r>
              <a:rPr lang="en-US" sz="2800" b="1" dirty="0">
                <a:solidFill>
                  <a:srgbClr val="FF9D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STEM</a:t>
            </a:r>
            <a:r>
              <a:rPr lang="ru-RU" sz="2800" b="1" dirty="0">
                <a:solidFill>
                  <a:srgbClr val="FF9D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FF9D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материали</a:t>
            </a:r>
            <a:r>
              <a:rPr lang="bg-BG" sz="2800" b="1" dirty="0">
                <a:solidFill>
                  <a:srgbClr val="FF9D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9D43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9920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9A963-EE9B-6DF9-2E25-9E46599F4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80E726-1DBF-8883-70C5-C5CF8AA13EDA}"/>
              </a:ext>
            </a:extLst>
          </p:cNvPr>
          <p:cNvSpPr/>
          <p:nvPr/>
        </p:nvSpPr>
        <p:spPr>
          <a:xfrm>
            <a:off x="1" y="13197"/>
            <a:ext cx="6096000" cy="6858000"/>
          </a:xfrm>
          <a:prstGeom prst="rect">
            <a:avLst/>
          </a:prstGeom>
          <a:solidFill>
            <a:srgbClr val="F1A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endParaRPr lang="en-US" kern="0">
              <a:solidFill>
                <a:srgbClr val="00688F"/>
              </a:solidFill>
              <a:latin typeface="Mont Blanc BG" panose="00000500000000000000" pitchFamily="2" charset="0"/>
              <a:sym typeface="Arial"/>
            </a:endParaRPr>
          </a:p>
        </p:txBody>
      </p:sp>
      <p:sp>
        <p:nvSpPr>
          <p:cNvPr id="6" name="Google Shape;162;p16">
            <a:extLst>
              <a:ext uri="{FF2B5EF4-FFF2-40B4-BE49-F238E27FC236}">
                <a16:creationId xmlns:a16="http://schemas.microsoft.com/office/drawing/2014/main" id="{BB727D68-AD99-2657-940B-2B3FBE2CA208}"/>
              </a:ext>
            </a:extLst>
          </p:cNvPr>
          <p:cNvSpPr txBox="1">
            <a:spLocks/>
          </p:cNvSpPr>
          <p:nvPr/>
        </p:nvSpPr>
        <p:spPr>
          <a:xfrm>
            <a:off x="179327" y="-132476"/>
            <a:ext cx="5916673" cy="76835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entury Gothic" panose="020B0502020202020204" pitchFamily="34" charset="0"/>
                <a:ea typeface="Helen Bg" panose="02000500030000020004" pitchFamily="50" charset="-52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bg-BG" sz="1800" b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Примери за добри практики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688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  <p:sp>
        <p:nvSpPr>
          <p:cNvPr id="7" name="Google Shape;163;p16">
            <a:extLst>
              <a:ext uri="{FF2B5EF4-FFF2-40B4-BE49-F238E27FC236}">
                <a16:creationId xmlns:a16="http://schemas.microsoft.com/office/drawing/2014/main" id="{5218AC9C-D887-CD4E-CA61-64FE23DFB474}"/>
              </a:ext>
            </a:extLst>
          </p:cNvPr>
          <p:cNvSpPr txBox="1">
            <a:spLocks/>
          </p:cNvSpPr>
          <p:nvPr/>
        </p:nvSpPr>
        <p:spPr>
          <a:xfrm>
            <a:off x="6265320" y="1776459"/>
            <a:ext cx="5603219" cy="500143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╸"/>
              <a:defRPr sz="1400" b="0" i="0" u="none" strike="noStrike" cap="none">
                <a:solidFill>
                  <a:srgbClr val="000000"/>
                </a:solidFill>
                <a:latin typeface="Century Gothic" panose="020B0502020202020204" pitchFamily="34" charset="0"/>
                <a:ea typeface="Helen Bg" panose="02000500030000020004" pitchFamily="50" charset="-52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‧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‧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50000"/>
              </a:lnSpc>
              <a:spcAft>
                <a:spcPts val="1200"/>
              </a:spcAft>
              <a:buClr>
                <a:srgbClr val="4C738B"/>
              </a:buClr>
              <a:buFont typeface="Wingdings" panose="05000000000000000000" pitchFamily="2" charset="2"/>
              <a:buChar char="§"/>
              <a:defRPr/>
            </a:pPr>
            <a:r>
              <a:rPr lang="en-US" sz="1800" b="1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M</a:t>
            </a:r>
            <a:r>
              <a:rPr lang="bg-BG" sz="1800" b="1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еждународен</a:t>
            </a:r>
            <a:r>
              <a:rPr lang="bg-BG" sz="1800" b="1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проект по програмата Еразъм + </a:t>
            </a:r>
          </a:p>
          <a:p>
            <a:pPr lvl="0">
              <a:lnSpc>
                <a:spcPct val="150000"/>
              </a:lnSpc>
              <a:spcAft>
                <a:spcPts val="1200"/>
              </a:spcAft>
              <a:buClr>
                <a:srgbClr val="4C738B"/>
              </a:buClr>
              <a:buFont typeface="Wingdings" panose="05000000000000000000" pitchFamily="2" charset="2"/>
              <a:buChar char="§"/>
              <a:defRPr/>
            </a:pPr>
            <a:r>
              <a:rPr lang="bg-BG" sz="1800" b="1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Партньори</a:t>
            </a:r>
            <a:r>
              <a:rPr lang="bg-BG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– Клет България / Софийски университет „Св. Климент Охридски“, </a:t>
            </a:r>
            <a:r>
              <a:rPr lang="en-US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Belgrade University, Serbia / Klett</a:t>
            </a:r>
            <a:r>
              <a:rPr lang="bg-BG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Belgrade, Serbia</a:t>
            </a:r>
            <a:r>
              <a:rPr lang="bg-BG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, </a:t>
            </a:r>
            <a:r>
              <a:rPr lang="en-US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Ljubljana university / Rokus Klett, Slovenia</a:t>
            </a:r>
            <a:r>
              <a:rPr lang="bg-BG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+ 45 начални учители от трите партньорски страни</a:t>
            </a:r>
          </a:p>
          <a:p>
            <a:pPr lvl="0">
              <a:lnSpc>
                <a:spcPct val="150000"/>
              </a:lnSpc>
              <a:spcAft>
                <a:spcPts val="1200"/>
              </a:spcAft>
              <a:buClr>
                <a:srgbClr val="4C738B"/>
              </a:buClr>
              <a:buFont typeface="Wingdings" panose="05000000000000000000" pitchFamily="2" charset="2"/>
              <a:buChar char="§"/>
              <a:defRPr/>
            </a:pPr>
            <a:r>
              <a:rPr lang="bg-BG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Център – </a:t>
            </a:r>
            <a:r>
              <a:rPr lang="en-US" sz="1800" b="1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STEAM </a:t>
            </a:r>
            <a:r>
              <a:rPr lang="bg-BG" sz="1800" b="1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в начален етап</a:t>
            </a:r>
            <a:endParaRPr lang="bg-BG" sz="1800" kern="0" dirty="0">
              <a:solidFill>
                <a:srgbClr val="0068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942F13-8C6E-02C4-95B9-B1BB7D857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>
            <a:fillRect/>
          </a:stretch>
        </p:blipFill>
        <p:spPr>
          <a:xfrm>
            <a:off x="179326" y="2026921"/>
            <a:ext cx="5759357" cy="32396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6CC0E9-DC21-6A50-9B9E-E93155661E05}"/>
              </a:ext>
            </a:extLst>
          </p:cNvPr>
          <p:cNvSpPr txBox="1"/>
          <p:nvPr/>
        </p:nvSpPr>
        <p:spPr>
          <a:xfrm>
            <a:off x="6265320" y="251702"/>
            <a:ext cx="5737347" cy="1282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STEM/STEAM in Primary School: Mission Possible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(S.TEMPO project)</a:t>
            </a:r>
            <a:endParaRPr lang="en-US" sz="2400" b="1" dirty="0">
              <a:solidFill>
                <a:srgbClr val="0068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3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54A99B-5E6A-C05C-1866-1FC719C2E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5964" y="2766924"/>
            <a:ext cx="2305120" cy="3085641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Google Shape;163;p16">
            <a:extLst>
              <a:ext uri="{FF2B5EF4-FFF2-40B4-BE49-F238E27FC236}">
                <a16:creationId xmlns:a16="http://schemas.microsoft.com/office/drawing/2014/main" id="{A3661B95-3F3C-2986-68C9-20A39FD25844}"/>
              </a:ext>
            </a:extLst>
          </p:cNvPr>
          <p:cNvSpPr txBox="1">
            <a:spLocks/>
          </p:cNvSpPr>
          <p:nvPr/>
        </p:nvSpPr>
        <p:spPr>
          <a:xfrm>
            <a:off x="515698" y="911020"/>
            <a:ext cx="7659923" cy="31720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╸"/>
              <a:defRPr sz="1400" b="0" i="0" u="none" strike="noStrike" cap="none">
                <a:solidFill>
                  <a:srgbClr val="000000"/>
                </a:solidFill>
                <a:latin typeface="Century Gothic" panose="020B0502020202020204" pitchFamily="34" charset="0"/>
                <a:ea typeface="Helen Bg" panose="02000500030000020004" pitchFamily="50" charset="-52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‧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‧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buClr>
                <a:srgbClr val="00688F"/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</a:t>
            </a:r>
            <a:r>
              <a:rPr lang="ru-RU" sz="1600" b="1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изчерпателна</a:t>
            </a:r>
            <a:r>
              <a:rPr lang="ru-RU" sz="1600" b="1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академично </a:t>
            </a:r>
            <a:r>
              <a:rPr lang="ru-RU" sz="1600" b="1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утвърдена</a:t>
            </a:r>
            <a:r>
              <a:rPr lang="ru-RU" sz="1600" b="1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методология за </a:t>
            </a:r>
            <a:r>
              <a:rPr lang="ru-RU" sz="1600" b="1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проектиране</a:t>
            </a:r>
            <a:r>
              <a:rPr lang="ru-RU" sz="1600" b="1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на STEAM/STEM </a:t>
            </a:r>
            <a:r>
              <a:rPr lang="ru-RU" sz="1600" b="1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дейности</a:t>
            </a:r>
            <a:endParaRPr lang="en-US" sz="1600" b="1" dirty="0">
              <a:solidFill>
                <a:srgbClr val="0068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Clr>
                <a:srgbClr val="00688F"/>
              </a:buClr>
              <a:buNone/>
            </a:pPr>
            <a:r>
              <a:rPr lang="en-US" sz="1600" b="1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</a:t>
            </a:r>
            <a:r>
              <a:rPr lang="bg-BG" sz="160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линк за достъп: </a:t>
            </a:r>
            <a:r>
              <a:rPr lang="en-US" sz="160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https://bg.izzi.digital/DOS/1416960/1434779.html</a:t>
            </a:r>
            <a:endParaRPr lang="bg-BG" sz="1600" dirty="0">
              <a:solidFill>
                <a:srgbClr val="0068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Clr>
                <a:srgbClr val="00688F"/>
              </a:buClr>
              <a:buNone/>
            </a:pPr>
            <a:r>
              <a:rPr lang="bg-BG" sz="160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1600" dirty="0">
              <a:solidFill>
                <a:srgbClr val="0068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688F"/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45 </a:t>
            </a:r>
            <a:r>
              <a:rPr lang="ru-RU" sz="1600" b="1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начални</a:t>
            </a:r>
            <a:r>
              <a:rPr lang="ru-RU" sz="1600" b="1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учители (по 15 от всяка </a:t>
            </a:r>
            <a:r>
              <a:rPr lang="ru-RU" sz="1600" b="1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държава</a:t>
            </a:r>
            <a:r>
              <a:rPr lang="ru-RU" sz="1600" b="1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), </a:t>
            </a:r>
            <a:r>
              <a:rPr lang="ru-RU" sz="1600" b="1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обучени</a:t>
            </a:r>
            <a:r>
              <a:rPr lang="ru-RU" sz="1600" b="1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да </a:t>
            </a:r>
            <a:r>
              <a:rPr lang="ru-RU" sz="1600" b="1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използват</a:t>
            </a:r>
            <a:r>
              <a:rPr lang="ru-RU" sz="1600" b="1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методологията</a:t>
            </a:r>
            <a:endParaRPr lang="en-US" sz="1600" b="1" dirty="0">
              <a:solidFill>
                <a:srgbClr val="0068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</a:t>
            </a:r>
            <a:r>
              <a:rPr lang="bg-BG" sz="160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линк за достъп: </a:t>
            </a:r>
            <a:r>
              <a:rPr lang="en-US" sz="160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https://klett.rs/stempo/</a:t>
            </a:r>
            <a:r>
              <a:rPr lang="en-US" sz="160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bg-BG" sz="1600" dirty="0">
              <a:solidFill>
                <a:srgbClr val="0068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solidFill>
                <a:srgbClr val="0068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688F"/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45 </a:t>
            </a:r>
            <a:r>
              <a:rPr lang="ru-RU" sz="1600" b="1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разработени</a:t>
            </a:r>
            <a:r>
              <a:rPr lang="ru-RU" sz="1600" b="1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STEAM/STEM </a:t>
            </a:r>
            <a:r>
              <a:rPr lang="ru-RU" sz="1600" b="1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дейности</a:t>
            </a:r>
            <a:endParaRPr lang="en-US" sz="1600" b="1" dirty="0">
              <a:solidFill>
                <a:srgbClr val="0068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Clr>
                <a:srgbClr val="00688F"/>
              </a:buClr>
              <a:buNone/>
            </a:pPr>
            <a:r>
              <a:rPr lang="en-US" sz="1600" b="1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</a:t>
            </a:r>
            <a:r>
              <a:rPr lang="bg-BG" sz="160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линк за достъп:  </a:t>
            </a:r>
            <a:r>
              <a:rPr lang="en-US" sz="160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https://bg.izzi.digital/DOS/1416960/1416961.html</a:t>
            </a:r>
            <a:endParaRPr lang="bg-BG" sz="1600" dirty="0">
              <a:solidFill>
                <a:srgbClr val="0068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Clr>
                <a:srgbClr val="00688F"/>
              </a:buClr>
              <a:buNone/>
            </a:pPr>
            <a:endParaRPr lang="en-US" sz="1600" dirty="0">
              <a:solidFill>
                <a:srgbClr val="0068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688F"/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45 </a:t>
            </a:r>
            <a:r>
              <a:rPr lang="ru-RU" sz="1600" b="1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пилотни</a:t>
            </a:r>
            <a:r>
              <a:rPr lang="ru-RU" sz="1600" b="1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проекта на </a:t>
            </a:r>
            <a:r>
              <a:rPr lang="ru-RU" sz="1600" b="1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разработените</a:t>
            </a:r>
            <a:r>
              <a:rPr lang="ru-RU" sz="1600" b="1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STEAM/STEM </a:t>
            </a:r>
            <a:r>
              <a:rPr lang="ru-RU" sz="1600" b="1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дейности</a:t>
            </a:r>
            <a:r>
              <a:rPr lang="ru-RU" sz="1600" b="1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 </a:t>
            </a:r>
            <a:r>
              <a:rPr lang="ru-RU" sz="1600" b="1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реална</a:t>
            </a:r>
            <a:r>
              <a:rPr lang="ru-RU" sz="1600" b="1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класна</a:t>
            </a:r>
            <a:r>
              <a:rPr lang="ru-RU" sz="1600" b="1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среда</a:t>
            </a:r>
          </a:p>
          <a:p>
            <a:pPr marL="285750" indent="-285750">
              <a:lnSpc>
                <a:spcPct val="150000"/>
              </a:lnSpc>
              <a:buClr>
                <a:srgbClr val="00688F"/>
              </a:buClr>
              <a:buFont typeface="Wingdings" panose="05000000000000000000" pitchFamily="2" charset="2"/>
              <a:buChar char="§"/>
            </a:pPr>
            <a:endParaRPr lang="ru-RU" sz="1600" b="1" dirty="0">
              <a:solidFill>
                <a:srgbClr val="0068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688F"/>
              </a:buClr>
              <a:buFont typeface="Wingdings" panose="05000000000000000000" pitchFamily="2" charset="2"/>
              <a:buChar char="§"/>
            </a:pPr>
            <a:r>
              <a:rPr lang="bg-BG" sz="1600" b="1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Свободен достъп до всички онлайн материали</a:t>
            </a:r>
            <a:endParaRPr lang="bg-BG" sz="1600" kern="0" dirty="0">
              <a:solidFill>
                <a:srgbClr val="0068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Google Shape;162;p16">
            <a:extLst>
              <a:ext uri="{FF2B5EF4-FFF2-40B4-BE49-F238E27FC236}">
                <a16:creationId xmlns:a16="http://schemas.microsoft.com/office/drawing/2014/main" id="{FA24E983-EA75-5066-50AB-2BBB7A73FCFA}"/>
              </a:ext>
            </a:extLst>
          </p:cNvPr>
          <p:cNvSpPr txBox="1">
            <a:spLocks/>
          </p:cNvSpPr>
          <p:nvPr/>
        </p:nvSpPr>
        <p:spPr>
          <a:xfrm>
            <a:off x="744010" y="-40822"/>
            <a:ext cx="5240701" cy="76835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entury Gothic" panose="020B0502020202020204" pitchFamily="34" charset="0"/>
                <a:ea typeface="Helen Bg" panose="02000500030000020004" pitchFamily="50" charset="-52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kumimoji="0" lang="bg-BG" sz="2800" b="1" i="0" u="none" strike="noStrike" kern="0" cap="none" spc="0" normalizeH="0" baseline="0" dirty="0">
                <a:ln>
                  <a:noFill/>
                </a:ln>
                <a:solidFill>
                  <a:srgbClr val="FF9E4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Резултат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9E4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1AF115-318F-306C-B6E9-1BCC210E51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6514" y="343357"/>
            <a:ext cx="2234743" cy="3085642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5435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624A5-E893-91A6-5E5E-CA36BF1ED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4691C3-01A1-FF25-9FD5-D41E49049269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1A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endParaRPr lang="en-US" kern="0">
              <a:solidFill>
                <a:srgbClr val="00688F"/>
              </a:solidFill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8CFF4F-2D44-F945-9BED-9E01560BEDF4}"/>
              </a:ext>
            </a:extLst>
          </p:cNvPr>
          <p:cNvSpPr/>
          <p:nvPr/>
        </p:nvSpPr>
        <p:spPr>
          <a:xfrm>
            <a:off x="6280524" y="1357139"/>
            <a:ext cx="5726952" cy="3866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163;p16">
            <a:extLst>
              <a:ext uri="{FF2B5EF4-FFF2-40B4-BE49-F238E27FC236}">
                <a16:creationId xmlns:a16="http://schemas.microsoft.com/office/drawing/2014/main" id="{26AD2FFB-939D-32AC-C39D-71FD7E1E6F4B}"/>
              </a:ext>
            </a:extLst>
          </p:cNvPr>
          <p:cNvSpPr txBox="1">
            <a:spLocks/>
          </p:cNvSpPr>
          <p:nvPr/>
        </p:nvSpPr>
        <p:spPr>
          <a:xfrm>
            <a:off x="400243" y="1842980"/>
            <a:ext cx="5408375" cy="31720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╸"/>
              <a:defRPr sz="1400" b="0" i="0" u="none" strike="noStrike" cap="none">
                <a:solidFill>
                  <a:srgbClr val="000000"/>
                </a:solidFill>
                <a:latin typeface="Century Gothic" panose="020B0502020202020204" pitchFamily="34" charset="0"/>
                <a:ea typeface="Helen Bg" panose="02000500030000020004" pitchFamily="50" charset="-52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‧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‧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 lvl="0" indent="0">
              <a:spcAft>
                <a:spcPts val="1200"/>
              </a:spcAft>
              <a:buClr>
                <a:srgbClr val="4C738B"/>
              </a:buClr>
              <a:buNone/>
              <a:defRPr/>
            </a:pPr>
            <a:r>
              <a:rPr lang="bg-BG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проф. Илиана Мирчева</a:t>
            </a:r>
            <a:endParaRPr lang="en-US" sz="1800" kern="0" dirty="0">
              <a:solidFill>
                <a:srgbClr val="00688F"/>
              </a:solidFill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marL="76200" lvl="0" indent="0">
              <a:spcAft>
                <a:spcPts val="1200"/>
              </a:spcAft>
              <a:buClr>
                <a:srgbClr val="4C738B"/>
              </a:buClr>
              <a:buNone/>
              <a:defRPr/>
            </a:pPr>
            <a:endParaRPr lang="en-US" sz="1000" kern="0" dirty="0">
              <a:solidFill>
                <a:srgbClr val="00688F"/>
              </a:solidFill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  <a:buClr>
                <a:srgbClr val="4C738B"/>
              </a:buClr>
              <a:buFont typeface="Wingdings" panose="05000000000000000000" pitchFamily="2" charset="2"/>
              <a:buChar char="§"/>
              <a:defRPr/>
            </a:pP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акцентират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върху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ученето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чрез опит и игра</a:t>
            </a:r>
            <a:r>
              <a:rPr lang="en-US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;</a:t>
            </a:r>
            <a:endParaRPr lang="ru-RU" sz="1800" kern="0" dirty="0">
              <a:solidFill>
                <a:srgbClr val="00688F"/>
              </a:solidFill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  <a:buClr>
                <a:srgbClr val="4C738B"/>
              </a:buClr>
              <a:buFont typeface="Wingdings" panose="05000000000000000000" pitchFamily="2" charset="2"/>
              <a:buChar char="§"/>
              <a:defRPr/>
            </a:pP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поддържат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високо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ниво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на мотивация</a:t>
            </a:r>
            <a:r>
              <a:rPr lang="en-US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;</a:t>
            </a:r>
            <a:endParaRPr lang="ru-RU" sz="1800" kern="0" dirty="0">
              <a:solidFill>
                <a:srgbClr val="00688F"/>
              </a:solidFill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  <a:buClr>
                <a:srgbClr val="4C738B"/>
              </a:buClr>
              <a:buFont typeface="Wingdings" panose="05000000000000000000" pitchFamily="2" charset="2"/>
              <a:buChar char="§"/>
              <a:defRPr/>
            </a:pP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създават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стимулираща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учебна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среда</a:t>
            </a:r>
            <a:r>
              <a:rPr lang="en-US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;</a:t>
            </a:r>
            <a:endParaRPr lang="ru-RU" sz="1800" kern="0" dirty="0">
              <a:solidFill>
                <a:srgbClr val="00688F"/>
              </a:solidFill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  <a:buClr>
                <a:srgbClr val="4C738B"/>
              </a:buClr>
              <a:buFont typeface="Wingdings" panose="05000000000000000000" pitchFamily="2" charset="2"/>
              <a:buChar char="§"/>
              <a:defRPr/>
            </a:pP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интегрират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традиционни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и</a:t>
            </a:r>
            <a:r>
              <a:rPr lang="en-US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иновативни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методи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на обучение</a:t>
            </a:r>
            <a:r>
              <a:rPr lang="en-US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;</a:t>
            </a:r>
            <a:endParaRPr lang="ru-RU" sz="1800" kern="0" dirty="0">
              <a:solidFill>
                <a:srgbClr val="00688F"/>
              </a:solidFill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  <a:buClr>
                <a:srgbClr val="4C738B"/>
              </a:buClr>
              <a:buFont typeface="Wingdings" panose="05000000000000000000" pitchFamily="2" charset="2"/>
              <a:buChar char="§"/>
              <a:defRPr/>
            </a:pP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развиват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логическо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мислене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, технически умения и 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увереност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, 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необходими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за </a:t>
            </a:r>
            <a:r>
              <a:rPr lang="ru-RU" sz="1800" kern="0" dirty="0" err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бъдещи</a:t>
            </a:r>
            <a:r>
              <a:rPr lang="ru-RU" sz="1800" kern="0" dirty="0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успехи.</a:t>
            </a:r>
            <a:endParaRPr lang="bg-BG" sz="1800" kern="0" dirty="0">
              <a:solidFill>
                <a:srgbClr val="0068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Google Shape;162;p16">
            <a:extLst>
              <a:ext uri="{FF2B5EF4-FFF2-40B4-BE49-F238E27FC236}">
                <a16:creationId xmlns:a16="http://schemas.microsoft.com/office/drawing/2014/main" id="{691C5C9F-9B05-A735-8202-79978E20B19E}"/>
              </a:ext>
            </a:extLst>
          </p:cNvPr>
          <p:cNvSpPr txBox="1">
            <a:spLocks/>
          </p:cNvSpPr>
          <p:nvPr/>
        </p:nvSpPr>
        <p:spPr>
          <a:xfrm>
            <a:off x="675187" y="835999"/>
            <a:ext cx="5240701" cy="76835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entury Gothic" panose="020B0502020202020204" pitchFamily="34" charset="0"/>
                <a:ea typeface="Helen Bg" panose="02000500030000020004" pitchFamily="50" charset="-52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kumimoji="0" lang="ru-RU" sz="2400" b="1" i="0" u="none" strike="noStrike" kern="0" cap="none" spc="0" normalizeH="0" baseline="0" err="1">
                <a:ln>
                  <a:noFill/>
                </a:ln>
                <a:solidFill>
                  <a:srgbClr val="FF9E4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Бобърът</a:t>
            </a:r>
            <a:r>
              <a:rPr kumimoji="0" lang="ru-RU" sz="2400" b="1" i="0" u="none" strike="noStrike" kern="0" cap="none" spc="0" normalizeH="0" baseline="0">
                <a:ln>
                  <a:noFill/>
                </a:ln>
                <a:solidFill>
                  <a:srgbClr val="FF9E4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 и </a:t>
            </a:r>
            <a:r>
              <a:rPr kumimoji="0" lang="ru-RU" sz="2400" b="1" i="0" u="none" strike="noStrike" kern="0" cap="none" spc="0" normalizeH="0" baseline="0" err="1">
                <a:ln>
                  <a:noFill/>
                </a:ln>
                <a:solidFill>
                  <a:srgbClr val="FF9E4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неговите</a:t>
            </a:r>
            <a:r>
              <a:rPr kumimoji="0" lang="ru-RU" sz="2400" b="1" i="0" u="none" strike="noStrike" kern="0" cap="none" spc="0" normalizeH="0" baseline="0">
                <a:ln>
                  <a:noFill/>
                </a:ln>
                <a:solidFill>
                  <a:srgbClr val="FF9E4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 приятели – STEAM </a:t>
            </a:r>
            <a:r>
              <a:rPr kumimoji="0" lang="ru-RU" sz="2400" b="1" i="0" u="none" strike="noStrike" kern="0" cap="none" spc="0" normalizeH="0" baseline="0" err="1">
                <a:ln>
                  <a:noFill/>
                </a:ln>
                <a:solidFill>
                  <a:srgbClr val="FF9E4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проекти</a:t>
            </a:r>
            <a:r>
              <a:rPr kumimoji="0" lang="ru-RU" sz="2400" b="1" i="0" u="none" strike="noStrike" kern="0" cap="none" spc="0" normalizeH="0" baseline="0">
                <a:ln>
                  <a:noFill/>
                </a:ln>
                <a:solidFill>
                  <a:srgbClr val="FF9E4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 за 1. – 4. </a:t>
            </a:r>
            <a:r>
              <a:rPr kumimoji="0" lang="ru-RU" sz="2400" b="1" i="0" u="none" strike="noStrike" kern="0" cap="none" spc="0" normalizeH="0" baseline="0" err="1">
                <a:ln>
                  <a:noFill/>
                </a:ln>
                <a:solidFill>
                  <a:srgbClr val="FF9E4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клас</a:t>
            </a:r>
            <a:endParaRPr kumimoji="0" lang="ru-RU" sz="2400" b="1" i="0" u="none" strike="noStrike" kern="0" cap="none" spc="0" normalizeH="0" baseline="0">
              <a:ln>
                <a:noFill/>
              </a:ln>
              <a:solidFill>
                <a:srgbClr val="FF9E4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F4129E-7FD5-0465-ED87-98DAD7452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7620" y="1435283"/>
            <a:ext cx="4952760" cy="37100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B0A6E4-691B-2E21-949F-2C5C0249A393}"/>
              </a:ext>
            </a:extLst>
          </p:cNvPr>
          <p:cNvSpPr txBox="1"/>
          <p:nvPr/>
        </p:nvSpPr>
        <p:spPr>
          <a:xfrm>
            <a:off x="7017555" y="384209"/>
            <a:ext cx="6097554" cy="451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bg-BG" sz="1800" b="1">
                <a:solidFill>
                  <a:srgbClr val="0068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Примери за добри практики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688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2998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823CE-967D-6FEC-7249-7121E7B84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3;p16">
            <a:extLst>
              <a:ext uri="{FF2B5EF4-FFF2-40B4-BE49-F238E27FC236}">
                <a16:creationId xmlns:a16="http://schemas.microsoft.com/office/drawing/2014/main" id="{EEE85E5C-86DD-2EFC-BBF6-DE5B7D234170}"/>
              </a:ext>
            </a:extLst>
          </p:cNvPr>
          <p:cNvSpPr txBox="1">
            <a:spLocks/>
          </p:cNvSpPr>
          <p:nvPr/>
        </p:nvSpPr>
        <p:spPr>
          <a:xfrm>
            <a:off x="675187" y="590530"/>
            <a:ext cx="6602694" cy="31720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╸"/>
              <a:defRPr sz="1400" b="0" i="0" u="none" strike="noStrike" cap="none">
                <a:solidFill>
                  <a:srgbClr val="000000"/>
                </a:solidFill>
                <a:latin typeface="Century Gothic" panose="020B0502020202020204" pitchFamily="34" charset="0"/>
                <a:ea typeface="Helen Bg" panose="02000500030000020004" pitchFamily="50" charset="-52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‧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‧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4C738B"/>
              </a:buClr>
              <a:buSzPts val="2400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STEAM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помагалата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вдъхновяват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учениците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: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688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4C738B"/>
              </a:buClr>
              <a:buSzPts val="2400"/>
              <a:buFont typeface="Wingdings" panose="05000000000000000000" pitchFamily="2" charset="2"/>
              <a:buChar char="§"/>
              <a:tabLst/>
              <a:defRPr/>
            </a:pPr>
            <a:endParaRPr lang="en-US" sz="1800" b="1" kern="0" dirty="0">
              <a:solidFill>
                <a:srgbClr val="00688F"/>
              </a:solidFill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4C738B"/>
              </a:buClr>
              <a:buSzPts val="24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да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мислят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нестандартно при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решаване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b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</a:b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на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различни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проблеми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688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4C738B"/>
              </a:buClr>
              <a:buSzPts val="24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да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реализират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свои идеи, да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ги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тестват</a:t>
            </a:r>
            <a:b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</a:b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и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подобряват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688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4C738B"/>
              </a:buClr>
              <a:buSzPts val="24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да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работят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в екип, да обменят информация, </a:t>
            </a:r>
            <a:b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</a:b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да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общуват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68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738B"/>
              </a:buClr>
              <a:buSzPts val="2400"/>
              <a:buFont typeface="Wingdings" panose="05000000000000000000" pitchFamily="2" charset="2"/>
              <a:buChar char="§"/>
              <a:tabLst/>
              <a:defRPr/>
            </a:pPr>
            <a:endParaRPr lang="bg-BG" sz="1800" kern="0" dirty="0">
              <a:solidFill>
                <a:srgbClr val="00688F"/>
              </a:solidFill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marL="762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738B"/>
              </a:buClr>
              <a:buSzPts val="2400"/>
              <a:buNone/>
              <a:tabLst/>
              <a:defRPr/>
            </a:pPr>
            <a:endParaRPr kumimoji="0" lang="bg-BG" sz="1800" b="0" i="0" u="none" strike="noStrike" kern="0" cap="none" spc="0" normalizeH="0" baseline="0" noProof="0" dirty="0">
              <a:ln>
                <a:noFill/>
              </a:ln>
              <a:solidFill>
                <a:srgbClr val="00688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738B"/>
              </a:buClr>
              <a:buSzPts val="2400"/>
              <a:buFont typeface="Wingdings" panose="05000000000000000000" pitchFamily="2" charset="2"/>
              <a:buChar char="§"/>
              <a:tabLst/>
              <a:defRPr/>
            </a:pPr>
            <a:endParaRPr kumimoji="0" lang="bg-BG" sz="1800" b="0" i="0" u="none" strike="noStrike" kern="0" cap="none" spc="0" normalizeH="0" baseline="0" noProof="0" dirty="0">
              <a:ln>
                <a:noFill/>
              </a:ln>
              <a:solidFill>
                <a:srgbClr val="00688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</p:txBody>
      </p:sp>
      <p:sp>
        <p:nvSpPr>
          <p:cNvPr id="5" name="Google Shape;162;p16">
            <a:extLst>
              <a:ext uri="{FF2B5EF4-FFF2-40B4-BE49-F238E27FC236}">
                <a16:creationId xmlns:a16="http://schemas.microsoft.com/office/drawing/2014/main" id="{50FC0F39-4FA6-F769-F115-AF6E829584E5}"/>
              </a:ext>
            </a:extLst>
          </p:cNvPr>
          <p:cNvSpPr txBox="1">
            <a:spLocks/>
          </p:cNvSpPr>
          <p:nvPr/>
        </p:nvSpPr>
        <p:spPr>
          <a:xfrm>
            <a:off x="675187" y="835999"/>
            <a:ext cx="5240701" cy="76835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entury Gothic" panose="020B0502020202020204" pitchFamily="34" charset="0"/>
                <a:ea typeface="Helen Bg" panose="02000500030000020004" pitchFamily="50" charset="-52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kumimoji="0" lang="en-US" sz="3400" b="1" i="0" u="none" strike="noStrike" kern="0" cap="none" spc="0" normalizeH="0" baseline="0" noProof="0">
              <a:ln>
                <a:noFill/>
              </a:ln>
              <a:solidFill>
                <a:srgbClr val="FF9E44"/>
              </a:solidFill>
              <a:effectLst/>
              <a:uLnTx/>
              <a:uFillTx/>
              <a:latin typeface="Mont Blanc BG" panose="00000500000000000000" pitchFamily="2" charset="0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AA35E1-4EA1-5B4D-384A-78D817261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2354" y="264955"/>
            <a:ext cx="1981463" cy="26788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3D799E-9AB3-501D-4D4A-996FA3F7C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1951" y="264952"/>
            <a:ext cx="1986328" cy="26788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F778A4-57CA-4113-EA6D-123D73A56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489" y="3069227"/>
            <a:ext cx="2011252" cy="27140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BCE9B8-FA6C-6993-FF18-7105059324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9922" y="3069227"/>
            <a:ext cx="2006327" cy="271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11711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30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 Blanc BG">
      <a:majorFont>
        <a:latin typeface="Mont Blanc BG"/>
        <a:ea typeface=""/>
        <a:cs typeface=""/>
      </a:majorFont>
      <a:minorFont>
        <a:latin typeface="Mont Blanc B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672</Words>
  <Application>Microsoft Office PowerPoint</Application>
  <PresentationFormat>Widescreen</PresentationFormat>
  <Paragraphs>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Mont Blanc BG</vt:lpstr>
      <vt:lpstr>Verdana</vt:lpstr>
      <vt:lpstr>Wingdings</vt:lpstr>
      <vt:lpstr>Contents Slide Master</vt:lpstr>
      <vt:lpstr>Section Break Slide Master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Elena Dimitrova</cp:lastModifiedBy>
  <cp:revision>10</cp:revision>
  <dcterms:created xsi:type="dcterms:W3CDTF">2020-01-20T05:08:25Z</dcterms:created>
  <dcterms:modified xsi:type="dcterms:W3CDTF">2025-08-14T05:33:43Z</dcterms:modified>
</cp:coreProperties>
</file>