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9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45831-D8EB-3ACC-A3BC-BE9D521AA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F47A1-0683-DC6A-D914-9D1A9E4B5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140DD-D8A2-AE7B-C4AE-AB2AEACE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A9975-E184-E64C-5875-356D60A62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97040-C843-55D1-8192-5BBE2D76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82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1775D-173B-66C0-48DE-C6C241521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72ABF-4293-C7FB-3BE4-2D1EB4F6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A53F8-C20F-1D0A-3A24-E42DC06C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633F5-BCFB-221E-D118-9E399662C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C7377-393F-44AD-8C6E-E6EF9F80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4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210C1D-660C-DC98-D5BB-B243EEB82D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08F44F-0F5E-1D69-D87A-DAB265A05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2F4E8-3C0D-1824-BDEA-AB978E1A4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7BA2F-FF9F-54C7-B8D1-978C39E6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A1D91-B0E0-9A13-46DF-E1CA02D3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34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9213B-B70F-396D-4398-011779340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06C82-34C5-426A-C681-42D16737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973A7-C75A-A105-81E6-D47B4EDD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1C261-A167-CE48-7C92-5EC39F02F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CBB32-05F3-8897-5068-7684F23F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1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5199B-4AFA-BB00-6769-F59589B31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14C66-18A7-36D0-1B2D-C174BDBB0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6993C-86E5-91F3-892D-66C8A0AFD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559B2-2B92-08BD-3F2B-B132C33F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19A32-2427-1011-AFFF-F4B6BB85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0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89D1-6B61-F8DC-D608-A920028C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8C7-A325-1CA5-F9C9-3B83203A8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029EA-FE42-CD09-0D2B-6D62B3BCD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9405C-956C-B7B1-24D9-86168BCF0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14AD1-87DC-54C9-F83F-2AA2F7F8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2255B-3FF6-EC3B-F0EC-4994CE1B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1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EBB45-93AB-BA6B-0534-AEB7EB21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174F3-9A05-BB48-6469-292D8D9C4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2641D1-C79E-9E37-9650-9021C8C93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ACE29-60EC-DC16-D8F4-E106EA39A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003ABE-55C8-22C4-D803-CC6011FFD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BA586-D193-69FF-AA00-5E7C00E78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191705-D665-CD94-E0E1-0591EA26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EA67E9-3D41-BE68-0635-462EF74F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55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ED740-350A-413D-37DD-BF769297F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AA71D-4D57-C7D2-84CC-0DF747CA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6B9BD-0491-8303-2F2A-62D80094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35F3A5-F38D-FD59-8658-0DE44C61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95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06AC56-2E8E-3148-4057-3C145219C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F56276-C690-336A-7747-7137DA45A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55AE1-1440-D584-FB53-AD7B3E37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57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04A7C-E95A-190D-23A5-2D1C02FB7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6D4DD-103B-F55B-E991-D1048D40E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DF95A-EBA0-C0AD-25BF-434A6E44C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2370CC-8E02-E375-1C16-AA03A6F9D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433A7-6A5B-B388-3043-CF6E22C07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750F8-B178-F9B5-7511-DF508D383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47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EF325-729A-48E0-CA5F-2568BA20F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22B0DB-F713-EC6C-99D5-2CA3BE3FB5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BEA563-32D1-195E-3E6A-71038A8B9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38A18-A2D6-18F1-AA54-C10F36D5A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1B83C-6ED6-CF3D-D54A-EFCCF746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08FC6-BB5C-6D56-E8E9-A984328B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76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785361-516B-5C7E-0C71-3EF08FACE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21831-F8F2-C78E-66B4-F95326796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18265-7961-783B-88B9-A64747249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0AB7A8-01B8-4A66-BB26-26A0125A6ED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FBB3C-EA33-D96C-B7B5-C7B8E3B14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C168C-BEAE-E674-3C74-8724D4864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98154-4799-4B2A-A0F7-ADE6042B6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42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406D6-836B-5419-149B-9C5F99BE4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0919" y="1122363"/>
            <a:ext cx="10083113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Experimental-driven learning in the age of AI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5AE3BC-6A01-EF8C-37C7-836C3CF97E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andara" panose="020E0502030303020204" pitchFamily="34" charset="0"/>
            </a:endParaRPr>
          </a:p>
          <a:p>
            <a:r>
              <a:rPr lang="en-US" dirty="0">
                <a:latin typeface="Candara" panose="020E0502030303020204" pitchFamily="34" charset="0"/>
              </a:rPr>
              <a:t>Eugenia Kovatcheva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AE2B3E-2F32-40FF-143C-843946D35147}"/>
              </a:ext>
            </a:extLst>
          </p:cNvPr>
          <p:cNvSpPr txBox="1"/>
          <p:nvPr/>
        </p:nvSpPr>
        <p:spPr>
          <a:xfrm>
            <a:off x="4835611" y="6302631"/>
            <a:ext cx="25207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dirty="0">
                <a:latin typeface="Candara" panose="020E0502030303020204" pitchFamily="34" charset="0"/>
              </a:rPr>
              <a:t>24-25 септември 2026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E7B01-6032-660D-286C-53E12F4923D4}"/>
              </a:ext>
            </a:extLst>
          </p:cNvPr>
          <p:cNvSpPr txBox="1"/>
          <p:nvPr/>
        </p:nvSpPr>
        <p:spPr>
          <a:xfrm>
            <a:off x="3099486" y="230616"/>
            <a:ext cx="59930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VI International Educational Forum Education of the Future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80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Candara</vt:lpstr>
      <vt:lpstr>Office Theme</vt:lpstr>
      <vt:lpstr>Experimental-driven learning in the age of 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Eugenia Kovatcheva</dc:creator>
  <cp:lastModifiedBy>Eugenia Kovatcheva</cp:lastModifiedBy>
  <cp:revision>1</cp:revision>
  <dcterms:created xsi:type="dcterms:W3CDTF">2026-06-10T21:30:39Z</dcterms:created>
  <dcterms:modified xsi:type="dcterms:W3CDTF">2026-06-10T21:31:44Z</dcterms:modified>
</cp:coreProperties>
</file>