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8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EFAE-C82E-41C9-9BFD-E2CC6F323D23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BA66-6EC0-437F-A273-CC6CE7E9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66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476" y="772627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Бъдеще на Висшето образование в БЪЛГАРИЯ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476" y="5452688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Гергана Славова</a:t>
            </a:r>
          </a:p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 университет-Варна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2801388"/>
            <a:ext cx="3549536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756060"/>
            <a:ext cx="8610600" cy="1293028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301081"/>
            <a:ext cx="8286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2874" y="-2920535"/>
            <a:ext cx="19057748" cy="12699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0734" y="76437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Фокусът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висшето образование ще се измести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драматично: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излязат от ролята на "доставчици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информация«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се концентрират върху развиването 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 и стратегическо мислене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налетичното мисле  и етиката.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проблемите.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интелигентност и лидерство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 работа с генериране на информация и изкуствен интелект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0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324" y="4651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Университетите на бъдещето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Университетът на бъдещето няма да бъде място, където отиваш, за да получиш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пазара на труда.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бъде по-скоро динамичен център за иновации, мрежа от контакти (networking) и място, където се учиш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правиш нещата реално.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1" y="4156364"/>
            <a:ext cx="5486400" cy="24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898" y="440177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Бъдеще на Висшето образование в БЪЛГАРИЯ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650" y="2194560"/>
            <a:ext cx="4723549" cy="402412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учебните програми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бъдат заменени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сензорни преживявания.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медицина ще извършват сложни операции във виртуална реалност с перфектна симулация на човешката анатомия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архитекти и инженери ще разглеждат 3D модели на сгради и мостове в реален размер, преди те изобщо да бъдат построени.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4560"/>
            <a:ext cx="6096851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9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767" y="573181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Бъдеще на Висшето образование в БЪЛГАРИЯ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482244" cy="4024125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учиш докато си млад, а след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работиш вече не е приложима.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 готови да учат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целия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 живот.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нас образованието ще е поетапно на части: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Примерно: Няколко месеца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интензивен курс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направление: икономика, медицина, технологии, след това приложение на AI в това направление,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години практика, след това три месеца специализация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по-високо ниво.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96" y="2369127"/>
            <a:ext cx="4995948" cy="36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2874" y="-2920535"/>
            <a:ext cx="19057748" cy="12699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Хипер-персонализация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100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да слушат една и съща лекция с еднакво темпо,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Адаптиране 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 материал в реално време според пропуските и силите на всеки отделен студент.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предлагат не просто фиксирани специалности, 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 за избор  по конкретни избераеми дисциплини,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съобразени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личните цели на човека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0567" y="851425"/>
            <a:ext cx="459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бъдещето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5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575" y="490053"/>
            <a:ext cx="8610600" cy="1293028"/>
          </a:xfrm>
        </p:spPr>
        <p:txBody>
          <a:bodyPr/>
          <a:lstStyle/>
          <a:p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можем да подобрим </a:t>
            </a:r>
            <a:r>
              <a:rPr lang="bg-B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на «Живи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да обясняваме само суха теория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пазарно равновесие,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на игрите или еластичност на търсенето),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разиграване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залата, чрез използване на конкретни методи.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може да стане  чрез безплатни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 за икономически експерименти в реално време (като MobLab или дори обикновен Google Forms/Mentimeter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Един реален пример: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299364" cy="4024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поставена задача на студентите да </a:t>
            </a:r>
            <a:r>
              <a:rPr lang="ru-RU" dirty="0"/>
              <a:t>измислят стартъп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Може да се  използва </a:t>
            </a:r>
            <a:r>
              <a:rPr lang="ru-RU" dirty="0"/>
              <a:t>AI платформи, те могат да генерират работещ уебсайт (landing page) за 10 </a:t>
            </a:r>
            <a:r>
              <a:rPr lang="ru-RU" dirty="0" smtClean="0"/>
              <a:t>минути и </a:t>
            </a:r>
            <a:r>
              <a:rPr lang="ru-RU" dirty="0"/>
              <a:t>да създадат рекламна кампания и да направят </a:t>
            </a:r>
            <a:r>
              <a:rPr lang="ru-RU" dirty="0" smtClean="0"/>
              <a:t>тест </a:t>
            </a:r>
            <a:r>
              <a:rPr lang="ru-RU" dirty="0"/>
              <a:t>за реален </a:t>
            </a:r>
            <a:r>
              <a:rPr lang="ru-RU" dirty="0" smtClean="0"/>
              <a:t>интерес </a:t>
            </a:r>
            <a:r>
              <a:rPr lang="ru-RU" dirty="0"/>
              <a:t>на пазара. </a:t>
            </a:r>
            <a:endParaRPr lang="ru-RU" dirty="0" smtClean="0"/>
          </a:p>
          <a:p>
            <a:r>
              <a:rPr lang="ru-RU" dirty="0" smtClean="0"/>
              <a:t>Вече ги учим не просто как </a:t>
            </a:r>
            <a:r>
              <a:rPr lang="ru-RU" dirty="0"/>
              <a:t>да планират перфектно, а как да валидират </a:t>
            </a:r>
            <a:r>
              <a:rPr lang="ru-RU" dirty="0" smtClean="0"/>
              <a:t>идеята си </a:t>
            </a:r>
            <a:r>
              <a:rPr lang="ru-RU" dirty="0"/>
              <a:t>бързо и евтино.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2194560"/>
            <a:ext cx="5669280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324" y="581493"/>
            <a:ext cx="8610600" cy="1293028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Икономиката е жива наука</a:t>
            </a:r>
            <a:r>
              <a:rPr lang="bg-B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 на „Икономическата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 на седмицата“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промяна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инфлационните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нива, % безработица, политически промени, които пряко влияят върху икономиката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ЕС).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 на «живи (актуални)»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 от FRED (Federal Reserve Economic Data), Bloomberg или TradingView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Предаване на умение на студентите да правят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бърз анализ на база на материала, който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е преподаден в момента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4712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531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Vapor Trail</vt:lpstr>
      <vt:lpstr>Бъдеще на Висшето образование в БЪЛГАРИЯ</vt:lpstr>
      <vt:lpstr>PowerPoint Presentation</vt:lpstr>
      <vt:lpstr>Университетите на бъдещето</vt:lpstr>
      <vt:lpstr>Бъдеще на Висшето образование в БЪЛГАРИЯ</vt:lpstr>
      <vt:lpstr>Бъдеще на Висшето образование в БЪЛГАРИЯ</vt:lpstr>
      <vt:lpstr>PowerPoint Presentation</vt:lpstr>
      <vt:lpstr>КАкво можем да подобрим ?</vt:lpstr>
      <vt:lpstr>Един реален пример:</vt:lpstr>
      <vt:lpstr>Икономиката е жива наука: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Бъдеще на Висшето образование в БЪЛГАРИЯ</dc:title>
  <dc:creator>Gery</dc:creator>
  <cp:lastModifiedBy>Gery</cp:lastModifiedBy>
  <cp:revision>8</cp:revision>
  <dcterms:created xsi:type="dcterms:W3CDTF">2026-06-17T07:21:12Z</dcterms:created>
  <dcterms:modified xsi:type="dcterms:W3CDTF">2026-06-17T08:33:39Z</dcterms:modified>
</cp:coreProperties>
</file>