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46" r:id="rId1"/>
  </p:sldMasterIdLst>
  <p:sldIdLst>
    <p:sldId id="256" r:id="rId2"/>
    <p:sldId id="267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илян С. Венков" initials="БСВ" lastIdx="1" clrIdx="0">
    <p:extLst>
      <p:ext uri="{19B8F6BF-5375-455C-9EA6-DF929625EA0E}">
        <p15:presenceInfo xmlns:p15="http://schemas.microsoft.com/office/powerpoint/2012/main" userId="Билян С. Венков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7-14T13:38:57.692" idx="1">
    <p:pos x="7300" y="248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35D394F-AA8A-4E22-949E-B3D1909E0319}" type="datetimeFigureOut">
              <a:rPr lang="bg-BG" smtClean="0"/>
              <a:t>14.7.2026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75DEBE0-D01B-421A-B452-BCA530E38E5E}" type="slidenum">
              <a:rPr lang="bg-BG" smtClean="0"/>
              <a:t>‹#›</a:t>
            </a:fld>
            <a:endParaRPr lang="bg-BG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131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94F-AA8A-4E22-949E-B3D1909E0319}" type="datetimeFigureOut">
              <a:rPr lang="bg-BG" smtClean="0"/>
              <a:t>14.7.2026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BE0-D01B-421A-B452-BCA530E38E5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61238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94F-AA8A-4E22-949E-B3D1909E0319}" type="datetimeFigureOut">
              <a:rPr lang="bg-BG" smtClean="0"/>
              <a:t>14.7.2026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BE0-D01B-421A-B452-BCA530E38E5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83205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94F-AA8A-4E22-949E-B3D1909E0319}" type="datetimeFigureOut">
              <a:rPr lang="bg-BG" smtClean="0"/>
              <a:t>14.7.2026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BE0-D01B-421A-B452-BCA530E38E5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1117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94F-AA8A-4E22-949E-B3D1909E0319}" type="datetimeFigureOut">
              <a:rPr lang="bg-BG" smtClean="0"/>
              <a:t>14.7.2026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BE0-D01B-421A-B452-BCA530E38E5E}" type="slidenum">
              <a:rPr lang="bg-BG" smtClean="0"/>
              <a:t>‹#›</a:t>
            </a:fld>
            <a:endParaRPr lang="bg-BG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1390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94F-AA8A-4E22-949E-B3D1909E0319}" type="datetimeFigureOut">
              <a:rPr lang="bg-BG" smtClean="0"/>
              <a:t>14.7.2026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BE0-D01B-421A-B452-BCA530E38E5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943712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94F-AA8A-4E22-949E-B3D1909E0319}" type="datetimeFigureOut">
              <a:rPr lang="bg-BG" smtClean="0"/>
              <a:t>14.7.2026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BE0-D01B-421A-B452-BCA530E38E5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927136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94F-AA8A-4E22-949E-B3D1909E0319}" type="datetimeFigureOut">
              <a:rPr lang="bg-BG" smtClean="0"/>
              <a:t>14.7.2026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BE0-D01B-421A-B452-BCA530E38E5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1164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94F-AA8A-4E22-949E-B3D1909E0319}" type="datetimeFigureOut">
              <a:rPr lang="bg-BG" smtClean="0"/>
              <a:t>14.7.2026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BE0-D01B-421A-B452-BCA530E38E5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6518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94F-AA8A-4E22-949E-B3D1909E0319}" type="datetimeFigureOut">
              <a:rPr lang="bg-BG" smtClean="0"/>
              <a:t>14.7.2026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BE0-D01B-421A-B452-BCA530E38E5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351823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94F-AA8A-4E22-949E-B3D1909E0319}" type="datetimeFigureOut">
              <a:rPr lang="bg-BG" smtClean="0"/>
              <a:t>14.7.2026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BE0-D01B-421A-B452-BCA530E38E5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68332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435D394F-AA8A-4E22-949E-B3D1909E0319}" type="datetimeFigureOut">
              <a:rPr lang="bg-BG" smtClean="0"/>
              <a:t>14.7.2026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75DEBE0-D01B-421A-B452-BCA530E38E5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81941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  <p:sldLayoutId id="2147484348" r:id="rId2"/>
    <p:sldLayoutId id="2147484349" r:id="rId3"/>
    <p:sldLayoutId id="2147484350" r:id="rId4"/>
    <p:sldLayoutId id="2147484351" r:id="rId5"/>
    <p:sldLayoutId id="2147484352" r:id="rId6"/>
    <p:sldLayoutId id="2147484353" r:id="rId7"/>
    <p:sldLayoutId id="2147484354" r:id="rId8"/>
    <p:sldLayoutId id="2147484355" r:id="rId9"/>
    <p:sldLayoutId id="2147484356" r:id="rId10"/>
    <p:sldLayoutId id="21474843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b="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Образование в бъдещето</a:t>
            </a:r>
            <a:endParaRPr lang="bg-BG" b="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bg-BG" sz="3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Средата като основен фактор в обучението</a:t>
            </a:r>
            <a:endParaRPr lang="bg-BG" sz="3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447869" y="5257799"/>
            <a:ext cx="11457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Участници:                                                                      </a:t>
            </a:r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				 </a:t>
            </a:r>
            <a:r>
              <a:rPr lang="bg-BG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ДГ№52“Бялата  лястовица“</a:t>
            </a:r>
            <a:br>
              <a:rPr lang="bg-BG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</a:br>
            <a:r>
              <a:rPr lang="bg-BG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учител: </a:t>
            </a:r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Билян Венков							гр</a:t>
            </a:r>
            <a:r>
              <a:rPr lang="bg-BG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. Варна                   </a:t>
            </a:r>
            <a:br>
              <a:rPr lang="bg-BG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</a:br>
            <a:r>
              <a:rPr lang="bg-BG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учител: </a:t>
            </a:r>
            <a:r>
              <a:rPr lang="bg-BG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Арфе</a:t>
            </a:r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 Орцева</a:t>
            </a:r>
            <a:endParaRPr lang="bg-BG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25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45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4718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9875520" cy="4195665"/>
          </a:xfrm>
        </p:spPr>
        <p:txBody>
          <a:bodyPr/>
          <a:lstStyle/>
          <a:p>
            <a:r>
              <a:rPr lang="bg-BG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	 </a:t>
            </a:r>
            <a:br>
              <a:rPr lang="bg-BG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</a:br>
            <a:r>
              <a:rPr lang="bg-BG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	 </a:t>
            </a:r>
            <a:r>
              <a:rPr lang="bg-BG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Благодарим за вниманието!</a:t>
            </a:r>
            <a:endParaRPr lang="bg-BG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71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90465" y="1132115"/>
            <a:ext cx="10618237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bg-BG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Основна проблематика на околната среда около </a:t>
            </a:r>
            <a:r>
              <a:rPr lang="bg-BG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ДГ</a:t>
            </a:r>
            <a:r>
              <a:rPr lang="bg-BG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№52“Бялата  лястовица“ : </a:t>
            </a:r>
            <a:endParaRPr lang="bg-BG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690465" y="3484984"/>
            <a:ext cx="10333653" cy="243062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bg-BG" sz="1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- Занемарени тревни площи;</a:t>
            </a:r>
          </a:p>
          <a:p>
            <a:pPr marL="45720" indent="0" algn="ctr">
              <a:buNone/>
            </a:pPr>
            <a:r>
              <a:rPr lang="bg-BG" sz="1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- Липса на растителност;</a:t>
            </a:r>
          </a:p>
          <a:p>
            <a:pPr marL="45720" indent="0" algn="ctr">
              <a:buNone/>
            </a:pPr>
            <a:r>
              <a:rPr lang="bg-BG" sz="1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- Изоставени сгради в близост до градината;</a:t>
            </a:r>
          </a:p>
          <a:p>
            <a:pPr marL="45720" indent="0" algn="ctr">
              <a:buNone/>
            </a:pPr>
            <a:r>
              <a:rPr lang="bg-BG" sz="1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- Изсъхнали дървета;</a:t>
            </a:r>
          </a:p>
          <a:p>
            <a:pPr marL="45720" indent="0" algn="ctr">
              <a:buNone/>
            </a:pPr>
            <a:r>
              <a:rPr lang="bg-BG" sz="1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- Недостиг на сенчеста площ;</a:t>
            </a:r>
          </a:p>
        </p:txBody>
      </p:sp>
    </p:spTree>
    <p:extLst>
      <p:ext uri="{BB962C8B-B14F-4D97-AF65-F5344CB8AC3E}">
        <p14:creationId xmlns:p14="http://schemas.microsoft.com/office/powerpoint/2010/main" val="165205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1466" y="2776097"/>
            <a:ext cx="5887272" cy="3848637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36" y="223935"/>
            <a:ext cx="6077798" cy="3524742"/>
          </a:xfrm>
          <a:prstGeom prst="rect">
            <a:avLst/>
          </a:prstGeom>
        </p:spPr>
      </p:pic>
      <p:sp>
        <p:nvSpPr>
          <p:cNvPr id="2" name="Текстово поле 1"/>
          <p:cNvSpPr txBox="1"/>
          <p:nvPr/>
        </p:nvSpPr>
        <p:spPr>
          <a:xfrm>
            <a:off x="1315616" y="4889241"/>
            <a:ext cx="4478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„Искам да има къде да седим и да има цветни цветя.“</a:t>
            </a:r>
          </a:p>
          <a:p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	     Мартина 4г.</a:t>
            </a: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6568751" y="727788"/>
            <a:ext cx="4348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„Няма дървета, затова е много горещо и не можем да играем.“</a:t>
            </a:r>
          </a:p>
          <a:p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	Станислава 5г.</a:t>
            </a:r>
          </a:p>
        </p:txBody>
      </p:sp>
    </p:spTree>
    <p:extLst>
      <p:ext uri="{BB962C8B-B14F-4D97-AF65-F5344CB8AC3E}">
        <p14:creationId xmlns:p14="http://schemas.microsoft.com/office/powerpoint/2010/main" val="317719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66" y="1085390"/>
            <a:ext cx="7184455" cy="5152095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7996335" y="2556588"/>
            <a:ext cx="36949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„Дядо има такава къща за цветя и в нея гледа домати, когато е студено. Аз много обичам домати и искам тук да имаме.“</a:t>
            </a:r>
          </a:p>
          <a:p>
            <a:r>
              <a:rPr lang="bg-BG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	 </a:t>
            </a:r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   Теодор  6г.</a:t>
            </a:r>
          </a:p>
        </p:txBody>
      </p:sp>
    </p:spTree>
    <p:extLst>
      <p:ext uri="{BB962C8B-B14F-4D97-AF65-F5344CB8AC3E}">
        <p14:creationId xmlns:p14="http://schemas.microsoft.com/office/powerpoint/2010/main" val="212719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1231641" y="609600"/>
            <a:ext cx="10021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„Не ми харесва това (постройката), искам да има къща с ограда и да има цветя в нея.“</a:t>
            </a:r>
          </a:p>
          <a:p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			Александра 3г.</a:t>
            </a:r>
            <a:endParaRPr lang="bg-BG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00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1324947" y="373224"/>
            <a:ext cx="98904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„Хайде да оцветим къщата и да стане по-красива, така майките ще ни пуснат да играем до нея.“</a:t>
            </a:r>
          </a:p>
          <a:p>
            <a:r>
              <a:rPr lang="bg-BG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	</a:t>
            </a:r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			Варвара 5г.</a:t>
            </a:r>
            <a:endParaRPr lang="bg-BG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90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11942"/>
            <a:ext cx="12192001" cy="6969942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1175657" y="606490"/>
            <a:ext cx="6074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„Виж колко красиво стана като на стената има принцеси и </a:t>
            </a:r>
            <a:r>
              <a:rPr lang="bg-BG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принцеска</a:t>
            </a:r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 къща.“</a:t>
            </a:r>
          </a:p>
          <a:p>
            <a:r>
              <a:rPr lang="bg-BG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	</a:t>
            </a:r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	Виктория 3г.</a:t>
            </a:r>
            <a:endParaRPr lang="bg-BG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08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65" y="1204057"/>
            <a:ext cx="6687483" cy="5430008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122" y="186612"/>
            <a:ext cx="5576596" cy="4674637"/>
          </a:xfrm>
          <a:prstGeom prst="rect">
            <a:avLst/>
          </a:prstGeom>
        </p:spPr>
      </p:pic>
      <p:sp>
        <p:nvSpPr>
          <p:cNvPr id="8" name="Текстово поле 7"/>
          <p:cNvSpPr txBox="1"/>
          <p:nvPr/>
        </p:nvSpPr>
        <p:spPr>
          <a:xfrm>
            <a:off x="307910" y="438539"/>
            <a:ext cx="5393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„Прилича ми на пустиня, трябва да има цветя за да е красиво.“</a:t>
            </a:r>
          </a:p>
          <a:p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		Анна 6г.</a:t>
            </a:r>
          </a:p>
        </p:txBody>
      </p:sp>
      <p:sp>
        <p:nvSpPr>
          <p:cNvPr id="10" name="Текстово поле 9"/>
          <p:cNvSpPr txBox="1"/>
          <p:nvPr/>
        </p:nvSpPr>
        <p:spPr>
          <a:xfrm>
            <a:off x="7025951" y="5271796"/>
            <a:ext cx="49887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„Трябва да е цветно и да има голямо дърво, което да прави сянка. В дървото може да се скрият птички и да ни пеят.“</a:t>
            </a:r>
          </a:p>
          <a:p>
            <a:r>
              <a:rPr lang="bg-BG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	</a:t>
            </a:r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           Станислава 5г.</a:t>
            </a:r>
            <a:endParaRPr lang="bg-BG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5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35" y="609600"/>
            <a:ext cx="8094177" cy="5944430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8724122" y="1227296"/>
            <a:ext cx="30884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„Дървото е голямо, защото може да се скрием в него и да открием интересни работи.“</a:t>
            </a:r>
          </a:p>
          <a:p>
            <a:r>
              <a:rPr lang="bg-BG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	</a:t>
            </a:r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Михаела 3г.</a:t>
            </a: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8724122" y="2875000"/>
            <a:ext cx="2864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„Да, ама дървото ти е влязло в оградата.“</a:t>
            </a:r>
          </a:p>
          <a:p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	</a:t>
            </a:r>
            <a:r>
              <a:rPr lang="bg-BG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Матео</a:t>
            </a:r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 3г.</a:t>
            </a:r>
            <a:endParaRPr lang="bg-BG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6" name="Текстово поле 5"/>
          <p:cNvSpPr txBox="1"/>
          <p:nvPr/>
        </p:nvSpPr>
        <p:spPr>
          <a:xfrm>
            <a:off x="8724122" y="3968706"/>
            <a:ext cx="2864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„То е много гладно и ще прави голяма сянка.“ </a:t>
            </a:r>
          </a:p>
          <a:p>
            <a:r>
              <a:rPr lang="bg-BG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	</a:t>
            </a:r>
            <a:r>
              <a:rPr lang="bg-BG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Михаела 3г.</a:t>
            </a:r>
          </a:p>
        </p:txBody>
      </p:sp>
    </p:spTree>
    <p:extLst>
      <p:ext uri="{BB962C8B-B14F-4D97-AF65-F5344CB8AC3E}">
        <p14:creationId xmlns:p14="http://schemas.microsoft.com/office/powerpoint/2010/main" val="229606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а">
  <a:themeElements>
    <a:clrScheme name="База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а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а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</TotalTime>
  <Words>243</Words>
  <Application>Microsoft Office PowerPoint</Application>
  <PresentationFormat>Широк екран</PresentationFormat>
  <Paragraphs>32</Paragraphs>
  <Slides>12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12</vt:i4>
      </vt:variant>
    </vt:vector>
  </HeadingPairs>
  <TitlesOfParts>
    <vt:vector size="15" baseType="lpstr">
      <vt:lpstr>Corbel</vt:lpstr>
      <vt:lpstr>Sans Serif Collection</vt:lpstr>
      <vt:lpstr>База</vt:lpstr>
      <vt:lpstr>Образование в бъдещето</vt:lpstr>
      <vt:lpstr>Основна проблематика на околната среда около ДГ№52“Бялата  лястовица“ : 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     Благодарим за вниманието!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Билян С. Венков</dc:creator>
  <cp:lastModifiedBy>Билян С. Венков</cp:lastModifiedBy>
  <cp:revision>20</cp:revision>
  <dcterms:created xsi:type="dcterms:W3CDTF">2026-07-03T10:07:50Z</dcterms:created>
  <dcterms:modified xsi:type="dcterms:W3CDTF">2026-07-14T10:59:10Z</dcterms:modified>
</cp:coreProperties>
</file>