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87" r:id="rId4"/>
    <p:sldId id="317" r:id="rId5"/>
    <p:sldId id="325" r:id="rId6"/>
    <p:sldId id="328" r:id="rId7"/>
    <p:sldId id="329" r:id="rId8"/>
    <p:sldId id="326" r:id="rId9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915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38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373FD7AF-3071-1C90-79D0-C4DD256EF5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Подзаглавие 2">
            <a:extLst>
              <a:ext uri="{FF2B5EF4-FFF2-40B4-BE49-F238E27FC236}">
                <a16:creationId xmlns:a16="http://schemas.microsoft.com/office/drawing/2014/main" id="{686F2D9D-DEC3-F9C8-4D7D-F2C6131141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bg-BG"/>
              <a:t>Щракнете, за да редактирате стила на подзаглавието в образеца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E0674C6B-A292-6A60-F39D-0559D360C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874B6-CCD0-4C06-90DB-73F413FC1816}" type="datetimeFigureOut">
              <a:rPr lang="bg-BG" smtClean="0"/>
              <a:t>07.8.2026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DBC46593-CF9E-F8A8-5CB7-56ABEAA6D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D32F0CD1-1331-2EED-C5A6-052285D4D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D4049-8D44-485D-AF75-C38B966BC1B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129271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7ECF9336-D92C-F109-A938-CD7F2556E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вертикален текст 2">
            <a:extLst>
              <a:ext uri="{FF2B5EF4-FFF2-40B4-BE49-F238E27FC236}">
                <a16:creationId xmlns:a16="http://schemas.microsoft.com/office/drawing/2014/main" id="{8E7FDBAD-1CDD-E10A-8C8A-F0C0E4E8B0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5F6EF704-B8A3-805B-9248-72E6E2C83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874B6-CCD0-4C06-90DB-73F413FC1816}" type="datetimeFigureOut">
              <a:rPr lang="bg-BG" smtClean="0"/>
              <a:t>07.8.2026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349E35E1-6F80-9C67-005B-36E33ADC6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1737D7E4-E4D2-55FC-6742-541FABFC4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D4049-8D44-485D-AF75-C38B966BC1B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65328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>
            <a:extLst>
              <a:ext uri="{FF2B5EF4-FFF2-40B4-BE49-F238E27FC236}">
                <a16:creationId xmlns:a16="http://schemas.microsoft.com/office/drawing/2014/main" id="{C60D85D7-C88A-1D19-C17A-34C4016E9A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вертикален текст 2">
            <a:extLst>
              <a:ext uri="{FF2B5EF4-FFF2-40B4-BE49-F238E27FC236}">
                <a16:creationId xmlns:a16="http://schemas.microsoft.com/office/drawing/2014/main" id="{1AE7B6A6-C034-DD30-0FEA-3DB7400ED1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773AB7D7-19EE-68B9-D509-31EC6D6DB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874B6-CCD0-4C06-90DB-73F413FC1816}" type="datetimeFigureOut">
              <a:rPr lang="bg-BG" smtClean="0"/>
              <a:t>07.8.2026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7BE1DF88-8944-0704-E854-375F4ADB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66CBB2A4-09CF-73C7-5468-2172DB3C3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D4049-8D44-485D-AF75-C38B966BC1B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09340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B5F54F93-642C-EE7D-0EF6-AFD89A41A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8DE47778-073F-64AB-65C8-63D0485081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8CA3DDE5-011D-6684-1D72-78C943AB3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874B6-CCD0-4C06-90DB-73F413FC1816}" type="datetimeFigureOut">
              <a:rPr lang="bg-BG" smtClean="0"/>
              <a:t>07.8.2026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617C77D8-D99A-32CD-1BF2-B13514906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693F0938-E60D-789D-DB96-706BEC2CA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D4049-8D44-485D-AF75-C38B966BC1B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50434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F5CCD8B8-D0DB-0B52-0304-DA19749B1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5148CD9D-3C53-C78C-EC5C-F3E6E1E7AA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023DDD65-F8B3-9965-DD41-F6C707C34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874B6-CCD0-4C06-90DB-73F413FC1816}" type="datetimeFigureOut">
              <a:rPr lang="bg-BG" smtClean="0"/>
              <a:t>07.8.2026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F4585240-BEF9-D3D1-BD2D-E66740ADB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6A05E88C-A16E-749D-3EC2-21B4E0D8A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D4049-8D44-485D-AF75-C38B966BC1B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03581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990B6CB4-5342-A889-0CAB-769B68968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D37A63F8-9E75-B868-4691-EC6160588C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:a16="http://schemas.microsoft.com/office/drawing/2014/main" id="{95444597-F5C7-F550-235C-F357180C8E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EADB0F6C-5C79-F2DF-F5F0-C30D69D23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874B6-CCD0-4C06-90DB-73F413FC1816}" type="datetimeFigureOut">
              <a:rPr lang="bg-BG" smtClean="0"/>
              <a:t>07.8.2026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497A0AB9-43DE-1310-F171-F542D8605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17C78BBB-B118-06EA-960A-5A2E87D2F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D4049-8D44-485D-AF75-C38B966BC1B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33581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ACB0FCFB-990B-29CE-D95C-1643AA996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284B14AA-DD7F-749D-CACD-9ED96CB5A5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:a16="http://schemas.microsoft.com/office/drawing/2014/main" id="{BB7FC1C9-9C16-1D2D-8BF4-8C6D93A6FF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Текстов контейнер 4">
            <a:extLst>
              <a:ext uri="{FF2B5EF4-FFF2-40B4-BE49-F238E27FC236}">
                <a16:creationId xmlns:a16="http://schemas.microsoft.com/office/drawing/2014/main" id="{5812B1B0-9B95-1532-FD1D-FFC388D82E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>
            <a:extLst>
              <a:ext uri="{FF2B5EF4-FFF2-40B4-BE49-F238E27FC236}">
                <a16:creationId xmlns:a16="http://schemas.microsoft.com/office/drawing/2014/main" id="{1AA334D6-2886-F16B-3176-0DF78410A8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7" name="Контейнер за дата 6">
            <a:extLst>
              <a:ext uri="{FF2B5EF4-FFF2-40B4-BE49-F238E27FC236}">
                <a16:creationId xmlns:a16="http://schemas.microsoft.com/office/drawing/2014/main" id="{2F087E5E-EBB4-85C0-B1E7-B72412759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874B6-CCD0-4C06-90DB-73F413FC1816}" type="datetimeFigureOut">
              <a:rPr lang="bg-BG" smtClean="0"/>
              <a:t>07.8.2026 г.</a:t>
            </a:fld>
            <a:endParaRPr lang="bg-BG"/>
          </a:p>
        </p:txBody>
      </p:sp>
      <p:sp>
        <p:nvSpPr>
          <p:cNvPr id="8" name="Контейнер за долния колонтитул 7">
            <a:extLst>
              <a:ext uri="{FF2B5EF4-FFF2-40B4-BE49-F238E27FC236}">
                <a16:creationId xmlns:a16="http://schemas.microsoft.com/office/drawing/2014/main" id="{21D38884-8A97-B3AC-4CD2-F2AE9B0CA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>
            <a:extLst>
              <a:ext uri="{FF2B5EF4-FFF2-40B4-BE49-F238E27FC236}">
                <a16:creationId xmlns:a16="http://schemas.microsoft.com/office/drawing/2014/main" id="{979E8765-46CC-9A3B-9D8E-9FDF3B040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D4049-8D44-485D-AF75-C38B966BC1B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68257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503B1FE1-0689-3B84-BFEC-05D6E5543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дата 2">
            <a:extLst>
              <a:ext uri="{FF2B5EF4-FFF2-40B4-BE49-F238E27FC236}">
                <a16:creationId xmlns:a16="http://schemas.microsoft.com/office/drawing/2014/main" id="{D63F4298-3A71-21A4-28BD-4620F4066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874B6-CCD0-4C06-90DB-73F413FC1816}" type="datetimeFigureOut">
              <a:rPr lang="bg-BG" smtClean="0"/>
              <a:t>07.8.2026 г.</a:t>
            </a:fld>
            <a:endParaRPr lang="bg-BG"/>
          </a:p>
        </p:txBody>
      </p:sp>
      <p:sp>
        <p:nvSpPr>
          <p:cNvPr id="4" name="Контейнер за долния колонтитул 3">
            <a:extLst>
              <a:ext uri="{FF2B5EF4-FFF2-40B4-BE49-F238E27FC236}">
                <a16:creationId xmlns:a16="http://schemas.microsoft.com/office/drawing/2014/main" id="{C584F1D7-CACD-2AD9-4DCA-E3DE25B3C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>
            <a:extLst>
              <a:ext uri="{FF2B5EF4-FFF2-40B4-BE49-F238E27FC236}">
                <a16:creationId xmlns:a16="http://schemas.microsoft.com/office/drawing/2014/main" id="{D84F09B1-D6DE-9A91-8796-3CE9E492C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D4049-8D44-485D-AF75-C38B966BC1B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76220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>
            <a:extLst>
              <a:ext uri="{FF2B5EF4-FFF2-40B4-BE49-F238E27FC236}">
                <a16:creationId xmlns:a16="http://schemas.microsoft.com/office/drawing/2014/main" id="{216FD5F1-DF5A-0DF1-407D-42908CF78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874B6-CCD0-4C06-90DB-73F413FC1816}" type="datetimeFigureOut">
              <a:rPr lang="bg-BG" smtClean="0"/>
              <a:t>07.8.2026 г.</a:t>
            </a:fld>
            <a:endParaRPr lang="bg-BG"/>
          </a:p>
        </p:txBody>
      </p:sp>
      <p:sp>
        <p:nvSpPr>
          <p:cNvPr id="3" name="Контейнер за долния колонтитул 2">
            <a:extLst>
              <a:ext uri="{FF2B5EF4-FFF2-40B4-BE49-F238E27FC236}">
                <a16:creationId xmlns:a16="http://schemas.microsoft.com/office/drawing/2014/main" id="{F393DB9D-8AFC-465A-17D5-734F8F711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805EE40C-FE8A-25A3-A88F-60C6B8734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D4049-8D44-485D-AF75-C38B966BC1B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00931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B3276DA3-F88C-3FD1-78F4-E8903C54C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DE3B8CE1-FA18-B111-EA09-405B028FB4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Текстов контейнер 3">
            <a:extLst>
              <a:ext uri="{FF2B5EF4-FFF2-40B4-BE49-F238E27FC236}">
                <a16:creationId xmlns:a16="http://schemas.microsoft.com/office/drawing/2014/main" id="{9C282D67-082F-3A25-589A-B807F88B4C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1D698907-03AA-D743-E38C-677982A3B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874B6-CCD0-4C06-90DB-73F413FC1816}" type="datetimeFigureOut">
              <a:rPr lang="bg-BG" smtClean="0"/>
              <a:t>07.8.2026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51D323E7-A9DD-52A7-941E-6A6F41F76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E3307353-F98D-BE10-23F4-C92D36887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D4049-8D44-485D-AF75-C38B966BC1B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2134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22A9DF6C-B185-0C51-BC83-FE1610241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картина 2">
            <a:extLst>
              <a:ext uri="{FF2B5EF4-FFF2-40B4-BE49-F238E27FC236}">
                <a16:creationId xmlns:a16="http://schemas.microsoft.com/office/drawing/2014/main" id="{ACB46CFE-11B1-A1E3-DC38-F73FDB1EC3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Текстов контейнер 3">
            <a:extLst>
              <a:ext uri="{FF2B5EF4-FFF2-40B4-BE49-F238E27FC236}">
                <a16:creationId xmlns:a16="http://schemas.microsoft.com/office/drawing/2014/main" id="{23390F3B-C1C9-74C7-76B7-30C6FFA240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858B853E-56C9-9E43-AACD-BCF660726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874B6-CCD0-4C06-90DB-73F413FC1816}" type="datetimeFigureOut">
              <a:rPr lang="bg-BG" smtClean="0"/>
              <a:t>07.8.2026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C69C1B5F-E27E-F354-B8B6-F0C914369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F361FC32-E599-3AE3-901F-0A9A2E7CC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D4049-8D44-485D-AF75-C38B966BC1B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84066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>
            <a:extLst>
              <a:ext uri="{FF2B5EF4-FFF2-40B4-BE49-F238E27FC236}">
                <a16:creationId xmlns:a16="http://schemas.microsoft.com/office/drawing/2014/main" id="{376DEE45-21DB-8E54-43E5-DCF60BDBE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5F75E2D6-2740-9008-FE29-1741C60DAB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82923C8C-FF25-240E-1F9D-4D2CD55106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4874B6-CCD0-4C06-90DB-73F413FC1816}" type="datetimeFigureOut">
              <a:rPr lang="bg-BG" smtClean="0"/>
              <a:t>07.8.2026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A2F0772E-8512-6B1A-4BC2-16131AFDF9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2FC7882F-7E1F-1F01-35B3-DAEA041567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7D4049-8D44-485D-AF75-C38B966BC1B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8737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4.png"/><Relationship Id="rId7" Type="http://schemas.openxmlformats.org/officeDocument/2006/relationships/image" Target="../media/image1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5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25.png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12" Type="http://schemas.microsoft.com/office/2007/relationships/hdphoto" Target="../media/hdphoto6.wdp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11" Type="http://schemas.openxmlformats.org/officeDocument/2006/relationships/image" Target="../media/image24.png"/><Relationship Id="rId5" Type="http://schemas.openxmlformats.org/officeDocument/2006/relationships/image" Target="../media/image20.png"/><Relationship Id="rId10" Type="http://schemas.openxmlformats.org/officeDocument/2006/relationships/image" Target="../media/image23.png"/><Relationship Id="rId4" Type="http://schemas.openxmlformats.org/officeDocument/2006/relationships/image" Target="../media/image19.png"/><Relationship Id="rId9" Type="http://schemas.openxmlformats.org/officeDocument/2006/relationships/image" Target="../media/image22.png"/><Relationship Id="rId14" Type="http://schemas.openxmlformats.org/officeDocument/2006/relationships/hyperlink" Target="https://youtu.be/0i1xJiBktVk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34.png"/><Relationship Id="rId5" Type="http://schemas.openxmlformats.org/officeDocument/2006/relationships/image" Target="../media/image29.png"/><Relationship Id="rId10" Type="http://schemas.openxmlformats.org/officeDocument/2006/relationships/image" Target="../media/image33.png"/><Relationship Id="rId4" Type="http://schemas.openxmlformats.org/officeDocument/2006/relationships/image" Target="../media/image28.jpg"/><Relationship Id="rId9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g"/><Relationship Id="rId3" Type="http://schemas.openxmlformats.org/officeDocument/2006/relationships/image" Target="../media/image37.png"/><Relationship Id="rId7" Type="http://schemas.openxmlformats.org/officeDocument/2006/relationships/image" Target="../media/image4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Картина 12">
            <a:extLst>
              <a:ext uri="{FF2B5EF4-FFF2-40B4-BE49-F238E27FC236}">
                <a16:creationId xmlns:a16="http://schemas.microsoft.com/office/drawing/2014/main" id="{D4C60B50-5F96-58A3-0BD7-BB553E28F0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7258" cy="6858000"/>
          </a:xfrm>
          <a:prstGeom prst="rect">
            <a:avLst/>
          </a:prstGeom>
        </p:spPr>
      </p:pic>
      <p:pic>
        <p:nvPicPr>
          <p:cNvPr id="15" name="Картина 14">
            <a:extLst>
              <a:ext uri="{FF2B5EF4-FFF2-40B4-BE49-F238E27FC236}">
                <a16:creationId xmlns:a16="http://schemas.microsoft.com/office/drawing/2014/main" id="{502E255D-757E-D5C3-736C-77A7920A12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384"/>
            <a:ext cx="12277258" cy="6807808"/>
          </a:xfrm>
          <a:prstGeom prst="rect">
            <a:avLst/>
          </a:prstGeom>
        </p:spPr>
      </p:pic>
      <p:pic>
        <p:nvPicPr>
          <p:cNvPr id="17" name="Картина 16">
            <a:extLst>
              <a:ext uri="{FF2B5EF4-FFF2-40B4-BE49-F238E27FC236}">
                <a16:creationId xmlns:a16="http://schemas.microsoft.com/office/drawing/2014/main" id="{0AC29224-0F75-87A6-58D8-FAF48D790D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829" y="3958526"/>
            <a:ext cx="8120884" cy="983388"/>
          </a:xfrm>
          <a:prstGeom prst="rect">
            <a:avLst/>
          </a:prstGeom>
        </p:spPr>
      </p:pic>
      <p:pic>
        <p:nvPicPr>
          <p:cNvPr id="19" name="Картина 18">
            <a:extLst>
              <a:ext uri="{FF2B5EF4-FFF2-40B4-BE49-F238E27FC236}">
                <a16:creationId xmlns:a16="http://schemas.microsoft.com/office/drawing/2014/main" id="{2B099B35-5EE9-221E-B54A-F3C38BDB92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58" y="1990928"/>
            <a:ext cx="6818976" cy="770096"/>
          </a:xfrm>
          <a:prstGeom prst="rect">
            <a:avLst/>
          </a:prstGeom>
        </p:spPr>
      </p:pic>
      <p:pic>
        <p:nvPicPr>
          <p:cNvPr id="2" name="Картина 1">
            <a:extLst>
              <a:ext uri="{FF2B5EF4-FFF2-40B4-BE49-F238E27FC236}">
                <a16:creationId xmlns:a16="http://schemas.microsoft.com/office/drawing/2014/main" id="{EDE8EF05-BA46-24D5-C71E-E4B515B8368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7852" t="16854" r="6077" b="25261"/>
          <a:stretch/>
        </p:blipFill>
        <p:spPr>
          <a:xfrm>
            <a:off x="9834465" y="6023996"/>
            <a:ext cx="2202025" cy="684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63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>
            <a:extLst>
              <a:ext uri="{FF2B5EF4-FFF2-40B4-BE49-F238E27FC236}">
                <a16:creationId xmlns:a16="http://schemas.microsoft.com/office/drawing/2014/main" id="{DFF03479-F8F1-3B9B-5928-4BEA5A8963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g-BG"/>
          </a:p>
        </p:txBody>
      </p:sp>
      <p:pic>
        <p:nvPicPr>
          <p:cNvPr id="13" name="Картина 12">
            <a:extLst>
              <a:ext uri="{FF2B5EF4-FFF2-40B4-BE49-F238E27FC236}">
                <a16:creationId xmlns:a16="http://schemas.microsoft.com/office/drawing/2014/main" id="{07C8D815-3F51-5644-E999-01F3E223EC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Картина 13">
            <a:extLst>
              <a:ext uri="{FF2B5EF4-FFF2-40B4-BE49-F238E27FC236}">
                <a16:creationId xmlns:a16="http://schemas.microsoft.com/office/drawing/2014/main" id="{79711914-2D03-9E17-4CC4-24AD649A40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562" y="1287907"/>
            <a:ext cx="10353675" cy="1209675"/>
          </a:xfrm>
          <a:prstGeom prst="rect">
            <a:avLst/>
          </a:prstGeom>
        </p:spPr>
      </p:pic>
      <p:pic>
        <p:nvPicPr>
          <p:cNvPr id="15" name="Картина 14">
            <a:extLst>
              <a:ext uri="{FF2B5EF4-FFF2-40B4-BE49-F238E27FC236}">
                <a16:creationId xmlns:a16="http://schemas.microsoft.com/office/drawing/2014/main" id="{E7016925-FC3B-36C4-F7A3-CD8EB01C6A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8"/>
          <a:stretch/>
        </p:blipFill>
        <p:spPr>
          <a:xfrm>
            <a:off x="788953" y="3087458"/>
            <a:ext cx="10918892" cy="2028825"/>
          </a:xfrm>
          <a:prstGeom prst="rect">
            <a:avLst/>
          </a:prstGeom>
        </p:spPr>
      </p:pic>
      <p:pic>
        <p:nvPicPr>
          <p:cNvPr id="2" name="Картина 1">
            <a:extLst>
              <a:ext uri="{FF2B5EF4-FFF2-40B4-BE49-F238E27FC236}">
                <a16:creationId xmlns:a16="http://schemas.microsoft.com/office/drawing/2014/main" id="{0968BF61-D9B0-7076-3FEB-75BDFF9571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5794" y="5910263"/>
            <a:ext cx="4633362" cy="76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642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00E066D2-5A7A-F65A-F40D-96B8C3FF0A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88127" y="-2674151"/>
            <a:ext cx="6864641" cy="12199660"/>
          </a:xfrm>
          <a:prstGeom prst="rect">
            <a:avLst/>
          </a:prstGeom>
        </p:spPr>
      </p:pic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7826407E-C998-F8D7-0708-39D42000D9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12" b="26937"/>
          <a:stretch>
            <a:fillRect/>
          </a:stretch>
        </p:blipFill>
        <p:spPr>
          <a:xfrm>
            <a:off x="450697" y="1280797"/>
            <a:ext cx="5431787" cy="2837185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Текстово поле 5">
            <a:extLst>
              <a:ext uri="{FF2B5EF4-FFF2-40B4-BE49-F238E27FC236}">
                <a16:creationId xmlns:a16="http://schemas.microsoft.com/office/drawing/2014/main" id="{52CCBA2A-ECD9-E963-602D-2DAAF79A09C4}"/>
              </a:ext>
            </a:extLst>
          </p:cNvPr>
          <p:cNvSpPr txBox="1"/>
          <p:nvPr/>
        </p:nvSpPr>
        <p:spPr>
          <a:xfrm>
            <a:off x="1" y="4519962"/>
            <a:ext cx="588248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bg-BG" sz="2400" b="1" dirty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Място, където грижата, традициите и иновациите се обединяват в името на детското благополучие и щастливото израстване.</a:t>
            </a:r>
            <a:endParaRPr lang="bg-BG" sz="2400" b="1" dirty="0">
              <a:solidFill>
                <a:srgbClr val="00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2" name="Картина 1">
            <a:extLst>
              <a:ext uri="{FF2B5EF4-FFF2-40B4-BE49-F238E27FC236}">
                <a16:creationId xmlns:a16="http://schemas.microsoft.com/office/drawing/2014/main" id="{409CDB25-2F1B-E22C-5025-9CFBC32EF4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356"/>
          <a:stretch>
            <a:fillRect/>
          </a:stretch>
        </p:blipFill>
        <p:spPr>
          <a:xfrm>
            <a:off x="6335487" y="3621769"/>
            <a:ext cx="5431787" cy="2837185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2" name="Правоъгълник 11">
            <a:extLst>
              <a:ext uri="{FF2B5EF4-FFF2-40B4-BE49-F238E27FC236}">
                <a16:creationId xmlns:a16="http://schemas.microsoft.com/office/drawing/2014/main" id="{C9D7DA6F-ABE2-34D0-F9CF-AF63C175F59C}"/>
              </a:ext>
            </a:extLst>
          </p:cNvPr>
          <p:cNvSpPr/>
          <p:nvPr/>
        </p:nvSpPr>
        <p:spPr>
          <a:xfrm>
            <a:off x="765053" y="72930"/>
            <a:ext cx="10661893" cy="9140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bg-BG" sz="4800" b="1" dirty="0">
                <a:solidFill>
                  <a:srgbClr val="FF47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Малък райски кът в гр. Варна</a:t>
            </a:r>
            <a:endParaRPr lang="bg-BG" sz="4800" b="1" dirty="0">
              <a:solidFill>
                <a:srgbClr val="FF472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Картина 12">
            <a:extLst>
              <a:ext uri="{FF2B5EF4-FFF2-40B4-BE49-F238E27FC236}">
                <a16:creationId xmlns:a16="http://schemas.microsoft.com/office/drawing/2014/main" id="{75639D59-40FA-8E32-9618-C871311D60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8826" y="666598"/>
            <a:ext cx="3548374" cy="3141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44D538-5526-6453-0E20-F0A6B6EC74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A7FD8193-1328-C33F-5CB3-D3A4997ADF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510" y="-2667509"/>
            <a:ext cx="6864641" cy="12199660"/>
          </a:xfrm>
          <a:prstGeom prst="rect">
            <a:avLst/>
          </a:prstGeom>
        </p:spPr>
      </p:pic>
      <p:sp>
        <p:nvSpPr>
          <p:cNvPr id="12" name="Правоъгълник 11">
            <a:extLst>
              <a:ext uri="{FF2B5EF4-FFF2-40B4-BE49-F238E27FC236}">
                <a16:creationId xmlns:a16="http://schemas.microsoft.com/office/drawing/2014/main" id="{7FAC62FE-E08B-84C2-C5A9-EFD320D8FA10}"/>
              </a:ext>
            </a:extLst>
          </p:cNvPr>
          <p:cNvSpPr/>
          <p:nvPr/>
        </p:nvSpPr>
        <p:spPr>
          <a:xfrm>
            <a:off x="1437513" y="220255"/>
            <a:ext cx="9316974" cy="6401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bg-BG" sz="3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Професионализъм. Отдаденост. Грижа.</a:t>
            </a:r>
            <a:endParaRPr lang="bg-BG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Текстово поле 13">
            <a:extLst>
              <a:ext uri="{FF2B5EF4-FFF2-40B4-BE49-F238E27FC236}">
                <a16:creationId xmlns:a16="http://schemas.microsoft.com/office/drawing/2014/main" id="{D7D5CE46-42D8-0AF9-28FC-B6E0A3A2F2F9}"/>
              </a:ext>
            </a:extLst>
          </p:cNvPr>
          <p:cNvSpPr txBox="1"/>
          <p:nvPr/>
        </p:nvSpPr>
        <p:spPr>
          <a:xfrm>
            <a:off x="2303361" y="4218157"/>
            <a:ext cx="477289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Екип от опитни и вдъхновени педагози, обединени от обща мисия – да осигурят качествено образование, индивидуален подход и подкрепяща среда за развитието на всяко дете. Непрекъснатото усъвършенстване и обменът на добри практики са в основата на нашата работа.</a:t>
            </a:r>
            <a:endParaRPr lang="bg-BG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17" name="Картина 16">
            <a:extLst>
              <a:ext uri="{FF2B5EF4-FFF2-40B4-BE49-F238E27FC236}">
                <a16:creationId xmlns:a16="http://schemas.microsoft.com/office/drawing/2014/main" id="{7ADE9592-C663-8D2E-25B4-E17CA06E0F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l="981" t="7519" r="12826" b="19153"/>
          <a:stretch>
            <a:fillRect/>
          </a:stretch>
        </p:blipFill>
        <p:spPr>
          <a:xfrm>
            <a:off x="7576803" y="4059081"/>
            <a:ext cx="3867119" cy="2467400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Картина 8">
            <a:extLst>
              <a:ext uri="{FF2B5EF4-FFF2-40B4-BE49-F238E27FC236}">
                <a16:creationId xmlns:a16="http://schemas.microsoft.com/office/drawing/2014/main" id="{909F9794-FFFA-9236-5C05-CD0F6AD86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816" t="31600" r="7334" b="25510"/>
          <a:stretch>
            <a:fillRect/>
          </a:stretch>
        </p:blipFill>
        <p:spPr>
          <a:xfrm>
            <a:off x="815068" y="1495557"/>
            <a:ext cx="5289406" cy="2156426"/>
          </a:xfrm>
          <a:prstGeom prst="rect">
            <a:avLst/>
          </a:prstGeom>
          <a:solidFill>
            <a:schemeClr val="accent2"/>
          </a:solidFill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Картина 9">
            <a:extLst>
              <a:ext uri="{FF2B5EF4-FFF2-40B4-BE49-F238E27FC236}">
                <a16:creationId xmlns:a16="http://schemas.microsoft.com/office/drawing/2014/main" id="{ACF0ED71-F913-37D8-551B-B6234BA8552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2" y="5147539"/>
            <a:ext cx="1939368" cy="1717103"/>
          </a:xfrm>
          <a:prstGeom prst="rect">
            <a:avLst/>
          </a:prstGeom>
        </p:spPr>
      </p:pic>
      <p:pic>
        <p:nvPicPr>
          <p:cNvPr id="11" name="Picture 4" descr="Награда &quot;Варна&quot; 2025: Културният пулс на града чака своите герои - Новини  Варна">
            <a:extLst>
              <a:ext uri="{FF2B5EF4-FFF2-40B4-BE49-F238E27FC236}">
                <a16:creationId xmlns:a16="http://schemas.microsoft.com/office/drawing/2014/main" id="{BAE997A1-367D-B8F2-7E17-7A3D06BA7B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917" t="1063" r="19551"/>
          <a:stretch>
            <a:fillRect/>
          </a:stretch>
        </p:blipFill>
        <p:spPr bwMode="auto">
          <a:xfrm rot="610649">
            <a:off x="7825657" y="1344019"/>
            <a:ext cx="1798691" cy="1941342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89337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8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118929-21FD-1C71-11BA-2E03C48755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>
            <a:extLst>
              <a:ext uri="{FF2B5EF4-FFF2-40B4-BE49-F238E27FC236}">
                <a16:creationId xmlns:a16="http://schemas.microsoft.com/office/drawing/2014/main" id="{BB10650C-22F2-1CF4-9402-AE8FABFABA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8291"/>
          </a:xfrm>
          <a:prstGeom prst="rect">
            <a:avLst/>
          </a:prstGeom>
        </p:spPr>
      </p:pic>
      <p:pic>
        <p:nvPicPr>
          <p:cNvPr id="3" name="Картина 2">
            <a:extLst>
              <a:ext uri="{FF2B5EF4-FFF2-40B4-BE49-F238E27FC236}">
                <a16:creationId xmlns:a16="http://schemas.microsoft.com/office/drawing/2014/main" id="{86645282-7106-2A65-70A7-E4D4D245E1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686"/>
          <a:stretch>
            <a:fillRect/>
          </a:stretch>
        </p:blipFill>
        <p:spPr>
          <a:xfrm>
            <a:off x="-79898" y="-52577"/>
            <a:ext cx="12271898" cy="6110493"/>
          </a:xfrm>
          <a:prstGeom prst="rect">
            <a:avLst/>
          </a:prstGeom>
        </p:spPr>
      </p:pic>
      <p:pic>
        <p:nvPicPr>
          <p:cNvPr id="10" name="Картина 9">
            <a:extLst>
              <a:ext uri="{FF2B5EF4-FFF2-40B4-BE49-F238E27FC236}">
                <a16:creationId xmlns:a16="http://schemas.microsoft.com/office/drawing/2014/main" id="{37FCE1D1-E6CA-2914-7730-651AC35260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107" y="48088"/>
            <a:ext cx="10837452" cy="3514944"/>
          </a:xfrm>
          <a:prstGeom prst="rect">
            <a:avLst/>
          </a:prstGeom>
        </p:spPr>
      </p:pic>
      <p:sp>
        <p:nvSpPr>
          <p:cNvPr id="22" name="Овал 21">
            <a:extLst>
              <a:ext uri="{FF2B5EF4-FFF2-40B4-BE49-F238E27FC236}">
                <a16:creationId xmlns:a16="http://schemas.microsoft.com/office/drawing/2014/main" id="{71FAECD4-3DED-45B3-84C4-68DAE1492D9C}"/>
              </a:ext>
            </a:extLst>
          </p:cNvPr>
          <p:cNvSpPr/>
          <p:nvPr/>
        </p:nvSpPr>
        <p:spPr>
          <a:xfrm>
            <a:off x="1831452" y="5163490"/>
            <a:ext cx="1239481" cy="517747"/>
          </a:xfrm>
          <a:prstGeom prst="ellipse">
            <a:avLst/>
          </a:prstGeom>
          <a:solidFill>
            <a:srgbClr val="CDF2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dirty="0"/>
          </a:p>
        </p:txBody>
      </p:sp>
      <p:pic>
        <p:nvPicPr>
          <p:cNvPr id="15" name="Картина 14">
            <a:extLst>
              <a:ext uri="{FF2B5EF4-FFF2-40B4-BE49-F238E27FC236}">
                <a16:creationId xmlns:a16="http://schemas.microsoft.com/office/drawing/2014/main" id="{C08BD552-FE1E-ABBD-D7BE-DDA335C62B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096">
            <a:off x="2121696" y="3928358"/>
            <a:ext cx="3427408" cy="2534763"/>
          </a:xfrm>
          <a:prstGeom prst="rect">
            <a:avLst/>
          </a:prstGeom>
        </p:spPr>
      </p:pic>
      <p:pic>
        <p:nvPicPr>
          <p:cNvPr id="13" name="Картина 12">
            <a:extLst>
              <a:ext uri="{FF2B5EF4-FFF2-40B4-BE49-F238E27FC236}">
                <a16:creationId xmlns:a16="http://schemas.microsoft.com/office/drawing/2014/main" id="{79B4AD79-1780-6E38-E4A0-CAB74B4651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79749">
            <a:off x="-139122" y="3128990"/>
            <a:ext cx="3331966" cy="2837611"/>
          </a:xfrm>
          <a:prstGeom prst="rect">
            <a:avLst/>
          </a:prstGeom>
        </p:spPr>
      </p:pic>
      <p:sp>
        <p:nvSpPr>
          <p:cNvPr id="14" name="Текстово поле 13">
            <a:extLst>
              <a:ext uri="{FF2B5EF4-FFF2-40B4-BE49-F238E27FC236}">
                <a16:creationId xmlns:a16="http://schemas.microsoft.com/office/drawing/2014/main" id="{C11CE74F-AD3E-22A7-454A-91D0DE7B4F1D}"/>
              </a:ext>
            </a:extLst>
          </p:cNvPr>
          <p:cNvSpPr txBox="1"/>
          <p:nvPr/>
        </p:nvSpPr>
        <p:spPr>
          <a:xfrm rot="1063975">
            <a:off x="465732" y="3920618"/>
            <a:ext cx="24503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bg-BG" b="1" dirty="0">
                <a:solidFill>
                  <a:schemeClr val="accent2">
                    <a:lumMod val="50000"/>
                  </a:schemeClr>
                </a:solidFill>
                <a:latin typeface="Segoe Print" panose="02000600000000000000" pitchFamily="2" charset="0"/>
              </a:rPr>
              <a:t>„Дигитални творци, а не просто консуматори“</a:t>
            </a:r>
            <a:endParaRPr lang="bg-BG" dirty="0">
              <a:solidFill>
                <a:schemeClr val="accent2">
                  <a:lumMod val="50000"/>
                </a:schemeClr>
              </a:solidFill>
              <a:latin typeface="Segoe Print" panose="02000600000000000000" pitchFamily="2" charset="0"/>
            </a:endParaRPr>
          </a:p>
        </p:txBody>
      </p:sp>
      <p:sp>
        <p:nvSpPr>
          <p:cNvPr id="11" name="Текстово поле 10">
            <a:extLst>
              <a:ext uri="{FF2B5EF4-FFF2-40B4-BE49-F238E27FC236}">
                <a16:creationId xmlns:a16="http://schemas.microsoft.com/office/drawing/2014/main" id="{EBEAED51-617F-E644-0BDE-A42AE1B36194}"/>
              </a:ext>
            </a:extLst>
          </p:cNvPr>
          <p:cNvSpPr txBox="1"/>
          <p:nvPr/>
        </p:nvSpPr>
        <p:spPr>
          <a:xfrm>
            <a:off x="2446030" y="1538828"/>
            <a:ext cx="73063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cs typeface="Times New Roman" panose="02020603050405020304" pitchFamily="18" charset="0"/>
              </a:rPr>
              <a:t>Не просто символ, а вдъхновение за нашата образователна философия.</a:t>
            </a:r>
          </a:p>
          <a:p>
            <a:pPr algn="ctr"/>
            <a:r>
              <a:rPr lang="bg-BG" sz="28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2" name="Текстово поле 11">
            <a:extLst>
              <a:ext uri="{FF2B5EF4-FFF2-40B4-BE49-F238E27FC236}">
                <a16:creationId xmlns:a16="http://schemas.microsoft.com/office/drawing/2014/main" id="{11589836-57E9-0022-AB68-75DB52D9048A}"/>
              </a:ext>
            </a:extLst>
          </p:cNvPr>
          <p:cNvSpPr txBox="1"/>
          <p:nvPr/>
        </p:nvSpPr>
        <p:spPr>
          <a:xfrm>
            <a:off x="1519364" y="2482121"/>
            <a:ext cx="91313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b="1" dirty="0">
                <a:solidFill>
                  <a:schemeClr val="accent5">
                    <a:lumMod val="75000"/>
                  </a:schemeClr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     </a:t>
            </a:r>
            <a:r>
              <a:rPr lang="bg-BG" b="1" noProof="0" dirty="0">
                <a:solidFill>
                  <a:schemeClr val="accent5">
                    <a:lumMod val="75000"/>
                  </a:schemeClr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Работата ни се основава на четири цветни лъча на дъгата, които представят ключовите направления в развитието на детето и съчетават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:</a:t>
            </a:r>
            <a:endParaRPr lang="bg-BG" dirty="0">
              <a:latin typeface="Segoe Print" panose="02000600000000000000" pitchFamily="2" charset="0"/>
            </a:endParaRPr>
          </a:p>
        </p:txBody>
      </p:sp>
      <p:pic>
        <p:nvPicPr>
          <p:cNvPr id="19" name="Картина 18">
            <a:extLst>
              <a:ext uri="{FF2B5EF4-FFF2-40B4-BE49-F238E27FC236}">
                <a16:creationId xmlns:a16="http://schemas.microsoft.com/office/drawing/2014/main" id="{CED2F97C-4451-14E1-46F9-4A00D258DD4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36" r="88368" b="54826"/>
          <a:stretch>
            <a:fillRect/>
          </a:stretch>
        </p:blipFill>
        <p:spPr>
          <a:xfrm rot="20936128">
            <a:off x="3034051" y="845231"/>
            <a:ext cx="530475" cy="619378"/>
          </a:xfrm>
          <a:prstGeom prst="rect">
            <a:avLst/>
          </a:prstGeom>
        </p:spPr>
      </p:pic>
      <p:pic>
        <p:nvPicPr>
          <p:cNvPr id="8" name="Картина 7">
            <a:extLst>
              <a:ext uri="{FF2B5EF4-FFF2-40B4-BE49-F238E27FC236}">
                <a16:creationId xmlns:a16="http://schemas.microsoft.com/office/drawing/2014/main" id="{45513FDD-E01E-E65A-3375-EC77F066A54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18" t="15498" r="74650" b="53364"/>
          <a:stretch>
            <a:fillRect/>
          </a:stretch>
        </p:blipFill>
        <p:spPr>
          <a:xfrm rot="21142607">
            <a:off x="3486550" y="758151"/>
            <a:ext cx="530476" cy="619379"/>
          </a:xfrm>
          <a:prstGeom prst="rect">
            <a:avLst/>
          </a:prstGeom>
        </p:spPr>
      </p:pic>
      <p:pic>
        <p:nvPicPr>
          <p:cNvPr id="17" name="Картина 16">
            <a:extLst>
              <a:ext uri="{FF2B5EF4-FFF2-40B4-BE49-F238E27FC236}">
                <a16:creationId xmlns:a16="http://schemas.microsoft.com/office/drawing/2014/main" id="{9AF6CC3C-01DA-C9D6-6F92-AA776303570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56" t="14693" r="62012" b="54169"/>
          <a:stretch>
            <a:fillRect/>
          </a:stretch>
        </p:blipFill>
        <p:spPr>
          <a:xfrm rot="20820425">
            <a:off x="3936637" y="685136"/>
            <a:ext cx="530476" cy="619379"/>
          </a:xfrm>
          <a:prstGeom prst="rect">
            <a:avLst/>
          </a:prstGeom>
        </p:spPr>
      </p:pic>
      <p:pic>
        <p:nvPicPr>
          <p:cNvPr id="18" name="Картина 17">
            <a:extLst>
              <a:ext uri="{FF2B5EF4-FFF2-40B4-BE49-F238E27FC236}">
                <a16:creationId xmlns:a16="http://schemas.microsoft.com/office/drawing/2014/main" id="{CC4AB8B3-CA7D-2A1F-B85F-089444B0D5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92" t="14746" r="50476" b="54116"/>
          <a:stretch>
            <a:fillRect/>
          </a:stretch>
        </p:blipFill>
        <p:spPr>
          <a:xfrm rot="20947313">
            <a:off x="4325488" y="713423"/>
            <a:ext cx="530476" cy="619379"/>
          </a:xfrm>
          <a:prstGeom prst="rect">
            <a:avLst/>
          </a:prstGeom>
        </p:spPr>
      </p:pic>
      <p:pic>
        <p:nvPicPr>
          <p:cNvPr id="20" name="Картина 19">
            <a:extLst>
              <a:ext uri="{FF2B5EF4-FFF2-40B4-BE49-F238E27FC236}">
                <a16:creationId xmlns:a16="http://schemas.microsoft.com/office/drawing/2014/main" id="{0F61A01D-80EA-33CB-2CD8-F3148A3437F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10" t="14675" r="36958" b="54187"/>
          <a:stretch>
            <a:fillRect/>
          </a:stretch>
        </p:blipFill>
        <p:spPr>
          <a:xfrm rot="20553583">
            <a:off x="4806271" y="655759"/>
            <a:ext cx="530476" cy="619379"/>
          </a:xfrm>
          <a:prstGeom prst="rect">
            <a:avLst/>
          </a:prstGeom>
        </p:spPr>
      </p:pic>
      <p:pic>
        <p:nvPicPr>
          <p:cNvPr id="21" name="Картина 20">
            <a:extLst>
              <a:ext uri="{FF2B5EF4-FFF2-40B4-BE49-F238E27FC236}">
                <a16:creationId xmlns:a16="http://schemas.microsoft.com/office/drawing/2014/main" id="{508AE8C8-C667-C07B-5EF5-209485AA60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67" t="15036" r="27101" b="53826"/>
          <a:stretch>
            <a:fillRect/>
          </a:stretch>
        </p:blipFill>
        <p:spPr>
          <a:xfrm>
            <a:off x="5151144" y="655760"/>
            <a:ext cx="530476" cy="619379"/>
          </a:xfrm>
          <a:prstGeom prst="rect">
            <a:avLst/>
          </a:prstGeom>
        </p:spPr>
      </p:pic>
      <p:pic>
        <p:nvPicPr>
          <p:cNvPr id="23" name="Картина 22">
            <a:extLst>
              <a:ext uri="{FF2B5EF4-FFF2-40B4-BE49-F238E27FC236}">
                <a16:creationId xmlns:a16="http://schemas.microsoft.com/office/drawing/2014/main" id="{4E57818D-A6E4-1061-93B8-4613BBDE863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95" t="15726" r="14873" b="53136"/>
          <a:stretch>
            <a:fillRect/>
          </a:stretch>
        </p:blipFill>
        <p:spPr>
          <a:xfrm rot="603968">
            <a:off x="5581597" y="709802"/>
            <a:ext cx="530476" cy="619379"/>
          </a:xfrm>
          <a:prstGeom prst="rect">
            <a:avLst/>
          </a:prstGeom>
        </p:spPr>
      </p:pic>
      <p:pic>
        <p:nvPicPr>
          <p:cNvPr id="25" name="Картина 24">
            <a:extLst>
              <a:ext uri="{FF2B5EF4-FFF2-40B4-BE49-F238E27FC236}">
                <a16:creationId xmlns:a16="http://schemas.microsoft.com/office/drawing/2014/main" id="{EB56F8B7-D0E8-84F6-0E62-6CC4463C455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50" t="17084" r="1718" b="51778"/>
          <a:stretch>
            <a:fillRect/>
          </a:stretch>
        </p:blipFill>
        <p:spPr>
          <a:xfrm>
            <a:off x="5973670" y="764583"/>
            <a:ext cx="530476" cy="619379"/>
          </a:xfrm>
          <a:prstGeom prst="rect">
            <a:avLst/>
          </a:prstGeom>
        </p:spPr>
      </p:pic>
      <p:pic>
        <p:nvPicPr>
          <p:cNvPr id="26" name="Картина 25">
            <a:extLst>
              <a:ext uri="{FF2B5EF4-FFF2-40B4-BE49-F238E27FC236}">
                <a16:creationId xmlns:a16="http://schemas.microsoft.com/office/drawing/2014/main" id="{865C3E54-269B-CF42-1C83-DDFB3C3CD42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71" t="56561" r="65451" b="12301"/>
          <a:stretch>
            <a:fillRect/>
          </a:stretch>
        </p:blipFill>
        <p:spPr>
          <a:xfrm rot="309528">
            <a:off x="7071850" y="754136"/>
            <a:ext cx="537144" cy="619379"/>
          </a:xfrm>
          <a:prstGeom prst="rect">
            <a:avLst/>
          </a:prstGeom>
        </p:spPr>
      </p:pic>
      <p:pic>
        <p:nvPicPr>
          <p:cNvPr id="27" name="Картина 26">
            <a:extLst>
              <a:ext uri="{FF2B5EF4-FFF2-40B4-BE49-F238E27FC236}">
                <a16:creationId xmlns:a16="http://schemas.microsoft.com/office/drawing/2014/main" id="{9CF0E665-44B8-3CBB-ADA1-D058E7965D7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56" t="55481" r="51112" b="13381"/>
          <a:stretch>
            <a:fillRect/>
          </a:stretch>
        </p:blipFill>
        <p:spPr>
          <a:xfrm rot="21168228">
            <a:off x="7510689" y="749909"/>
            <a:ext cx="530477" cy="619380"/>
          </a:xfrm>
          <a:prstGeom prst="rect">
            <a:avLst/>
          </a:prstGeom>
        </p:spPr>
      </p:pic>
      <p:pic>
        <p:nvPicPr>
          <p:cNvPr id="28" name="Картина 27">
            <a:extLst>
              <a:ext uri="{FF2B5EF4-FFF2-40B4-BE49-F238E27FC236}">
                <a16:creationId xmlns:a16="http://schemas.microsoft.com/office/drawing/2014/main" id="{06165CEA-6BAE-3F2A-2A5A-FBEBA07D338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93" t="55534" r="36775" b="13328"/>
          <a:stretch>
            <a:fillRect/>
          </a:stretch>
        </p:blipFill>
        <p:spPr>
          <a:xfrm rot="355194">
            <a:off x="7945760" y="780330"/>
            <a:ext cx="530476" cy="619379"/>
          </a:xfrm>
          <a:prstGeom prst="rect">
            <a:avLst/>
          </a:prstGeom>
        </p:spPr>
      </p:pic>
      <p:pic>
        <p:nvPicPr>
          <p:cNvPr id="29" name="Картина 28">
            <a:extLst>
              <a:ext uri="{FF2B5EF4-FFF2-40B4-BE49-F238E27FC236}">
                <a16:creationId xmlns:a16="http://schemas.microsoft.com/office/drawing/2014/main" id="{AC6FA73B-7F11-CFE0-02BF-03879A0DDB5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68" t="54449" r="22300" b="14413"/>
          <a:stretch>
            <a:fillRect/>
          </a:stretch>
        </p:blipFill>
        <p:spPr>
          <a:xfrm>
            <a:off x="8306226" y="757914"/>
            <a:ext cx="530476" cy="619379"/>
          </a:xfrm>
          <a:prstGeom prst="rect">
            <a:avLst/>
          </a:prstGeom>
        </p:spPr>
      </p:pic>
      <p:pic>
        <p:nvPicPr>
          <p:cNvPr id="33" name="Картина 32">
            <a:extLst>
              <a:ext uri="{FF2B5EF4-FFF2-40B4-BE49-F238E27FC236}">
                <a16:creationId xmlns:a16="http://schemas.microsoft.com/office/drawing/2014/main" id="{1741249C-944A-4801-8A07-BFE00D654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096">
            <a:off x="2121697" y="3914114"/>
            <a:ext cx="3427408" cy="2534763"/>
          </a:xfrm>
          <a:prstGeom prst="rect">
            <a:avLst/>
          </a:prstGeom>
        </p:spPr>
      </p:pic>
      <p:pic>
        <p:nvPicPr>
          <p:cNvPr id="34" name="Картина 33">
            <a:extLst>
              <a:ext uri="{FF2B5EF4-FFF2-40B4-BE49-F238E27FC236}">
                <a16:creationId xmlns:a16="http://schemas.microsoft.com/office/drawing/2014/main" id="{81C66DC2-09F9-4CA7-AA9B-6B0DD5D7A38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544881" y="2588182"/>
            <a:ext cx="4139543" cy="3865199"/>
          </a:xfrm>
          <a:prstGeom prst="rect">
            <a:avLst/>
          </a:prstGeom>
        </p:spPr>
      </p:pic>
      <p:pic>
        <p:nvPicPr>
          <p:cNvPr id="30" name="Картина 29">
            <a:extLst>
              <a:ext uri="{FF2B5EF4-FFF2-40B4-BE49-F238E27FC236}">
                <a16:creationId xmlns:a16="http://schemas.microsoft.com/office/drawing/2014/main" id="{DA694614-3732-4045-896C-1304B3FCF4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096">
            <a:off x="2125509" y="3913368"/>
            <a:ext cx="3427408" cy="2534763"/>
          </a:xfrm>
          <a:prstGeom prst="rect">
            <a:avLst/>
          </a:prstGeom>
        </p:spPr>
      </p:pic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86EBE751-892C-183B-26E8-53DDC3013FB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2574">
            <a:off x="4841413" y="3953862"/>
            <a:ext cx="3484561" cy="2729637"/>
          </a:xfrm>
          <a:prstGeom prst="rect">
            <a:avLst/>
          </a:prstGeom>
        </p:spPr>
      </p:pic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584825A7-4D63-F7ED-F6BC-63ECBC48B9B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2954">
            <a:off x="7427573" y="3970143"/>
            <a:ext cx="3526373" cy="2412953"/>
          </a:xfrm>
          <a:prstGeom prst="rect">
            <a:avLst/>
          </a:prstGeom>
        </p:spPr>
      </p:pic>
      <p:sp>
        <p:nvSpPr>
          <p:cNvPr id="7" name="Текстово поле 6">
            <a:extLst>
              <a:ext uri="{FF2B5EF4-FFF2-40B4-BE49-F238E27FC236}">
                <a16:creationId xmlns:a16="http://schemas.microsoft.com/office/drawing/2014/main" id="{ECA24626-6D4D-E50D-A509-132F1B951353}"/>
              </a:ext>
            </a:extLst>
          </p:cNvPr>
          <p:cNvSpPr txBox="1"/>
          <p:nvPr/>
        </p:nvSpPr>
        <p:spPr>
          <a:xfrm>
            <a:off x="8601271" y="6477910"/>
            <a:ext cx="3303684" cy="8643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650"/>
              </a:lnSpc>
              <a:buNone/>
            </a:pPr>
            <a:r>
              <a:rPr lang="en-US" b="0" i="0" u="none" strike="noStrike" dirty="0">
                <a:solidFill>
                  <a:srgbClr val="065FD4"/>
                </a:solidFill>
                <a:effectLst/>
                <a:latin typeface="Roboto" panose="02000000000000000000" pitchFamily="2" charset="0"/>
                <a:hlinkClick r:id="rId14"/>
              </a:rPr>
              <a:t>https://youtu.be/0i1xJiBktVk</a:t>
            </a:r>
            <a:endParaRPr lang="en-US" b="0" i="0" dirty="0">
              <a:solidFill>
                <a:srgbClr val="0F0F0F"/>
              </a:solidFill>
              <a:effectLst/>
              <a:latin typeface="Roboto" panose="02000000000000000000" pitchFamily="2" charset="0"/>
            </a:endParaRPr>
          </a:p>
          <a:p>
            <a:pPr>
              <a:buNone/>
            </a:pPr>
            <a:br>
              <a:rPr lang="en-US" dirty="0"/>
            </a:b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241995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6" presetClass="entr" presetSubtype="0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26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5" presetID="26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1" presetID="26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2600"/>
                            </p:stCondLst>
                            <p:childTnLst>
                              <p:par>
                                <p:cTn id="19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5950"/>
                            </p:stCondLst>
                            <p:childTnLst>
                              <p:par>
                                <p:cTn id="20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3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5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53" presetClass="exit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14" grpId="2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Картина 2">
            <a:extLst>
              <a:ext uri="{FF2B5EF4-FFF2-40B4-BE49-F238E27FC236}">
                <a16:creationId xmlns:a16="http://schemas.microsoft.com/office/drawing/2014/main" id="{F44020E3-2914-2796-AEAA-D5B26EA476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721"/>
            <a:ext cx="12249482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46161B62-A6A9-C84F-F935-53A48003A04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808" t="11409" b="17938"/>
          <a:stretch>
            <a:fillRect/>
          </a:stretch>
        </p:blipFill>
        <p:spPr>
          <a:xfrm>
            <a:off x="3040463" y="1247969"/>
            <a:ext cx="2312517" cy="23376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Картина 8">
            <a:extLst>
              <a:ext uri="{FF2B5EF4-FFF2-40B4-BE49-F238E27FC236}">
                <a16:creationId xmlns:a16="http://schemas.microsoft.com/office/drawing/2014/main" id="{D9AB907B-3BEA-99D6-455C-E478690BE7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0" t="9622" r="6808"/>
          <a:stretch>
            <a:fillRect/>
          </a:stretch>
        </p:blipFill>
        <p:spPr>
          <a:xfrm>
            <a:off x="3247542" y="3565155"/>
            <a:ext cx="2234154" cy="32049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Картина 23">
            <a:extLst>
              <a:ext uri="{FF2B5EF4-FFF2-40B4-BE49-F238E27FC236}">
                <a16:creationId xmlns:a16="http://schemas.microsoft.com/office/drawing/2014/main" id="{5655F2AD-C4EC-16E8-A99A-202F1E1693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0735">
            <a:off x="9211345" y="3739004"/>
            <a:ext cx="3070063" cy="18906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Картина 24">
            <a:extLst>
              <a:ext uri="{FF2B5EF4-FFF2-40B4-BE49-F238E27FC236}">
                <a16:creationId xmlns:a16="http://schemas.microsoft.com/office/drawing/2014/main" id="{75489DCD-EC0B-F730-A518-2881905742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0539" y="5343141"/>
            <a:ext cx="1541943" cy="1541943"/>
          </a:xfrm>
          <a:prstGeom prst="rect">
            <a:avLst/>
          </a:prstGeom>
        </p:spPr>
      </p:pic>
      <p:pic>
        <p:nvPicPr>
          <p:cNvPr id="27" name="Картина 26">
            <a:extLst>
              <a:ext uri="{FF2B5EF4-FFF2-40B4-BE49-F238E27FC236}">
                <a16:creationId xmlns:a16="http://schemas.microsoft.com/office/drawing/2014/main" id="{7D52F2B5-B6E6-E10E-84EB-F6A908FC552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2580">
            <a:off x="360034" y="778861"/>
            <a:ext cx="1918832" cy="27668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Картина 28">
            <a:extLst>
              <a:ext uri="{FF2B5EF4-FFF2-40B4-BE49-F238E27FC236}">
                <a16:creationId xmlns:a16="http://schemas.microsoft.com/office/drawing/2014/main" id="{B67A8FB5-C156-2DC1-E130-080094ABFC9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63" y="3585595"/>
            <a:ext cx="2427571" cy="30255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Картина 30">
            <a:extLst>
              <a:ext uri="{FF2B5EF4-FFF2-40B4-BE49-F238E27FC236}">
                <a16:creationId xmlns:a16="http://schemas.microsoft.com/office/drawing/2014/main" id="{13C3F9CC-F782-0655-2606-DB69D402F20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" t="3968" r="1082" b="3602"/>
          <a:stretch>
            <a:fillRect/>
          </a:stretch>
        </p:blipFill>
        <p:spPr>
          <a:xfrm>
            <a:off x="778962" y="64141"/>
            <a:ext cx="10755984" cy="13380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" name="Картина 31">
            <a:extLst>
              <a:ext uri="{FF2B5EF4-FFF2-40B4-BE49-F238E27FC236}">
                <a16:creationId xmlns:a16="http://schemas.microsoft.com/office/drawing/2014/main" id="{0420401D-D86C-9D40-5AB2-7173B6D8702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0208">
            <a:off x="7081732" y="1123746"/>
            <a:ext cx="2051746" cy="2447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Картина 32">
            <a:extLst>
              <a:ext uri="{FF2B5EF4-FFF2-40B4-BE49-F238E27FC236}">
                <a16:creationId xmlns:a16="http://schemas.microsoft.com/office/drawing/2014/main" id="{BDAF9C43-4585-A317-835D-1A5B9BDE75B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2030">
            <a:off x="6032812" y="2615698"/>
            <a:ext cx="1952381" cy="24571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" name="Картина 33">
            <a:extLst>
              <a:ext uri="{FF2B5EF4-FFF2-40B4-BE49-F238E27FC236}">
                <a16:creationId xmlns:a16="http://schemas.microsoft.com/office/drawing/2014/main" id="{5CCCC65D-CB0A-BCD7-2535-53F0EE01FFB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1990">
            <a:off x="7179762" y="4175309"/>
            <a:ext cx="1868345" cy="25126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" name="Картина 34">
            <a:extLst>
              <a:ext uri="{FF2B5EF4-FFF2-40B4-BE49-F238E27FC236}">
                <a16:creationId xmlns:a16="http://schemas.microsoft.com/office/drawing/2014/main" id="{8820955C-6F0B-23A4-99EF-60CD2843C03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7905" y="1401453"/>
            <a:ext cx="2054198" cy="22388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35442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>
            <a:extLst>
              <a:ext uri="{FF2B5EF4-FFF2-40B4-BE49-F238E27FC236}">
                <a16:creationId xmlns:a16="http://schemas.microsoft.com/office/drawing/2014/main" id="{E1E06DE9-7A0B-8476-EE01-CDD916A113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49482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Картина 2">
            <a:extLst>
              <a:ext uri="{FF2B5EF4-FFF2-40B4-BE49-F238E27FC236}">
                <a16:creationId xmlns:a16="http://schemas.microsoft.com/office/drawing/2014/main" id="{310804D2-C12D-C738-9FB5-B0AA185F19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72" r="14735"/>
          <a:stretch>
            <a:fillRect/>
          </a:stretch>
        </p:blipFill>
        <p:spPr>
          <a:xfrm>
            <a:off x="4268565" y="1431246"/>
            <a:ext cx="2393583" cy="29067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BB281BAC-9DC4-9AC7-D2C1-6E955890F8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" t="3968" r="1082" b="3602"/>
          <a:stretch>
            <a:fillRect/>
          </a:stretch>
        </p:blipFill>
        <p:spPr>
          <a:xfrm>
            <a:off x="778962" y="64141"/>
            <a:ext cx="10755984" cy="13380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3BDC342E-A053-AC1A-20A1-8D4828B2D9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818" y="1517376"/>
            <a:ext cx="4200831" cy="25270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Картина 7">
            <a:extLst>
              <a:ext uri="{FF2B5EF4-FFF2-40B4-BE49-F238E27FC236}">
                <a16:creationId xmlns:a16="http://schemas.microsoft.com/office/drawing/2014/main" id="{D2E8D24B-93BF-A825-09B2-342A68C489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4492" y="4338044"/>
            <a:ext cx="4683484" cy="22263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Картина 9">
            <a:extLst>
              <a:ext uri="{FF2B5EF4-FFF2-40B4-BE49-F238E27FC236}">
                <a16:creationId xmlns:a16="http://schemas.microsoft.com/office/drawing/2014/main" id="{FD3751AC-B619-C6F1-6A25-0BD6234F1F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88" y="1486908"/>
            <a:ext cx="2361174" cy="38841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Картина 11">
            <a:extLst>
              <a:ext uri="{FF2B5EF4-FFF2-40B4-BE49-F238E27FC236}">
                <a16:creationId xmlns:a16="http://schemas.microsoft.com/office/drawing/2014/main" id="{885A0B44-31DE-00FB-18EB-0EDF40EA4FA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2" t="7698" r="4090" b="24124"/>
          <a:stretch>
            <a:fillRect/>
          </a:stretch>
        </p:blipFill>
        <p:spPr>
          <a:xfrm>
            <a:off x="2865368" y="4362743"/>
            <a:ext cx="4072380" cy="22644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Картина 12">
            <a:extLst>
              <a:ext uri="{FF2B5EF4-FFF2-40B4-BE49-F238E27FC236}">
                <a16:creationId xmlns:a16="http://schemas.microsoft.com/office/drawing/2014/main" id="{C3A063AF-7688-315D-30EC-590ADD0C054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01" y="5251916"/>
            <a:ext cx="1541943" cy="1541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51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Картина 2">
            <a:extLst>
              <a:ext uri="{FF2B5EF4-FFF2-40B4-BE49-F238E27FC236}">
                <a16:creationId xmlns:a16="http://schemas.microsoft.com/office/drawing/2014/main" id="{72CE8953-9F59-6D39-8073-313877645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57"/>
          <a:stretch>
            <a:fillRect/>
          </a:stretch>
        </p:blipFill>
        <p:spPr>
          <a:xfrm>
            <a:off x="0" y="0"/>
            <a:ext cx="122987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2327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на Office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2515</TotalTime>
  <Words>126</Words>
  <Application>Microsoft Office PowerPoint</Application>
  <PresentationFormat>Широк екран</PresentationFormat>
  <Paragraphs>10</Paragraphs>
  <Slides>8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Roboto</vt:lpstr>
      <vt:lpstr>Segoe Print</vt:lpstr>
      <vt:lpstr>Тема на Office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SSS</cp:lastModifiedBy>
  <cp:revision>15</cp:revision>
  <dcterms:created xsi:type="dcterms:W3CDTF">2026-07-29T10:53:29Z</dcterms:created>
  <dcterms:modified xsi:type="dcterms:W3CDTF">2026-08-07T08:10:06Z</dcterms:modified>
</cp:coreProperties>
</file>