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  <p:sldMasterId id="2147483734" r:id="rId3"/>
  </p:sldMasterIdLst>
  <p:notesMasterIdLst>
    <p:notesMasterId r:id="rId16"/>
  </p:notesMasterIdLst>
  <p:sldIdLst>
    <p:sldId id="409" r:id="rId4"/>
    <p:sldId id="420" r:id="rId5"/>
    <p:sldId id="423" r:id="rId6"/>
    <p:sldId id="433" r:id="rId7"/>
    <p:sldId id="422" r:id="rId8"/>
    <p:sldId id="424" r:id="rId9"/>
    <p:sldId id="425" r:id="rId10"/>
    <p:sldId id="413" r:id="rId11"/>
    <p:sldId id="431" r:id="rId12"/>
    <p:sldId id="432" r:id="rId13"/>
    <p:sldId id="427" r:id="rId14"/>
    <p:sldId id="42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C773"/>
    <a:srgbClr val="FBF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6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68ABFB-A920-4618-8DD8-89E36690124E}" type="doc">
      <dgm:prSet loTypeId="urn:microsoft.com/office/officeart/2005/8/layout/pyramid2" loCatId="pyramid" qsTypeId="urn:microsoft.com/office/officeart/2005/8/quickstyle/simple1" qsCatId="simple" csTypeId="urn:microsoft.com/office/officeart/2005/8/colors/accent0_3" csCatId="mainScheme" phldr="1"/>
      <dgm:spPr/>
    </dgm:pt>
    <dgm:pt modelId="{D75F0E87-8115-444D-8990-B7501FD911A8}">
      <dgm:prSet phldrT="[Text]" custT="1"/>
      <dgm:spPr/>
      <dgm:t>
        <a:bodyPr/>
        <a:lstStyle/>
        <a:p>
          <a:pPr algn="ctr"/>
          <a:r>
            <a:rPr lang="bg-BG" sz="2000" dirty="0">
              <a:solidFill>
                <a:srgbClr val="002060"/>
              </a:solidFill>
              <a:latin typeface="Aptos"/>
            </a:rPr>
            <a:t>Оценяване на процеса</a:t>
          </a:r>
          <a:endParaRPr lang="en-US" sz="2000" dirty="0">
            <a:solidFill>
              <a:srgbClr val="002060"/>
            </a:solidFill>
            <a:latin typeface="Aptos"/>
          </a:endParaRPr>
        </a:p>
      </dgm:t>
    </dgm:pt>
    <dgm:pt modelId="{C688991B-B5D2-4998-BCBD-28C3336BE3E4}" type="parTrans" cxnId="{1C94839D-D331-42EA-977F-DF97F0691089}">
      <dgm:prSet/>
      <dgm:spPr/>
      <dgm:t>
        <a:bodyPr/>
        <a:lstStyle/>
        <a:p>
          <a:endParaRPr lang="en-US"/>
        </a:p>
      </dgm:t>
    </dgm:pt>
    <dgm:pt modelId="{5F0F0BD4-2288-4068-9725-10DD3DAB56C2}" type="sibTrans" cxnId="{1C94839D-D331-42EA-977F-DF97F0691089}">
      <dgm:prSet/>
      <dgm:spPr/>
      <dgm:t>
        <a:bodyPr/>
        <a:lstStyle/>
        <a:p>
          <a:endParaRPr lang="en-US"/>
        </a:p>
      </dgm:t>
    </dgm:pt>
    <dgm:pt modelId="{DE56E416-39F1-403B-BADC-50ECA9DD6A67}">
      <dgm:prSet custT="1"/>
      <dgm:spPr/>
      <dgm:t>
        <a:bodyPr/>
        <a:lstStyle/>
        <a:p>
          <a:pPr algn="ctr" rtl="0"/>
          <a:r>
            <a:rPr lang="bg-BG" altLang="ko-KR" sz="2000" b="0" dirty="0">
              <a:solidFill>
                <a:srgbClr val="002060"/>
              </a:solidFill>
              <a:latin typeface="Aptos"/>
              <a:ea typeface="+mn-ea"/>
              <a:cs typeface="Arial" pitchFamily="34" charset="0"/>
            </a:rPr>
            <a:t>Оценяване на продукта</a:t>
          </a:r>
          <a:endParaRPr lang="ko-KR" altLang="en-US" sz="2000" b="0" dirty="0">
            <a:solidFill>
              <a:srgbClr val="002060"/>
            </a:solidFill>
            <a:latin typeface="Aptos"/>
            <a:ea typeface="+mn-ea"/>
            <a:cs typeface="Arial" pitchFamily="34" charset="0"/>
          </a:endParaRPr>
        </a:p>
      </dgm:t>
    </dgm:pt>
    <dgm:pt modelId="{ECE5690D-48D5-46FA-9CED-8E61A6174264}" type="parTrans" cxnId="{25EDFDA8-DD4A-44C1-8ABA-61B57901F4EA}">
      <dgm:prSet/>
      <dgm:spPr/>
      <dgm:t>
        <a:bodyPr/>
        <a:lstStyle/>
        <a:p>
          <a:endParaRPr lang="en-US"/>
        </a:p>
      </dgm:t>
    </dgm:pt>
    <dgm:pt modelId="{5F122671-A88B-4346-8ABC-7658E6F39676}" type="sibTrans" cxnId="{25EDFDA8-DD4A-44C1-8ABA-61B57901F4EA}">
      <dgm:prSet/>
      <dgm:spPr/>
      <dgm:t>
        <a:bodyPr/>
        <a:lstStyle/>
        <a:p>
          <a:endParaRPr lang="en-US"/>
        </a:p>
      </dgm:t>
    </dgm:pt>
    <dgm:pt modelId="{91955F38-4C48-4BF6-A07D-A53911FBE663}">
      <dgm:prSet custT="1"/>
      <dgm:spPr/>
      <dgm:t>
        <a:bodyPr/>
        <a:lstStyle/>
        <a:p>
          <a:pPr algn="ctr"/>
          <a:r>
            <a:rPr lang="bg-BG" sz="2000" dirty="0">
              <a:solidFill>
                <a:srgbClr val="002060"/>
              </a:solidFill>
              <a:latin typeface="Aptos"/>
            </a:rPr>
            <a:t>Меки умения</a:t>
          </a:r>
          <a:endParaRPr lang="en-US" sz="2000" dirty="0">
            <a:solidFill>
              <a:srgbClr val="002060"/>
            </a:solidFill>
            <a:latin typeface="Aptos"/>
          </a:endParaRPr>
        </a:p>
      </dgm:t>
    </dgm:pt>
    <dgm:pt modelId="{69CB44D8-13AF-454E-AE73-B2668E6E38C1}" type="parTrans" cxnId="{08B6422A-3D15-4DE6-9C39-F9C54EF8D162}">
      <dgm:prSet/>
      <dgm:spPr/>
      <dgm:t>
        <a:bodyPr/>
        <a:lstStyle/>
        <a:p>
          <a:endParaRPr lang="en-US"/>
        </a:p>
      </dgm:t>
    </dgm:pt>
    <dgm:pt modelId="{E9C76995-1344-46F4-A851-4949C75D4A77}" type="sibTrans" cxnId="{08B6422A-3D15-4DE6-9C39-F9C54EF8D162}">
      <dgm:prSet/>
      <dgm:spPr/>
      <dgm:t>
        <a:bodyPr/>
        <a:lstStyle/>
        <a:p>
          <a:endParaRPr lang="en-US"/>
        </a:p>
      </dgm:t>
    </dgm:pt>
    <dgm:pt modelId="{B8406AB3-711E-4F43-A4A1-5CF4892752CE}" type="pres">
      <dgm:prSet presAssocID="{3368ABFB-A920-4618-8DD8-89E36690124E}" presName="compositeShape" presStyleCnt="0">
        <dgm:presLayoutVars>
          <dgm:dir/>
          <dgm:resizeHandles/>
        </dgm:presLayoutVars>
      </dgm:prSet>
      <dgm:spPr/>
    </dgm:pt>
    <dgm:pt modelId="{70020418-584C-461E-89D3-5B10385E7CFC}" type="pres">
      <dgm:prSet presAssocID="{3368ABFB-A920-4618-8DD8-89E36690124E}" presName="pyramid" presStyleLbl="node1" presStyleIdx="0" presStyleCnt="1" custLinFactNeighborX="-302" custLinFactNeighborY="1722"/>
      <dgm:spPr/>
    </dgm:pt>
    <dgm:pt modelId="{8532C566-BEB9-485F-9500-C77DFBDA693D}" type="pres">
      <dgm:prSet presAssocID="{3368ABFB-A920-4618-8DD8-89E36690124E}" presName="theList" presStyleCnt="0"/>
      <dgm:spPr/>
    </dgm:pt>
    <dgm:pt modelId="{541E1DAA-0CD8-4F2E-8E52-C57841433A65}" type="pres">
      <dgm:prSet presAssocID="{D75F0E87-8115-444D-8990-B7501FD911A8}" presName="aNode" presStyleLbl="fgAcc1" presStyleIdx="0" presStyleCnt="3">
        <dgm:presLayoutVars>
          <dgm:bulletEnabled val="1"/>
        </dgm:presLayoutVars>
      </dgm:prSet>
      <dgm:spPr/>
    </dgm:pt>
    <dgm:pt modelId="{23384194-4E50-45F5-877D-03F139064BBF}" type="pres">
      <dgm:prSet presAssocID="{D75F0E87-8115-444D-8990-B7501FD911A8}" presName="aSpace" presStyleCnt="0"/>
      <dgm:spPr/>
    </dgm:pt>
    <dgm:pt modelId="{25E4044E-D7D8-459D-972F-50081234FE67}" type="pres">
      <dgm:prSet presAssocID="{DE56E416-39F1-403B-BADC-50ECA9DD6A67}" presName="aNode" presStyleLbl="fgAcc1" presStyleIdx="1" presStyleCnt="3">
        <dgm:presLayoutVars>
          <dgm:bulletEnabled val="1"/>
        </dgm:presLayoutVars>
      </dgm:prSet>
      <dgm:spPr/>
    </dgm:pt>
    <dgm:pt modelId="{E1A393B1-6414-4412-BA81-E4F88B8D69E1}" type="pres">
      <dgm:prSet presAssocID="{DE56E416-39F1-403B-BADC-50ECA9DD6A67}" presName="aSpace" presStyleCnt="0"/>
      <dgm:spPr/>
    </dgm:pt>
    <dgm:pt modelId="{4D56ABC4-D1AC-41AC-BFF3-55DD64A98A56}" type="pres">
      <dgm:prSet presAssocID="{91955F38-4C48-4BF6-A07D-A53911FBE663}" presName="aNode" presStyleLbl="fgAcc1" presStyleIdx="2" presStyleCnt="3">
        <dgm:presLayoutVars>
          <dgm:bulletEnabled val="1"/>
        </dgm:presLayoutVars>
      </dgm:prSet>
      <dgm:spPr/>
    </dgm:pt>
    <dgm:pt modelId="{D1879861-976D-4899-8F9C-F67185EDDB53}" type="pres">
      <dgm:prSet presAssocID="{91955F38-4C48-4BF6-A07D-A53911FBE663}" presName="aSpace" presStyleCnt="0"/>
      <dgm:spPr/>
    </dgm:pt>
  </dgm:ptLst>
  <dgm:cxnLst>
    <dgm:cxn modelId="{08B6422A-3D15-4DE6-9C39-F9C54EF8D162}" srcId="{3368ABFB-A920-4618-8DD8-89E36690124E}" destId="{91955F38-4C48-4BF6-A07D-A53911FBE663}" srcOrd="2" destOrd="0" parTransId="{69CB44D8-13AF-454E-AE73-B2668E6E38C1}" sibTransId="{E9C76995-1344-46F4-A851-4949C75D4A77}"/>
    <dgm:cxn modelId="{1C94839D-D331-42EA-977F-DF97F0691089}" srcId="{3368ABFB-A920-4618-8DD8-89E36690124E}" destId="{D75F0E87-8115-444D-8990-B7501FD911A8}" srcOrd="0" destOrd="0" parTransId="{C688991B-B5D2-4998-BCBD-28C3336BE3E4}" sibTransId="{5F0F0BD4-2288-4068-9725-10DD3DAB56C2}"/>
    <dgm:cxn modelId="{1427D8A5-AE93-4F3C-9537-2415E4AF8563}" type="presOf" srcId="{3368ABFB-A920-4618-8DD8-89E36690124E}" destId="{B8406AB3-711E-4F43-A4A1-5CF4892752CE}" srcOrd="0" destOrd="0" presId="urn:microsoft.com/office/officeart/2005/8/layout/pyramid2"/>
    <dgm:cxn modelId="{25EDFDA8-DD4A-44C1-8ABA-61B57901F4EA}" srcId="{3368ABFB-A920-4618-8DD8-89E36690124E}" destId="{DE56E416-39F1-403B-BADC-50ECA9DD6A67}" srcOrd="1" destOrd="0" parTransId="{ECE5690D-48D5-46FA-9CED-8E61A6174264}" sibTransId="{5F122671-A88B-4346-8ABC-7658E6F39676}"/>
    <dgm:cxn modelId="{EF103ABE-1289-4437-931A-8C2F530958A0}" type="presOf" srcId="{91955F38-4C48-4BF6-A07D-A53911FBE663}" destId="{4D56ABC4-D1AC-41AC-BFF3-55DD64A98A56}" srcOrd="0" destOrd="0" presId="urn:microsoft.com/office/officeart/2005/8/layout/pyramid2"/>
    <dgm:cxn modelId="{EC8181C9-2CE4-4E8E-A4F6-DC680FBE8BAE}" type="presOf" srcId="{D75F0E87-8115-444D-8990-B7501FD911A8}" destId="{541E1DAA-0CD8-4F2E-8E52-C57841433A65}" srcOrd="0" destOrd="0" presId="urn:microsoft.com/office/officeart/2005/8/layout/pyramid2"/>
    <dgm:cxn modelId="{593553D4-9561-458E-BA8A-82B46D479D77}" type="presOf" srcId="{DE56E416-39F1-403B-BADC-50ECA9DD6A67}" destId="{25E4044E-D7D8-459D-972F-50081234FE67}" srcOrd="0" destOrd="0" presId="urn:microsoft.com/office/officeart/2005/8/layout/pyramid2"/>
    <dgm:cxn modelId="{4AD6AAD8-A33C-4E9A-B12A-7A5F3DADFF4B}" type="presParOf" srcId="{B8406AB3-711E-4F43-A4A1-5CF4892752CE}" destId="{70020418-584C-461E-89D3-5B10385E7CFC}" srcOrd="0" destOrd="0" presId="urn:microsoft.com/office/officeart/2005/8/layout/pyramid2"/>
    <dgm:cxn modelId="{7F22EC9A-F8A8-469F-8C1A-C052D28AF833}" type="presParOf" srcId="{B8406AB3-711E-4F43-A4A1-5CF4892752CE}" destId="{8532C566-BEB9-485F-9500-C77DFBDA693D}" srcOrd="1" destOrd="0" presId="urn:microsoft.com/office/officeart/2005/8/layout/pyramid2"/>
    <dgm:cxn modelId="{EC090266-C3CF-4E39-AB63-81B707D11DE4}" type="presParOf" srcId="{8532C566-BEB9-485F-9500-C77DFBDA693D}" destId="{541E1DAA-0CD8-4F2E-8E52-C57841433A65}" srcOrd="0" destOrd="0" presId="urn:microsoft.com/office/officeart/2005/8/layout/pyramid2"/>
    <dgm:cxn modelId="{4475CB5C-FCE2-468A-B9A0-BEEBF1E327D2}" type="presParOf" srcId="{8532C566-BEB9-485F-9500-C77DFBDA693D}" destId="{23384194-4E50-45F5-877D-03F139064BBF}" srcOrd="1" destOrd="0" presId="urn:microsoft.com/office/officeart/2005/8/layout/pyramid2"/>
    <dgm:cxn modelId="{6DE2F35D-96DB-4C36-9125-C4E3EF1447E0}" type="presParOf" srcId="{8532C566-BEB9-485F-9500-C77DFBDA693D}" destId="{25E4044E-D7D8-459D-972F-50081234FE67}" srcOrd="2" destOrd="0" presId="urn:microsoft.com/office/officeart/2005/8/layout/pyramid2"/>
    <dgm:cxn modelId="{C838486A-C378-4197-BC8E-167FE298C4B6}" type="presParOf" srcId="{8532C566-BEB9-485F-9500-C77DFBDA693D}" destId="{E1A393B1-6414-4412-BA81-E4F88B8D69E1}" srcOrd="3" destOrd="0" presId="urn:microsoft.com/office/officeart/2005/8/layout/pyramid2"/>
    <dgm:cxn modelId="{5CBEEF97-25F7-463D-8EFA-A765B5B762EA}" type="presParOf" srcId="{8532C566-BEB9-485F-9500-C77DFBDA693D}" destId="{4D56ABC4-D1AC-41AC-BFF3-55DD64A98A56}" srcOrd="4" destOrd="0" presId="urn:microsoft.com/office/officeart/2005/8/layout/pyramid2"/>
    <dgm:cxn modelId="{8CFC11A6-4147-409A-A974-FF1867BB99D8}" type="presParOf" srcId="{8532C566-BEB9-485F-9500-C77DFBDA693D}" destId="{D1879861-976D-4899-8F9C-F67185EDDB53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20418-584C-461E-89D3-5B10385E7CFC}">
      <dsp:nvSpPr>
        <dsp:cNvPr id="0" name=""/>
        <dsp:cNvSpPr/>
      </dsp:nvSpPr>
      <dsp:spPr>
        <a:xfrm>
          <a:off x="492344" y="0"/>
          <a:ext cx="4466756" cy="4466756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1E1DAA-0CD8-4F2E-8E52-C57841433A65}">
      <dsp:nvSpPr>
        <dsp:cNvPr id="0" name=""/>
        <dsp:cNvSpPr/>
      </dsp:nvSpPr>
      <dsp:spPr>
        <a:xfrm>
          <a:off x="2739212" y="449074"/>
          <a:ext cx="2903391" cy="1057364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solidFill>
                <a:srgbClr val="002060"/>
              </a:solidFill>
              <a:latin typeface="Aptos"/>
            </a:rPr>
            <a:t>Оценяване на процеса</a:t>
          </a:r>
          <a:endParaRPr lang="en-US" sz="2000" kern="1200" dirty="0">
            <a:solidFill>
              <a:srgbClr val="002060"/>
            </a:solidFill>
            <a:latin typeface="Aptos"/>
          </a:endParaRPr>
        </a:p>
      </dsp:txBody>
      <dsp:txXfrm>
        <a:off x="2790828" y="500690"/>
        <a:ext cx="2800159" cy="954132"/>
      </dsp:txXfrm>
    </dsp:sp>
    <dsp:sp modelId="{25E4044E-D7D8-459D-972F-50081234FE67}">
      <dsp:nvSpPr>
        <dsp:cNvPr id="0" name=""/>
        <dsp:cNvSpPr/>
      </dsp:nvSpPr>
      <dsp:spPr>
        <a:xfrm>
          <a:off x="2739212" y="1638610"/>
          <a:ext cx="2903391" cy="1057364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altLang="ko-KR" sz="2000" b="0" kern="1200" dirty="0">
              <a:solidFill>
                <a:srgbClr val="002060"/>
              </a:solidFill>
              <a:latin typeface="Aptos"/>
              <a:ea typeface="+mn-ea"/>
              <a:cs typeface="Arial" pitchFamily="34" charset="0"/>
            </a:rPr>
            <a:t>Оценяване на продукта</a:t>
          </a:r>
          <a:endParaRPr lang="ko-KR" altLang="en-US" sz="2000" b="0" kern="1200" dirty="0">
            <a:solidFill>
              <a:srgbClr val="002060"/>
            </a:solidFill>
            <a:latin typeface="Aptos"/>
            <a:ea typeface="+mn-ea"/>
            <a:cs typeface="Arial" pitchFamily="34" charset="0"/>
          </a:endParaRPr>
        </a:p>
      </dsp:txBody>
      <dsp:txXfrm>
        <a:off x="2790828" y="1690226"/>
        <a:ext cx="2800159" cy="954132"/>
      </dsp:txXfrm>
    </dsp:sp>
    <dsp:sp modelId="{4D56ABC4-D1AC-41AC-BFF3-55DD64A98A56}">
      <dsp:nvSpPr>
        <dsp:cNvPr id="0" name=""/>
        <dsp:cNvSpPr/>
      </dsp:nvSpPr>
      <dsp:spPr>
        <a:xfrm>
          <a:off x="2739212" y="2828145"/>
          <a:ext cx="2903391" cy="1057364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>
              <a:solidFill>
                <a:srgbClr val="002060"/>
              </a:solidFill>
              <a:latin typeface="Aptos"/>
            </a:rPr>
            <a:t>Меки умения</a:t>
          </a:r>
          <a:endParaRPr lang="en-US" sz="2000" kern="1200" dirty="0">
            <a:solidFill>
              <a:srgbClr val="002060"/>
            </a:solidFill>
            <a:latin typeface="Aptos"/>
          </a:endParaRPr>
        </a:p>
      </dsp:txBody>
      <dsp:txXfrm>
        <a:off x="2790828" y="2879761"/>
        <a:ext cx="2800159" cy="954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49DE897-946C-4218-A8EA-6B08BEA8438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096182" y="2002982"/>
            <a:ext cx="1967385" cy="196760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613E8C0-E521-4405-8605-4F63F6ADB2B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090284" y="2002982"/>
            <a:ext cx="1967385" cy="196760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7C91A56-4155-4E3A-8175-A9EE7C7CC61A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084387" y="2002982"/>
            <a:ext cx="1967385" cy="196760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5B30DAAF-CE37-4424-B98D-6FB12D1677A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1"/>
            <a:ext cx="12191999" cy="417195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1">
            <a:extLst>
              <a:ext uri="{FF2B5EF4-FFF2-40B4-BE49-F238E27FC236}">
                <a16:creationId xmlns:a16="http://schemas.microsoft.com/office/drawing/2014/main" id="{E87C8B05-7C5C-4364-B979-93D67FA7F28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690341" y="2999128"/>
            <a:ext cx="2785716" cy="2784666"/>
          </a:xfrm>
          <a:custGeom>
            <a:avLst/>
            <a:gdLst>
              <a:gd name="connsiteX0" fmla="*/ 1137861 w 2785716"/>
              <a:gd name="connsiteY0" fmla="*/ 0 h 2784666"/>
              <a:gd name="connsiteX1" fmla="*/ 2785716 w 2785716"/>
              <a:gd name="connsiteY1" fmla="*/ 1140221 h 2784666"/>
              <a:gd name="connsiteX2" fmla="*/ 1647855 w 2785716"/>
              <a:gd name="connsiteY2" fmla="*/ 2784666 h 2784666"/>
              <a:gd name="connsiteX3" fmla="*/ 0 w 2785716"/>
              <a:gd name="connsiteY3" fmla="*/ 1644444 h 278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5716" h="2784666">
                <a:moveTo>
                  <a:pt x="1137861" y="0"/>
                </a:moveTo>
                <a:lnTo>
                  <a:pt x="2785716" y="1140221"/>
                </a:lnTo>
                <a:lnTo>
                  <a:pt x="1647855" y="2784666"/>
                </a:lnTo>
                <a:lnTo>
                  <a:pt x="0" y="16444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B68F72C2-E471-44BE-A414-8934AAB572B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674653" y="3623107"/>
            <a:ext cx="2785716" cy="2770089"/>
          </a:xfrm>
          <a:custGeom>
            <a:avLst/>
            <a:gdLst>
              <a:gd name="connsiteX0" fmla="*/ 1137861 w 2785716"/>
              <a:gd name="connsiteY0" fmla="*/ 0 h 2770089"/>
              <a:gd name="connsiteX1" fmla="*/ 2785716 w 2785716"/>
              <a:gd name="connsiteY1" fmla="*/ 1140221 h 2770089"/>
              <a:gd name="connsiteX2" fmla="*/ 1657942 w 2785716"/>
              <a:gd name="connsiteY2" fmla="*/ 2770089 h 2770089"/>
              <a:gd name="connsiteX3" fmla="*/ 1626789 w 2785716"/>
              <a:gd name="connsiteY3" fmla="*/ 2770089 h 2770089"/>
              <a:gd name="connsiteX4" fmla="*/ 0 w 2785716"/>
              <a:gd name="connsiteY4" fmla="*/ 1644444 h 2770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5716" h="2770089">
                <a:moveTo>
                  <a:pt x="1137861" y="0"/>
                </a:moveTo>
                <a:lnTo>
                  <a:pt x="2785716" y="1140221"/>
                </a:lnTo>
                <a:lnTo>
                  <a:pt x="1657942" y="2770089"/>
                </a:lnTo>
                <a:lnTo>
                  <a:pt x="1626789" y="2770089"/>
                </a:lnTo>
                <a:lnTo>
                  <a:pt x="0" y="16444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Picture Placeholder 18">
            <a:extLst>
              <a:ext uri="{FF2B5EF4-FFF2-40B4-BE49-F238E27FC236}">
                <a16:creationId xmlns:a16="http://schemas.microsoft.com/office/drawing/2014/main" id="{510B3ACF-C9D5-4796-9FFF-0C0288FE1FF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93127" y="1209715"/>
            <a:ext cx="2785716" cy="2784666"/>
          </a:xfrm>
          <a:custGeom>
            <a:avLst/>
            <a:gdLst>
              <a:gd name="connsiteX0" fmla="*/ 1137861 w 2785716"/>
              <a:gd name="connsiteY0" fmla="*/ 0 h 2784666"/>
              <a:gd name="connsiteX1" fmla="*/ 2785716 w 2785716"/>
              <a:gd name="connsiteY1" fmla="*/ 1140221 h 2784666"/>
              <a:gd name="connsiteX2" fmla="*/ 1647855 w 2785716"/>
              <a:gd name="connsiteY2" fmla="*/ 2784666 h 2784666"/>
              <a:gd name="connsiteX3" fmla="*/ 0 w 2785716"/>
              <a:gd name="connsiteY3" fmla="*/ 1644444 h 278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5716" h="2784666">
                <a:moveTo>
                  <a:pt x="1137861" y="0"/>
                </a:moveTo>
                <a:lnTo>
                  <a:pt x="2785716" y="1140221"/>
                </a:lnTo>
                <a:lnTo>
                  <a:pt x="1647855" y="2784666"/>
                </a:lnTo>
                <a:lnTo>
                  <a:pt x="0" y="16444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Picture Placeholder 17">
            <a:extLst>
              <a:ext uri="{FF2B5EF4-FFF2-40B4-BE49-F238E27FC236}">
                <a16:creationId xmlns:a16="http://schemas.microsoft.com/office/drawing/2014/main" id="{F5ADC07C-7F65-4EDB-9471-781517F1265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7439" y="1833693"/>
            <a:ext cx="2785716" cy="2784666"/>
          </a:xfrm>
          <a:custGeom>
            <a:avLst/>
            <a:gdLst>
              <a:gd name="connsiteX0" fmla="*/ 1137861 w 2785716"/>
              <a:gd name="connsiteY0" fmla="*/ 0 h 2784666"/>
              <a:gd name="connsiteX1" fmla="*/ 2785716 w 2785716"/>
              <a:gd name="connsiteY1" fmla="*/ 1140221 h 2784666"/>
              <a:gd name="connsiteX2" fmla="*/ 1647855 w 2785716"/>
              <a:gd name="connsiteY2" fmla="*/ 2784666 h 2784666"/>
              <a:gd name="connsiteX3" fmla="*/ 0 w 2785716"/>
              <a:gd name="connsiteY3" fmla="*/ 1644444 h 278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5716" h="2784666">
                <a:moveTo>
                  <a:pt x="1137861" y="0"/>
                </a:moveTo>
                <a:lnTo>
                  <a:pt x="2785716" y="1140221"/>
                </a:lnTo>
                <a:lnTo>
                  <a:pt x="1647855" y="2784666"/>
                </a:lnTo>
                <a:lnTo>
                  <a:pt x="0" y="16444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581D128-32AA-4B4E-BBF9-C637428C1D10}"/>
              </a:ext>
            </a:extLst>
          </p:cNvPr>
          <p:cNvSpPr/>
          <p:nvPr userDrawn="1"/>
        </p:nvSpPr>
        <p:spPr>
          <a:xfrm flipH="1">
            <a:off x="9483952" y="2398143"/>
            <a:ext cx="2708047" cy="3413083"/>
          </a:xfrm>
          <a:custGeom>
            <a:avLst/>
            <a:gdLst>
              <a:gd name="connsiteX0" fmla="*/ 0 w 2708047"/>
              <a:gd name="connsiteY0" fmla="*/ 0 h 3335839"/>
              <a:gd name="connsiteX1" fmla="*/ 347734 w 2708047"/>
              <a:gd name="connsiteY1" fmla="*/ 0 h 3335839"/>
              <a:gd name="connsiteX2" fmla="*/ 2708047 w 2708047"/>
              <a:gd name="connsiteY2" fmla="*/ 3335839 h 3335839"/>
              <a:gd name="connsiteX3" fmla="*/ 0 w 2708047"/>
              <a:gd name="connsiteY3" fmla="*/ 3335839 h 3335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8047" h="3335839">
                <a:moveTo>
                  <a:pt x="0" y="0"/>
                </a:moveTo>
                <a:lnTo>
                  <a:pt x="347734" y="0"/>
                </a:lnTo>
                <a:lnTo>
                  <a:pt x="2708047" y="3335839"/>
                </a:lnTo>
                <a:lnTo>
                  <a:pt x="0" y="333583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7BA73A7-237C-4B3C-AF7F-9D4670B21352}"/>
              </a:ext>
            </a:extLst>
          </p:cNvPr>
          <p:cNvSpPr/>
          <p:nvPr userDrawn="1"/>
        </p:nvSpPr>
        <p:spPr>
          <a:xfrm flipH="1">
            <a:off x="0" y="1819635"/>
            <a:ext cx="6869544" cy="3399346"/>
          </a:xfrm>
          <a:custGeom>
            <a:avLst/>
            <a:gdLst>
              <a:gd name="connsiteX0" fmla="*/ 6869544 w 6869544"/>
              <a:gd name="connsiteY0" fmla="*/ 0 h 3399346"/>
              <a:gd name="connsiteX1" fmla="*/ 0 w 6869544"/>
              <a:gd name="connsiteY1" fmla="*/ 0 h 3399346"/>
              <a:gd name="connsiteX2" fmla="*/ 2360312 w 6869544"/>
              <a:gd name="connsiteY2" fmla="*/ 3399346 h 3399346"/>
              <a:gd name="connsiteX3" fmla="*/ 6869544 w 6869544"/>
              <a:gd name="connsiteY3" fmla="*/ 3399346 h 339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544" h="3399346">
                <a:moveTo>
                  <a:pt x="6869544" y="0"/>
                </a:moveTo>
                <a:lnTo>
                  <a:pt x="0" y="0"/>
                </a:lnTo>
                <a:lnTo>
                  <a:pt x="2360312" y="3399346"/>
                </a:lnTo>
                <a:lnTo>
                  <a:pt x="6869544" y="339934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8EF3863B-97E1-47FC-9405-57875ABEBD2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504010" cy="6858000"/>
          </a:xfrm>
          <a:custGeom>
            <a:avLst/>
            <a:gdLst>
              <a:gd name="connsiteX0" fmla="*/ 2612170 w 6504010"/>
              <a:gd name="connsiteY0" fmla="*/ 0 h 6858000"/>
              <a:gd name="connsiteX1" fmla="*/ 4486354 w 6504010"/>
              <a:gd name="connsiteY1" fmla="*/ 0 h 6858000"/>
              <a:gd name="connsiteX2" fmla="*/ 6504010 w 6504010"/>
              <a:gd name="connsiteY2" fmla="*/ 4666806 h 6858000"/>
              <a:gd name="connsiteX3" fmla="*/ 1435812 w 6504010"/>
              <a:gd name="connsiteY3" fmla="*/ 6858000 h 6858000"/>
              <a:gd name="connsiteX4" fmla="*/ 1101944 w 6504010"/>
              <a:gd name="connsiteY4" fmla="*/ 6858000 h 6858000"/>
              <a:gd name="connsiteX5" fmla="*/ 0 w 6504010"/>
              <a:gd name="connsiteY5" fmla="*/ 4309223 h 6858000"/>
              <a:gd name="connsiteX6" fmla="*/ 0 w 6504010"/>
              <a:gd name="connsiteY6" fmla="*/ 11293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04010" h="6858000">
                <a:moveTo>
                  <a:pt x="2612170" y="0"/>
                </a:moveTo>
                <a:lnTo>
                  <a:pt x="4486354" y="0"/>
                </a:lnTo>
                <a:lnTo>
                  <a:pt x="6504010" y="4666806"/>
                </a:lnTo>
                <a:lnTo>
                  <a:pt x="1435812" y="6858000"/>
                </a:lnTo>
                <a:lnTo>
                  <a:pt x="1101944" y="6858000"/>
                </a:lnTo>
                <a:lnTo>
                  <a:pt x="0" y="4309223"/>
                </a:lnTo>
                <a:lnTo>
                  <a:pt x="0" y="1129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CEAB7A99-224E-49FE-B0C8-A07BBDA89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37" y="1970852"/>
            <a:ext cx="4037795" cy="3528940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43F4202-20BE-44DD-8345-3773988ACB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20DE3965-19E1-4A23-89D2-1E3E0043DB22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225636" y="2113934"/>
            <a:ext cx="3740727" cy="22641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3C77B24-1579-4BDE-8B34-4FD789AF52A9}"/>
              </a:ext>
            </a:extLst>
          </p:cNvPr>
          <p:cNvSpPr/>
          <p:nvPr userDrawn="1"/>
        </p:nvSpPr>
        <p:spPr>
          <a:xfrm>
            <a:off x="0" y="3254185"/>
            <a:ext cx="12192000" cy="129614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5E9241C5-A457-4D66-92A1-BDC37E1C4316}"/>
              </a:ext>
            </a:extLst>
          </p:cNvPr>
          <p:cNvGrpSpPr/>
          <p:nvPr userDrawn="1"/>
        </p:nvGrpSpPr>
        <p:grpSpPr>
          <a:xfrm>
            <a:off x="642372" y="1656129"/>
            <a:ext cx="2644061" cy="4736917"/>
            <a:chOff x="555386" y="1772815"/>
            <a:chExt cx="2644061" cy="4736917"/>
          </a:xfrm>
        </p:grpSpPr>
        <p:grpSp>
          <p:nvGrpSpPr>
            <p:cNvPr id="4" name="Group 1">
              <a:extLst>
                <a:ext uri="{FF2B5EF4-FFF2-40B4-BE49-F238E27FC236}">
                  <a16:creationId xmlns:a16="http://schemas.microsoft.com/office/drawing/2014/main" id="{2920991E-7950-44A4-B7EA-4252D0425279}"/>
                </a:ext>
              </a:extLst>
            </p:cNvPr>
            <p:cNvGrpSpPr/>
            <p:nvPr userDrawn="1"/>
          </p:nvGrpSpPr>
          <p:grpSpPr>
            <a:xfrm>
              <a:off x="748335" y="1772815"/>
              <a:ext cx="2258161" cy="4506899"/>
              <a:chOff x="8767919" y="321075"/>
              <a:chExt cx="1576881" cy="3147180"/>
            </a:xfrm>
            <a:effectLst/>
          </p:grpSpPr>
          <p:sp>
            <p:nvSpPr>
              <p:cNvPr id="6" name="Graphic 2">
                <a:extLst>
                  <a:ext uri="{FF2B5EF4-FFF2-40B4-BE49-F238E27FC236}">
                    <a16:creationId xmlns:a16="http://schemas.microsoft.com/office/drawing/2014/main" id="{D6EB8389-60DB-4BBA-A2A4-1BB7FD2EBD9D}"/>
                  </a:ext>
                </a:extLst>
              </p:cNvPr>
              <p:cNvSpPr/>
              <p:nvPr/>
            </p:nvSpPr>
            <p:spPr>
              <a:xfrm>
                <a:off x="8770360" y="321075"/>
                <a:ext cx="1572696" cy="3147180"/>
              </a:xfrm>
              <a:custGeom>
                <a:avLst/>
                <a:gdLst>
                  <a:gd name="connsiteX0" fmla="*/ 2940654 w 3387838"/>
                  <a:gd name="connsiteY0" fmla="*/ 6858876 h 6858875"/>
                  <a:gd name="connsiteX1" fmla="*/ 447185 w 3387838"/>
                  <a:gd name="connsiteY1" fmla="*/ 6858876 h 6858875"/>
                  <a:gd name="connsiteX2" fmla="*/ 0 w 3387838"/>
                  <a:gd name="connsiteY2" fmla="*/ 6411691 h 6858875"/>
                  <a:gd name="connsiteX3" fmla="*/ 0 w 3387838"/>
                  <a:gd name="connsiteY3" fmla="*/ 447185 h 6858875"/>
                  <a:gd name="connsiteX4" fmla="*/ 447185 w 3387838"/>
                  <a:gd name="connsiteY4" fmla="*/ 0 h 6858875"/>
                  <a:gd name="connsiteX5" fmla="*/ 2940654 w 3387838"/>
                  <a:gd name="connsiteY5" fmla="*/ 0 h 6858875"/>
                  <a:gd name="connsiteX6" fmla="*/ 3387838 w 3387838"/>
                  <a:gd name="connsiteY6" fmla="*/ 447185 h 6858875"/>
                  <a:gd name="connsiteX7" fmla="*/ 3387838 w 3387838"/>
                  <a:gd name="connsiteY7" fmla="*/ 6411759 h 6858875"/>
                  <a:gd name="connsiteX8" fmla="*/ 2940654 w 3387838"/>
                  <a:gd name="connsiteY8" fmla="*/ 6858876 h 68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7838" h="6858875">
                    <a:moveTo>
                      <a:pt x="2940654" y="6858876"/>
                    </a:moveTo>
                    <a:lnTo>
                      <a:pt x="447185" y="6858876"/>
                    </a:lnTo>
                    <a:cubicBezTo>
                      <a:pt x="200216" y="6858876"/>
                      <a:pt x="0" y="6658660"/>
                      <a:pt x="0" y="6411691"/>
                    </a:cubicBezTo>
                    <a:lnTo>
                      <a:pt x="0" y="447185"/>
                    </a:lnTo>
                    <a:cubicBezTo>
                      <a:pt x="67" y="200216"/>
                      <a:pt x="200216" y="0"/>
                      <a:pt x="447185" y="0"/>
                    </a:cubicBezTo>
                    <a:lnTo>
                      <a:pt x="2940654" y="0"/>
                    </a:lnTo>
                    <a:cubicBezTo>
                      <a:pt x="3187622" y="0"/>
                      <a:pt x="3387838" y="200216"/>
                      <a:pt x="3387838" y="447185"/>
                    </a:cubicBezTo>
                    <a:lnTo>
                      <a:pt x="3387838" y="6411759"/>
                    </a:lnTo>
                    <a:cubicBezTo>
                      <a:pt x="3387771" y="6658660"/>
                      <a:pt x="3187555" y="6858876"/>
                      <a:pt x="2940654" y="6858876"/>
                    </a:cubicBezTo>
                    <a:close/>
                  </a:path>
                </a:pathLst>
              </a:custGeom>
              <a:solidFill>
                <a:srgbClr val="D0D4D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Graphic 2">
                <a:extLst>
                  <a:ext uri="{FF2B5EF4-FFF2-40B4-BE49-F238E27FC236}">
                    <a16:creationId xmlns:a16="http://schemas.microsoft.com/office/drawing/2014/main" id="{8995FC7B-C1D8-4CE4-A0DD-88E8322D563F}"/>
                  </a:ext>
                </a:extLst>
              </p:cNvPr>
              <p:cNvSpPr/>
              <p:nvPr/>
            </p:nvSpPr>
            <p:spPr>
              <a:xfrm>
                <a:off x="8791431" y="337582"/>
                <a:ext cx="1530553" cy="3114135"/>
              </a:xfrm>
              <a:custGeom>
                <a:avLst/>
                <a:gdLst>
                  <a:gd name="connsiteX0" fmla="*/ 2858870 w 3305986"/>
                  <a:gd name="connsiteY0" fmla="*/ 6786860 h 6786860"/>
                  <a:gd name="connsiteX1" fmla="*/ 447185 w 3305986"/>
                  <a:gd name="connsiteY1" fmla="*/ 6786860 h 6786860"/>
                  <a:gd name="connsiteX2" fmla="*/ 0 w 3305986"/>
                  <a:gd name="connsiteY2" fmla="*/ 6339676 h 6786860"/>
                  <a:gd name="connsiteX3" fmla="*/ 0 w 3305986"/>
                  <a:gd name="connsiteY3" fmla="*/ 447185 h 6786860"/>
                  <a:gd name="connsiteX4" fmla="*/ 447185 w 3305986"/>
                  <a:gd name="connsiteY4" fmla="*/ 0 h 6786860"/>
                  <a:gd name="connsiteX5" fmla="*/ 2858802 w 3305986"/>
                  <a:gd name="connsiteY5" fmla="*/ 0 h 6786860"/>
                  <a:gd name="connsiteX6" fmla="*/ 3305987 w 3305986"/>
                  <a:gd name="connsiteY6" fmla="*/ 447185 h 6786860"/>
                  <a:gd name="connsiteX7" fmla="*/ 3305987 w 3305986"/>
                  <a:gd name="connsiteY7" fmla="*/ 6339743 h 6786860"/>
                  <a:gd name="connsiteX8" fmla="*/ 2858870 w 3305986"/>
                  <a:gd name="connsiteY8" fmla="*/ 6786860 h 6786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5986" h="6786860">
                    <a:moveTo>
                      <a:pt x="2858870" y="6786860"/>
                    </a:moveTo>
                    <a:lnTo>
                      <a:pt x="447185" y="6786860"/>
                    </a:lnTo>
                    <a:cubicBezTo>
                      <a:pt x="200216" y="6786860"/>
                      <a:pt x="0" y="6586644"/>
                      <a:pt x="0" y="6339676"/>
                    </a:cubicBezTo>
                    <a:lnTo>
                      <a:pt x="0" y="447185"/>
                    </a:lnTo>
                    <a:cubicBezTo>
                      <a:pt x="0" y="200216"/>
                      <a:pt x="200216" y="0"/>
                      <a:pt x="447185" y="0"/>
                    </a:cubicBezTo>
                    <a:lnTo>
                      <a:pt x="2858802" y="0"/>
                    </a:lnTo>
                    <a:cubicBezTo>
                      <a:pt x="3105771" y="0"/>
                      <a:pt x="3305987" y="200216"/>
                      <a:pt x="3305987" y="447185"/>
                    </a:cubicBezTo>
                    <a:lnTo>
                      <a:pt x="3305987" y="6339743"/>
                    </a:lnTo>
                    <a:cubicBezTo>
                      <a:pt x="3305987" y="6586644"/>
                      <a:pt x="3105771" y="6786860"/>
                      <a:pt x="2858870" y="6786860"/>
                    </a:cubicBezTo>
                    <a:close/>
                  </a:path>
                </a:pathLst>
              </a:cu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Graphic 2">
                <a:extLst>
                  <a:ext uri="{FF2B5EF4-FFF2-40B4-BE49-F238E27FC236}">
                    <a16:creationId xmlns:a16="http://schemas.microsoft.com/office/drawing/2014/main" id="{6FD568BD-71E8-490A-9161-CBA267AFFA24}"/>
                  </a:ext>
                </a:extLst>
              </p:cNvPr>
              <p:cNvSpPr/>
              <p:nvPr/>
            </p:nvSpPr>
            <p:spPr>
              <a:xfrm>
                <a:off x="8768197" y="768764"/>
                <a:ext cx="11004" cy="107231"/>
              </a:xfrm>
              <a:custGeom>
                <a:avLst/>
                <a:gdLst>
                  <a:gd name="connsiteX0" fmla="*/ 15158 w 23982"/>
                  <a:gd name="connsiteY0" fmla="*/ 233697 h 233697"/>
                  <a:gd name="connsiteX1" fmla="*/ 0 w 23982"/>
                  <a:gd name="connsiteY1" fmla="*/ 233697 h 233697"/>
                  <a:gd name="connsiteX2" fmla="*/ 0 w 23982"/>
                  <a:gd name="connsiteY2" fmla="*/ 0 h 233697"/>
                  <a:gd name="connsiteX3" fmla="*/ 15158 w 23982"/>
                  <a:gd name="connsiteY3" fmla="*/ 0 h 233697"/>
                  <a:gd name="connsiteX4" fmla="*/ 23983 w 23982"/>
                  <a:gd name="connsiteY4" fmla="*/ 8825 h 233697"/>
                  <a:gd name="connsiteX5" fmla="*/ 23983 w 23982"/>
                  <a:gd name="connsiteY5" fmla="*/ 224805 h 233697"/>
                  <a:gd name="connsiteX6" fmla="*/ 15158 w 23982"/>
                  <a:gd name="connsiteY6" fmla="*/ 233697 h 23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82" h="233697">
                    <a:moveTo>
                      <a:pt x="15158" y="233697"/>
                    </a:moveTo>
                    <a:lnTo>
                      <a:pt x="0" y="233697"/>
                    </a:lnTo>
                    <a:lnTo>
                      <a:pt x="0" y="0"/>
                    </a:lnTo>
                    <a:lnTo>
                      <a:pt x="15158" y="0"/>
                    </a:lnTo>
                    <a:cubicBezTo>
                      <a:pt x="20008" y="0"/>
                      <a:pt x="23983" y="3975"/>
                      <a:pt x="23983" y="8825"/>
                    </a:cubicBezTo>
                    <a:lnTo>
                      <a:pt x="23983" y="224805"/>
                    </a:lnTo>
                    <a:cubicBezTo>
                      <a:pt x="23983" y="229723"/>
                      <a:pt x="20008" y="233697"/>
                      <a:pt x="15158" y="233697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Graphic 2">
                <a:extLst>
                  <a:ext uri="{FF2B5EF4-FFF2-40B4-BE49-F238E27FC236}">
                    <a16:creationId xmlns:a16="http://schemas.microsoft.com/office/drawing/2014/main" id="{F581925C-87C4-4FE6-AF5D-9EE6BA86B319}"/>
                  </a:ext>
                </a:extLst>
              </p:cNvPr>
              <p:cNvSpPr/>
              <p:nvPr/>
            </p:nvSpPr>
            <p:spPr>
              <a:xfrm>
                <a:off x="8768197" y="99883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5"/>
                  <a:gd name="connsiteX1" fmla="*/ 10105 w 33481"/>
                  <a:gd name="connsiteY1" fmla="*/ 466115 h 466115"/>
                  <a:gd name="connsiteX2" fmla="*/ 0 w 33481"/>
                  <a:gd name="connsiteY2" fmla="*/ 456010 h 466115"/>
                  <a:gd name="connsiteX3" fmla="*/ 0 w 33481"/>
                  <a:gd name="connsiteY3" fmla="*/ 10105 h 466115"/>
                  <a:gd name="connsiteX4" fmla="*/ 10105 w 33481"/>
                  <a:gd name="connsiteY4" fmla="*/ 0 h 466115"/>
                  <a:gd name="connsiteX5" fmla="*/ 24656 w 33481"/>
                  <a:gd name="connsiteY5" fmla="*/ 0 h 466115"/>
                  <a:gd name="connsiteX6" fmla="*/ 33482 w 33481"/>
                  <a:gd name="connsiteY6" fmla="*/ 8825 h 466115"/>
                  <a:gd name="connsiteX7" fmla="*/ 33482 w 33481"/>
                  <a:gd name="connsiteY7" fmla="*/ 457223 h 466115"/>
                  <a:gd name="connsiteX8" fmla="*/ 24656 w 33481"/>
                  <a:gd name="connsiteY8" fmla="*/ 466115 h 46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5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3"/>
                    </a:lnTo>
                    <a:cubicBezTo>
                      <a:pt x="33482" y="462140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Graphic 2">
                <a:extLst>
                  <a:ext uri="{FF2B5EF4-FFF2-40B4-BE49-F238E27FC236}">
                    <a16:creationId xmlns:a16="http://schemas.microsoft.com/office/drawing/2014/main" id="{F194531F-76E4-4B4B-B2AA-E4581FA899C1}"/>
                  </a:ext>
                </a:extLst>
              </p:cNvPr>
              <p:cNvSpPr/>
              <p:nvPr/>
            </p:nvSpPr>
            <p:spPr>
              <a:xfrm>
                <a:off x="8768228" y="1014200"/>
                <a:ext cx="8686" cy="179100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Graphic 2">
                <a:extLst>
                  <a:ext uri="{FF2B5EF4-FFF2-40B4-BE49-F238E27FC236}">
                    <a16:creationId xmlns:a16="http://schemas.microsoft.com/office/drawing/2014/main" id="{E2944433-954F-4562-B0A0-83E51CD4EBCB}"/>
                  </a:ext>
                </a:extLst>
              </p:cNvPr>
              <p:cNvSpPr/>
              <p:nvPr/>
            </p:nvSpPr>
            <p:spPr>
              <a:xfrm>
                <a:off x="8767919" y="128442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4"/>
                  <a:gd name="connsiteX1" fmla="*/ 10105 w 33481"/>
                  <a:gd name="connsiteY1" fmla="*/ 466115 h 466114"/>
                  <a:gd name="connsiteX2" fmla="*/ 0 w 33481"/>
                  <a:gd name="connsiteY2" fmla="*/ 456010 h 466114"/>
                  <a:gd name="connsiteX3" fmla="*/ 0 w 33481"/>
                  <a:gd name="connsiteY3" fmla="*/ 10105 h 466114"/>
                  <a:gd name="connsiteX4" fmla="*/ 10105 w 33481"/>
                  <a:gd name="connsiteY4" fmla="*/ 0 h 466114"/>
                  <a:gd name="connsiteX5" fmla="*/ 24656 w 33481"/>
                  <a:gd name="connsiteY5" fmla="*/ 0 h 466114"/>
                  <a:gd name="connsiteX6" fmla="*/ 33482 w 33481"/>
                  <a:gd name="connsiteY6" fmla="*/ 8825 h 466114"/>
                  <a:gd name="connsiteX7" fmla="*/ 33482 w 33481"/>
                  <a:gd name="connsiteY7" fmla="*/ 457222 h 466114"/>
                  <a:gd name="connsiteX8" fmla="*/ 24656 w 33481"/>
                  <a:gd name="connsiteY8" fmla="*/ 466115 h 46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4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2"/>
                    </a:lnTo>
                    <a:cubicBezTo>
                      <a:pt x="33482" y="462208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Graphic 2">
                <a:extLst>
                  <a:ext uri="{FF2B5EF4-FFF2-40B4-BE49-F238E27FC236}">
                    <a16:creationId xmlns:a16="http://schemas.microsoft.com/office/drawing/2014/main" id="{4E25E8DE-8C9F-4996-ACC9-2480952DADAA}"/>
                  </a:ext>
                </a:extLst>
              </p:cNvPr>
              <p:cNvSpPr/>
              <p:nvPr/>
            </p:nvSpPr>
            <p:spPr>
              <a:xfrm>
                <a:off x="8767919" y="1299791"/>
                <a:ext cx="8686" cy="179100"/>
              </a:xfrm>
              <a:custGeom>
                <a:avLst/>
                <a:gdLst>
                  <a:gd name="connsiteX0" fmla="*/ 17718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718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718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91" y="390327"/>
                      <a:pt x="17718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Graphic 2">
                <a:extLst>
                  <a:ext uri="{FF2B5EF4-FFF2-40B4-BE49-F238E27FC236}">
                    <a16:creationId xmlns:a16="http://schemas.microsoft.com/office/drawing/2014/main" id="{A9B152A6-ECD5-4015-B8A3-43630FEB03CD}"/>
                  </a:ext>
                </a:extLst>
              </p:cNvPr>
              <p:cNvSpPr/>
              <p:nvPr/>
            </p:nvSpPr>
            <p:spPr>
              <a:xfrm>
                <a:off x="10329438" y="1070583"/>
                <a:ext cx="15362" cy="346145"/>
              </a:xfrm>
              <a:custGeom>
                <a:avLst/>
                <a:gdLst>
                  <a:gd name="connsiteX0" fmla="*/ 24656 w 33481"/>
                  <a:gd name="connsiteY0" fmla="*/ 754380 h 754380"/>
                  <a:gd name="connsiteX1" fmla="*/ 10105 w 33481"/>
                  <a:gd name="connsiteY1" fmla="*/ 754380 h 754380"/>
                  <a:gd name="connsiteX2" fmla="*/ 0 w 33481"/>
                  <a:gd name="connsiteY2" fmla="*/ 744275 h 754380"/>
                  <a:gd name="connsiteX3" fmla="*/ 0 w 33481"/>
                  <a:gd name="connsiteY3" fmla="*/ 10105 h 754380"/>
                  <a:gd name="connsiteX4" fmla="*/ 10105 w 33481"/>
                  <a:gd name="connsiteY4" fmla="*/ 0 h 754380"/>
                  <a:gd name="connsiteX5" fmla="*/ 24656 w 33481"/>
                  <a:gd name="connsiteY5" fmla="*/ 0 h 754380"/>
                  <a:gd name="connsiteX6" fmla="*/ 33482 w 33481"/>
                  <a:gd name="connsiteY6" fmla="*/ 8825 h 754380"/>
                  <a:gd name="connsiteX7" fmla="*/ 33482 w 33481"/>
                  <a:gd name="connsiteY7" fmla="*/ 745555 h 754380"/>
                  <a:gd name="connsiteX8" fmla="*/ 24656 w 33481"/>
                  <a:gd name="connsiteY8" fmla="*/ 754380 h 75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754380">
                    <a:moveTo>
                      <a:pt x="24656" y="754380"/>
                    </a:moveTo>
                    <a:lnTo>
                      <a:pt x="10105" y="754380"/>
                    </a:lnTo>
                    <a:cubicBezTo>
                      <a:pt x="4514" y="754380"/>
                      <a:pt x="0" y="749866"/>
                      <a:pt x="0" y="744275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745555"/>
                    </a:lnTo>
                    <a:cubicBezTo>
                      <a:pt x="33482" y="750405"/>
                      <a:pt x="29507" y="754380"/>
                      <a:pt x="24656" y="754380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4" name="Graphic 2">
                <a:extLst>
                  <a:ext uri="{FF2B5EF4-FFF2-40B4-BE49-F238E27FC236}">
                    <a16:creationId xmlns:a16="http://schemas.microsoft.com/office/drawing/2014/main" id="{C5EC3D47-2B19-44A4-9728-06A681F754C6}"/>
                  </a:ext>
                </a:extLst>
              </p:cNvPr>
              <p:cNvSpPr/>
              <p:nvPr/>
            </p:nvSpPr>
            <p:spPr>
              <a:xfrm>
                <a:off x="10336113" y="1095466"/>
                <a:ext cx="8686" cy="289856"/>
              </a:xfrm>
              <a:custGeom>
                <a:avLst/>
                <a:gdLst>
                  <a:gd name="connsiteX0" fmla="*/ 17650 w 18930"/>
                  <a:gd name="connsiteY0" fmla="*/ 631704 h 631704"/>
                  <a:gd name="connsiteX1" fmla="*/ 1886 w 18930"/>
                  <a:gd name="connsiteY1" fmla="*/ 631704 h 631704"/>
                  <a:gd name="connsiteX2" fmla="*/ 0 w 18930"/>
                  <a:gd name="connsiteY2" fmla="*/ 629818 h 631704"/>
                  <a:gd name="connsiteX3" fmla="*/ 0 w 18930"/>
                  <a:gd name="connsiteY3" fmla="*/ 1886 h 631704"/>
                  <a:gd name="connsiteX4" fmla="*/ 1886 w 18930"/>
                  <a:gd name="connsiteY4" fmla="*/ 0 h 631704"/>
                  <a:gd name="connsiteX5" fmla="*/ 17650 w 18930"/>
                  <a:gd name="connsiteY5" fmla="*/ 0 h 631704"/>
                  <a:gd name="connsiteX6" fmla="*/ 18930 w 18930"/>
                  <a:gd name="connsiteY6" fmla="*/ 1280 h 631704"/>
                  <a:gd name="connsiteX7" fmla="*/ 18930 w 18930"/>
                  <a:gd name="connsiteY7" fmla="*/ 630491 h 631704"/>
                  <a:gd name="connsiteX8" fmla="*/ 17650 w 18930"/>
                  <a:gd name="connsiteY8" fmla="*/ 631704 h 63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631704">
                    <a:moveTo>
                      <a:pt x="17650" y="631704"/>
                    </a:moveTo>
                    <a:lnTo>
                      <a:pt x="1886" y="631704"/>
                    </a:lnTo>
                    <a:cubicBezTo>
                      <a:pt x="808" y="631704"/>
                      <a:pt x="0" y="630828"/>
                      <a:pt x="0" y="629818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630491"/>
                    </a:lnTo>
                    <a:cubicBezTo>
                      <a:pt x="18863" y="631098"/>
                      <a:pt x="18324" y="631704"/>
                      <a:pt x="17650" y="631704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5" name="Graphic 2">
                <a:extLst>
                  <a:ext uri="{FF2B5EF4-FFF2-40B4-BE49-F238E27FC236}">
                    <a16:creationId xmlns:a16="http://schemas.microsoft.com/office/drawing/2014/main" id="{E4C45473-C106-41F9-AC26-7070653F6A69}"/>
                  </a:ext>
                </a:extLst>
              </p:cNvPr>
              <p:cNvSpPr/>
              <p:nvPr/>
            </p:nvSpPr>
            <p:spPr>
              <a:xfrm>
                <a:off x="10332372" y="1794713"/>
                <a:ext cx="12426" cy="237214"/>
              </a:xfrm>
              <a:custGeom>
                <a:avLst/>
                <a:gdLst>
                  <a:gd name="connsiteX0" fmla="*/ 18257 w 27081"/>
                  <a:gd name="connsiteY0" fmla="*/ 516977 h 516977"/>
                  <a:gd name="connsiteX1" fmla="*/ 10105 w 27081"/>
                  <a:gd name="connsiteY1" fmla="*/ 516977 h 516977"/>
                  <a:gd name="connsiteX2" fmla="*/ 0 w 27081"/>
                  <a:gd name="connsiteY2" fmla="*/ 506872 h 516977"/>
                  <a:gd name="connsiteX3" fmla="*/ 0 w 27081"/>
                  <a:gd name="connsiteY3" fmla="*/ 10105 h 516977"/>
                  <a:gd name="connsiteX4" fmla="*/ 10105 w 27081"/>
                  <a:gd name="connsiteY4" fmla="*/ 0 h 516977"/>
                  <a:gd name="connsiteX5" fmla="*/ 18257 w 27081"/>
                  <a:gd name="connsiteY5" fmla="*/ 0 h 516977"/>
                  <a:gd name="connsiteX6" fmla="*/ 27082 w 27081"/>
                  <a:gd name="connsiteY6" fmla="*/ 8825 h 516977"/>
                  <a:gd name="connsiteX7" fmla="*/ 27082 w 27081"/>
                  <a:gd name="connsiteY7" fmla="*/ 508152 h 516977"/>
                  <a:gd name="connsiteX8" fmla="*/ 18257 w 27081"/>
                  <a:gd name="connsiteY8" fmla="*/ 516977 h 51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81" h="516977">
                    <a:moveTo>
                      <a:pt x="18257" y="516977"/>
                    </a:moveTo>
                    <a:lnTo>
                      <a:pt x="10105" y="516977"/>
                    </a:lnTo>
                    <a:cubicBezTo>
                      <a:pt x="4514" y="516977"/>
                      <a:pt x="0" y="512464"/>
                      <a:pt x="0" y="506872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18257" y="0"/>
                    </a:lnTo>
                    <a:cubicBezTo>
                      <a:pt x="23107" y="0"/>
                      <a:pt x="27082" y="3975"/>
                      <a:pt x="27082" y="8825"/>
                    </a:cubicBezTo>
                    <a:lnTo>
                      <a:pt x="27082" y="508152"/>
                    </a:lnTo>
                    <a:cubicBezTo>
                      <a:pt x="27082" y="513003"/>
                      <a:pt x="23107" y="516977"/>
                      <a:pt x="18257" y="516977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Graphic 2">
                <a:extLst>
                  <a:ext uri="{FF2B5EF4-FFF2-40B4-BE49-F238E27FC236}">
                    <a16:creationId xmlns:a16="http://schemas.microsoft.com/office/drawing/2014/main" id="{EA494676-96E7-43ED-9A54-A26B9D7B8CA2}"/>
                  </a:ext>
                </a:extLst>
              </p:cNvPr>
              <p:cNvSpPr/>
              <p:nvPr/>
            </p:nvSpPr>
            <p:spPr>
              <a:xfrm>
                <a:off x="10337751" y="1811744"/>
                <a:ext cx="7047" cy="198636"/>
              </a:xfrm>
              <a:custGeom>
                <a:avLst/>
                <a:gdLst>
                  <a:gd name="connsiteX0" fmla="*/ 14080 w 15359"/>
                  <a:gd name="connsiteY0" fmla="*/ 432903 h 432902"/>
                  <a:gd name="connsiteX1" fmla="*/ 1886 w 15359"/>
                  <a:gd name="connsiteY1" fmla="*/ 432903 h 432902"/>
                  <a:gd name="connsiteX2" fmla="*/ 0 w 15359"/>
                  <a:gd name="connsiteY2" fmla="*/ 431016 h 432902"/>
                  <a:gd name="connsiteX3" fmla="*/ 0 w 15359"/>
                  <a:gd name="connsiteY3" fmla="*/ 1886 h 432902"/>
                  <a:gd name="connsiteX4" fmla="*/ 1886 w 15359"/>
                  <a:gd name="connsiteY4" fmla="*/ 0 h 432902"/>
                  <a:gd name="connsiteX5" fmla="*/ 14080 w 15359"/>
                  <a:gd name="connsiteY5" fmla="*/ 0 h 432902"/>
                  <a:gd name="connsiteX6" fmla="*/ 15360 w 15359"/>
                  <a:gd name="connsiteY6" fmla="*/ 1280 h 432902"/>
                  <a:gd name="connsiteX7" fmla="*/ 15360 w 15359"/>
                  <a:gd name="connsiteY7" fmla="*/ 431690 h 432902"/>
                  <a:gd name="connsiteX8" fmla="*/ 14080 w 15359"/>
                  <a:gd name="connsiteY8" fmla="*/ 432903 h 4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9" h="432902">
                    <a:moveTo>
                      <a:pt x="14080" y="432903"/>
                    </a:moveTo>
                    <a:lnTo>
                      <a:pt x="1886" y="432903"/>
                    </a:lnTo>
                    <a:cubicBezTo>
                      <a:pt x="808" y="432903"/>
                      <a:pt x="0" y="432027"/>
                      <a:pt x="0" y="431016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4080" y="0"/>
                    </a:lnTo>
                    <a:cubicBezTo>
                      <a:pt x="14753" y="0"/>
                      <a:pt x="15360" y="539"/>
                      <a:pt x="15360" y="1280"/>
                    </a:cubicBezTo>
                    <a:lnTo>
                      <a:pt x="15360" y="431690"/>
                    </a:lnTo>
                    <a:cubicBezTo>
                      <a:pt x="15360" y="432364"/>
                      <a:pt x="14821" y="432903"/>
                      <a:pt x="14080" y="432903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Oval 216">
                <a:extLst>
                  <a:ext uri="{FF2B5EF4-FFF2-40B4-BE49-F238E27FC236}">
                    <a16:creationId xmlns:a16="http://schemas.microsoft.com/office/drawing/2014/main" id="{E7B97648-163E-4F3A-9D23-B45198ECDF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4840" y="385880"/>
                <a:ext cx="73152" cy="7315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217">
                <a:extLst>
                  <a:ext uri="{FF2B5EF4-FFF2-40B4-BE49-F238E27FC236}">
                    <a16:creationId xmlns:a16="http://schemas.microsoft.com/office/drawing/2014/main" id="{FF0E574A-12DF-49F9-AB39-6BA6A6706E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9414" y="390452"/>
                <a:ext cx="64008" cy="64008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218">
                <a:extLst>
                  <a:ext uri="{FF2B5EF4-FFF2-40B4-BE49-F238E27FC236}">
                    <a16:creationId xmlns:a16="http://schemas.microsoft.com/office/drawing/2014/main" id="{0C548B7D-0FA2-4C17-9576-509FE4D27F2E}"/>
                  </a:ext>
                </a:extLst>
              </p:cNvPr>
              <p:cNvSpPr/>
              <p:nvPr/>
            </p:nvSpPr>
            <p:spPr>
              <a:xfrm>
                <a:off x="9835596" y="406637"/>
                <a:ext cx="31638" cy="316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219">
                <a:extLst>
                  <a:ext uri="{FF2B5EF4-FFF2-40B4-BE49-F238E27FC236}">
                    <a16:creationId xmlns:a16="http://schemas.microsoft.com/office/drawing/2014/main" id="{AA75B6E9-849C-4FA0-8F9B-33987974027C}"/>
                  </a:ext>
                </a:extLst>
              </p:cNvPr>
              <p:cNvSpPr/>
              <p:nvPr/>
            </p:nvSpPr>
            <p:spPr>
              <a:xfrm>
                <a:off x="9843025" y="414064"/>
                <a:ext cx="16783" cy="16783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Graphic 2">
                <a:extLst>
                  <a:ext uri="{FF2B5EF4-FFF2-40B4-BE49-F238E27FC236}">
                    <a16:creationId xmlns:a16="http://schemas.microsoft.com/office/drawing/2014/main" id="{73FFA5E4-0125-4BB6-A0CA-385E0F69069D}"/>
                  </a:ext>
                </a:extLst>
              </p:cNvPr>
              <p:cNvSpPr/>
              <p:nvPr userDrawn="1"/>
            </p:nvSpPr>
            <p:spPr>
              <a:xfrm flipH="1">
                <a:off x="8769273" y="781546"/>
                <a:ext cx="5842" cy="81663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사다리꼴 4">
              <a:extLst>
                <a:ext uri="{FF2B5EF4-FFF2-40B4-BE49-F238E27FC236}">
                  <a16:creationId xmlns:a16="http://schemas.microsoft.com/office/drawing/2014/main" id="{D4DFDA51-B2F1-4E26-9572-5E6772FBFE08}"/>
                </a:ext>
              </a:extLst>
            </p:cNvPr>
            <p:cNvSpPr/>
            <p:nvPr userDrawn="1"/>
          </p:nvSpPr>
          <p:spPr>
            <a:xfrm>
              <a:off x="555386" y="6085986"/>
              <a:ext cx="2644061" cy="423746"/>
            </a:xfrm>
            <a:prstGeom prst="trapezoid">
              <a:avLst>
                <a:gd name="adj" fmla="val 3552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그림 개체 틀 28">
            <a:extLst>
              <a:ext uri="{FF2B5EF4-FFF2-40B4-BE49-F238E27FC236}">
                <a16:creationId xmlns:a16="http://schemas.microsoft.com/office/drawing/2014/main" id="{84783065-B199-4571-BCEC-4D36A9F349C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1680" y="1756570"/>
            <a:ext cx="2086440" cy="4306019"/>
          </a:xfrm>
          <a:custGeom>
            <a:avLst/>
            <a:gdLst>
              <a:gd name="connsiteX0" fmla="*/ 224424 w 2086440"/>
              <a:gd name="connsiteY0" fmla="*/ 0 h 4306019"/>
              <a:gd name="connsiteX1" fmla="*/ 423133 w 2086440"/>
              <a:gd name="connsiteY1" fmla="*/ 0 h 4306019"/>
              <a:gd name="connsiteX2" fmla="*/ 442396 w 2086440"/>
              <a:gd name="connsiteY2" fmla="*/ 18238 h 4306019"/>
              <a:gd name="connsiteX3" fmla="*/ 591450 w 2086440"/>
              <a:gd name="connsiteY3" fmla="*/ 159360 h 4306019"/>
              <a:gd name="connsiteX4" fmla="*/ 1485639 w 2086440"/>
              <a:gd name="connsiteY4" fmla="*/ 159360 h 4306019"/>
              <a:gd name="connsiteX5" fmla="*/ 1634694 w 2086440"/>
              <a:gd name="connsiteY5" fmla="*/ 18238 h 4306019"/>
              <a:gd name="connsiteX6" fmla="*/ 1653957 w 2086440"/>
              <a:gd name="connsiteY6" fmla="*/ 0 h 4306019"/>
              <a:gd name="connsiteX7" fmla="*/ 1862017 w 2086440"/>
              <a:gd name="connsiteY7" fmla="*/ 0 h 4306019"/>
              <a:gd name="connsiteX8" fmla="*/ 2086440 w 2086440"/>
              <a:gd name="connsiteY8" fmla="*/ 212479 h 4306019"/>
              <a:gd name="connsiteX9" fmla="*/ 2086440 w 2086440"/>
              <a:gd name="connsiteY9" fmla="*/ 4093539 h 4306019"/>
              <a:gd name="connsiteX10" fmla="*/ 1862017 w 2086440"/>
              <a:gd name="connsiteY10" fmla="*/ 4306019 h 4306019"/>
              <a:gd name="connsiteX11" fmla="*/ 224424 w 2086440"/>
              <a:gd name="connsiteY11" fmla="*/ 4306019 h 4306019"/>
              <a:gd name="connsiteX12" fmla="*/ 0 w 2086440"/>
              <a:gd name="connsiteY12" fmla="*/ 4093539 h 4306019"/>
              <a:gd name="connsiteX13" fmla="*/ 0 w 2086440"/>
              <a:gd name="connsiteY13" fmla="*/ 212479 h 4306019"/>
              <a:gd name="connsiteX14" fmla="*/ 224424 w 2086440"/>
              <a:gd name="connsiteY14" fmla="*/ 0 h 430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40" h="4306019">
                <a:moveTo>
                  <a:pt x="224424" y="0"/>
                </a:moveTo>
                <a:lnTo>
                  <a:pt x="423133" y="0"/>
                </a:lnTo>
                <a:cubicBezTo>
                  <a:pt x="433746" y="0"/>
                  <a:pt x="442396" y="8145"/>
                  <a:pt x="442396" y="18238"/>
                </a:cubicBezTo>
                <a:cubicBezTo>
                  <a:pt x="442396" y="96191"/>
                  <a:pt x="509162" y="159360"/>
                  <a:pt x="591450" y="159360"/>
                </a:cubicBezTo>
                <a:lnTo>
                  <a:pt x="1485639" y="159360"/>
                </a:lnTo>
                <a:cubicBezTo>
                  <a:pt x="1567975" y="159360"/>
                  <a:pt x="1634694" y="96147"/>
                  <a:pt x="1634694" y="18238"/>
                </a:cubicBezTo>
                <a:cubicBezTo>
                  <a:pt x="1634694" y="8190"/>
                  <a:pt x="1643297" y="0"/>
                  <a:pt x="1653957" y="0"/>
                </a:cubicBezTo>
                <a:lnTo>
                  <a:pt x="1862017" y="0"/>
                </a:lnTo>
                <a:cubicBezTo>
                  <a:pt x="1985964" y="0"/>
                  <a:pt x="2086440" y="95129"/>
                  <a:pt x="2086440" y="212479"/>
                </a:cubicBezTo>
                <a:lnTo>
                  <a:pt x="2086440" y="4093539"/>
                </a:lnTo>
                <a:cubicBezTo>
                  <a:pt x="2086440" y="4210890"/>
                  <a:pt x="1985964" y="4306019"/>
                  <a:pt x="1862017" y="4306019"/>
                </a:cubicBezTo>
                <a:lnTo>
                  <a:pt x="224424" y="4306019"/>
                </a:lnTo>
                <a:cubicBezTo>
                  <a:pt x="100476" y="4306019"/>
                  <a:pt x="0" y="4210890"/>
                  <a:pt x="0" y="4093539"/>
                </a:cubicBezTo>
                <a:lnTo>
                  <a:pt x="0" y="212479"/>
                </a:lnTo>
                <a:cubicBezTo>
                  <a:pt x="0" y="95129"/>
                  <a:pt x="100476" y="0"/>
                  <a:pt x="2244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06F6C8E2-FE00-499F-8860-03EA8296D7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8BDA8CAD-9BAA-44E6-93B0-DFCA6DB517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6649277"/>
            <a:ext cx="9893376" cy="85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9917984" y="6249017"/>
            <a:ext cx="2134868" cy="538948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488545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31922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9637471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298C-037F-4F1A-8E42-37ED4C0BAB21}" type="datetimeFigureOut">
              <a:rPr lang="bg-BG" smtClean="0"/>
              <a:t>11.9.2026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9FCC-CCB2-45E7-96E7-B61B882530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01659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3846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910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800895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323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298C-037F-4F1A-8E42-37ED4C0BAB21}" type="datetimeFigureOut">
              <a:rPr lang="bg-BG" smtClean="0"/>
              <a:t>11.9.2026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19FCC-CCB2-45E7-96E7-B61B882530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25559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494077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61461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319503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614603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354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0145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94659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19771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241486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743664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3536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079550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302099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288777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69039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96179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2142105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8279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6649277"/>
            <a:ext cx="9893376" cy="85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9917984" y="6249017"/>
            <a:ext cx="2134868" cy="538948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357803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9" r:id="rId16"/>
    <p:sldLayoutId id="2147483688" r:id="rId17"/>
    <p:sldLayoutId id="2147483687" r:id="rId18"/>
    <p:sldLayoutId id="2147483671" r:id="rId19"/>
    <p:sldLayoutId id="2147483672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70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764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12" Type="http://schemas.openxmlformats.org/officeDocument/2006/relationships/image" Target="../media/image3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68680" y="1870912"/>
            <a:ext cx="1052474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Aptos"/>
              </a:rPr>
              <a:t>STEAM обучение за уменията на XXI век</a:t>
            </a:r>
          </a:p>
          <a:p>
            <a:pPr algn="ctr"/>
            <a:r>
              <a:rPr lang="ru-RU" sz="2400" b="1" dirty="0">
                <a:latin typeface="Aptos"/>
              </a:rPr>
              <a:t>От мобилността в Хелзинки към промяната</a:t>
            </a:r>
            <a:endParaRPr lang="ru-RU" sz="2400" dirty="0">
              <a:latin typeface="Aptos"/>
            </a:endParaRPr>
          </a:p>
          <a:p>
            <a:endParaRPr lang="ru-RU" dirty="0">
              <a:latin typeface="Aptos"/>
            </a:endParaRPr>
          </a:p>
          <a:p>
            <a:endParaRPr lang="ru-RU" dirty="0">
              <a:latin typeface="Aptos"/>
            </a:endParaRPr>
          </a:p>
          <a:p>
            <a:r>
              <a:rPr lang="ru-RU" dirty="0">
                <a:latin typeface="Aptos"/>
              </a:rPr>
              <a:t>Еразъм+</a:t>
            </a:r>
            <a:r>
              <a:rPr lang="en-US" dirty="0">
                <a:latin typeface="Aptos"/>
              </a:rPr>
              <a:t>, </a:t>
            </a:r>
            <a:r>
              <a:rPr lang="ru-RU" dirty="0">
                <a:latin typeface="Aptos"/>
              </a:rPr>
              <a:t> КД1</a:t>
            </a:r>
            <a:r>
              <a:rPr lang="en-US" dirty="0">
                <a:latin typeface="Aptos"/>
              </a:rPr>
              <a:t>,</a:t>
            </a:r>
            <a:r>
              <a:rPr lang="bg-BG" dirty="0">
                <a:latin typeface="Aptos"/>
              </a:rPr>
              <a:t> проект </a:t>
            </a:r>
            <a:r>
              <a:rPr lang="en-US" dirty="0">
                <a:latin typeface="Aptos"/>
              </a:rPr>
              <a:t>2026-1-BG01-KA122-SCH-000448558</a:t>
            </a:r>
            <a:endParaRPr lang="ru-RU" dirty="0">
              <a:latin typeface="Aptos"/>
            </a:endParaRPr>
          </a:p>
          <a:p>
            <a:r>
              <a:rPr lang="ru-RU" i="1" dirty="0">
                <a:latin typeface="Aptos"/>
              </a:rPr>
              <a:t>STEAM базирани подходи за по-практически ориентирано образование</a:t>
            </a:r>
          </a:p>
          <a:p>
            <a:r>
              <a:rPr lang="ru-RU" dirty="0">
                <a:latin typeface="Aptos"/>
              </a:rPr>
              <a:t>T-OPPI OY – Helsinki, Finland</a:t>
            </a:r>
            <a:br>
              <a:rPr lang="ru-RU" dirty="0">
                <a:latin typeface="Aptos"/>
              </a:rPr>
            </a:br>
            <a:r>
              <a:rPr lang="ru-RU" dirty="0">
                <a:latin typeface="Aptos"/>
              </a:rPr>
              <a:t>27.07–03.08.2026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>
            <a:off x="1429512" y="553319"/>
            <a:ext cx="8994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Aptos"/>
              </a:rPr>
              <a:t>МЕЖДУНАРОДЕН ОБРАЗОВАТЕЛЕН ФОРУМ „ОБРАЗОВАНИЕ НА БЪДЕЩЕТО“</a:t>
            </a:r>
            <a:br>
              <a:rPr lang="ru-RU" sz="1400" dirty="0">
                <a:latin typeface="Aptos"/>
              </a:rPr>
            </a:br>
            <a:r>
              <a:rPr lang="ru-RU" sz="1400" dirty="0">
                <a:latin typeface="Aptos"/>
              </a:rPr>
              <a:t>24–25 СЕПТЕМВРИ 2026 ,  ВАРНА</a:t>
            </a:r>
          </a:p>
        </p:txBody>
      </p:sp>
      <p:sp>
        <p:nvSpPr>
          <p:cNvPr id="5" name="Rectangle 4"/>
          <p:cNvSpPr/>
          <p:nvPr/>
        </p:nvSpPr>
        <p:spPr>
          <a:xfrm>
            <a:off x="8403336" y="5482155"/>
            <a:ext cx="44622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ptos"/>
              </a:rPr>
              <a:t>Изготвил: </a:t>
            </a:r>
          </a:p>
          <a:p>
            <a:r>
              <a:rPr lang="ru-RU" sz="1600" dirty="0">
                <a:latin typeface="Aptos"/>
              </a:rPr>
              <a:t>Лидия  Истилиянова Димчева</a:t>
            </a:r>
          </a:p>
          <a:p>
            <a:r>
              <a:rPr lang="ru-RU" sz="1600" dirty="0">
                <a:latin typeface="Aptos"/>
              </a:rPr>
              <a:t>СУ "Св. Климент Охридски" - Варна</a:t>
            </a:r>
          </a:p>
          <a:p>
            <a:r>
              <a:rPr lang="ru-RU" sz="1600" dirty="0">
                <a:latin typeface="Aptos"/>
              </a:rPr>
              <a:t>България</a:t>
            </a:r>
            <a:endParaRPr lang="en-US" sz="16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8184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" t="6316" r="2369"/>
          <a:stretch/>
        </p:blipFill>
        <p:spPr>
          <a:xfrm>
            <a:off x="4533736" y="1840505"/>
            <a:ext cx="7584381" cy="4409088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02187" y="320234"/>
            <a:ext cx="11573197" cy="724247"/>
          </a:xfrm>
        </p:spPr>
        <p:txBody>
          <a:bodyPr>
            <a:normAutofit/>
          </a:bodyPr>
          <a:lstStyle/>
          <a:p>
            <a:r>
              <a:rPr lang="bg-BG" sz="2800" dirty="0">
                <a:latin typeface="Aptos"/>
              </a:rPr>
              <a:t>ЗАЩО ИЗБРАХМЕ МОБИЛНОСТТА </a:t>
            </a:r>
            <a:endParaRPr lang="en-US" sz="2800" dirty="0"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2702" y="1189486"/>
            <a:ext cx="795000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          </a:t>
            </a:r>
            <a:endParaRPr lang="ru-RU" dirty="0">
              <a:latin typeface="Aptos"/>
            </a:endParaRP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ptos"/>
              </a:rPr>
              <a:t>необходимост от по-практически ориентирано обучение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ptos"/>
              </a:rPr>
              <a:t>свързване на знанията с реалния живот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ptos"/>
              </a:rPr>
              <a:t>развитие на уменията на XXI век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ptos"/>
              </a:rPr>
              <a:t>търсене на нови подходи в преподаването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3508" y="4483822"/>
            <a:ext cx="3770228" cy="1184692"/>
          </a:xfrm>
          <a:prstGeom prst="roundRect">
            <a:avLst/>
          </a:prstGeom>
          <a:solidFill>
            <a:schemeClr val="bg2">
              <a:lumMod val="75000"/>
              <a:alpha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4972" y="4628827"/>
            <a:ext cx="3546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ptos"/>
              </a:rPr>
              <a:t>85 % от бъдещите професии изискват критично мислене и </a:t>
            </a:r>
            <a:r>
              <a:rPr lang="en-US" sz="1600" dirty="0">
                <a:latin typeface="Aptos"/>
              </a:rPr>
              <a:t>STEAM </a:t>
            </a:r>
            <a:r>
              <a:rPr lang="ru-RU" sz="1600" dirty="0">
                <a:latin typeface="Aptos"/>
              </a:rPr>
              <a:t> умения</a:t>
            </a:r>
          </a:p>
        </p:txBody>
      </p:sp>
    </p:spTree>
    <p:extLst>
      <p:ext uri="{BB962C8B-B14F-4D97-AF65-F5344CB8AC3E}">
        <p14:creationId xmlns:p14="http://schemas.microsoft.com/office/powerpoint/2010/main" val="68705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41138" y="5870575"/>
            <a:ext cx="550862" cy="377825"/>
          </a:xfrm>
        </p:spPr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94481" y="325543"/>
            <a:ext cx="10746657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24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КАКВО НИ ВПЕЧАТЛИ ВЪВ ФИНЛАНДСКИЯ</a:t>
            </a:r>
            <a:r>
              <a:rPr lang="bg-BG" sz="24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ОБРАЗОВАТЕЛЕН </a:t>
            </a:r>
            <a:r>
              <a:rPr lang="en-US" sz="24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МОДЕЛ</a:t>
            </a:r>
            <a:endParaRPr lang="en-US" sz="2400" dirty="0">
              <a:effectLst/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0971" y="1945484"/>
            <a:ext cx="8829368" cy="2967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Учителската професия е една от най-престижните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Високо доверие към учителя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100 % безплатно образование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Без национални тестове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До 6</a:t>
            </a:r>
            <a:r>
              <a:rPr lang="en-US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клас учениците не се оценяват, а след това по 10- бална система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Еднакво качество за всички - няма „елитни“  училища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bg-BG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2" t="46989" r="18754" b="23241"/>
          <a:stretch/>
        </p:blipFill>
        <p:spPr>
          <a:xfrm>
            <a:off x="6997874" y="1414332"/>
            <a:ext cx="1479530" cy="15541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r="46737"/>
          <a:stretch/>
        </p:blipFill>
        <p:spPr>
          <a:xfrm>
            <a:off x="8587711" y="1414332"/>
            <a:ext cx="3441275" cy="30122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6A36223-7DD9-4DAE-BA4A-5491B6A01A7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874" y="4540724"/>
            <a:ext cx="5031112" cy="225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20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41138" y="5870575"/>
            <a:ext cx="550862" cy="377825"/>
          </a:xfrm>
        </p:spPr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4481" y="2365596"/>
            <a:ext cx="8829368" cy="2566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Индивидуален план за обучение за  всяко дете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Обучение, насочено към реални умения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Мултидисциплинарни модули  по проблем от реалния живот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Обучение  извън класната стая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Програма "Година като предприемач"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Доброволен характер на ученето </a:t>
            </a:r>
            <a:endParaRPr lang="bg-BG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24"/>
          <a:stretch/>
        </p:blipFill>
        <p:spPr>
          <a:xfrm>
            <a:off x="7219402" y="5174148"/>
            <a:ext cx="2906562" cy="15891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256" y="2688600"/>
            <a:ext cx="1811529" cy="40365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15" y="2688600"/>
            <a:ext cx="1735759" cy="23143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ADB18A-2DD9-4196-A005-83BBFA51E7A8}"/>
              </a:ext>
            </a:extLst>
          </p:cNvPr>
          <p:cNvSpPr txBox="1"/>
          <p:nvPr/>
        </p:nvSpPr>
        <p:spPr>
          <a:xfrm>
            <a:off x="3531663" y="512772"/>
            <a:ext cx="6579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>
                <a:latin typeface="Aptos"/>
              </a:rPr>
              <a:t>ФИНЛАНДСКИЯТ ПОДХОД</a:t>
            </a:r>
          </a:p>
        </p:txBody>
      </p:sp>
    </p:spTree>
    <p:extLst>
      <p:ext uri="{BB962C8B-B14F-4D97-AF65-F5344CB8AC3E}">
        <p14:creationId xmlns:p14="http://schemas.microsoft.com/office/powerpoint/2010/main" val="419796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41138" y="5870575"/>
            <a:ext cx="550862" cy="377825"/>
          </a:xfrm>
        </p:spPr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49649" y="256579"/>
            <a:ext cx="7028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Aptos"/>
                <a:ea typeface="Calibri" panose="020F0502020204030204" pitchFamily="34" charset="0"/>
              </a:rPr>
              <a:t>От знание към действие: модел на STEAM урок</a:t>
            </a:r>
            <a:endParaRPr lang="en-US" sz="2400" dirty="0">
              <a:latin typeface="Aptos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408" y="1407089"/>
            <a:ext cx="1731857" cy="509780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414343" y="2622433"/>
            <a:ext cx="1718740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>
                <a:solidFill>
                  <a:srgbClr val="F1F5F9"/>
                </a:solidFill>
                <a:latin typeface="Montserrat SemiBold"/>
              </a:rPr>
              <a:t>02 | EXPLORE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41" y="1393801"/>
            <a:ext cx="1731857" cy="5097809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236" y="1409839"/>
            <a:ext cx="1731857" cy="5097809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844" y="1407088"/>
            <a:ext cx="1731857" cy="5097809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675" y="1393800"/>
            <a:ext cx="1731857" cy="5097809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8075" y="1393799"/>
            <a:ext cx="1731857" cy="5097809"/>
          </a:xfrm>
          <a:prstGeom prst="rect">
            <a:avLst/>
          </a:prstGeom>
        </p:spPr>
      </p:pic>
      <p:sp>
        <p:nvSpPr>
          <p:cNvPr id="33" name="Block Arc 14">
            <a:extLst>
              <a:ext uri="{FF2B5EF4-FFF2-40B4-BE49-F238E27FC236}">
                <a16:creationId xmlns:a16="http://schemas.microsoft.com/office/drawing/2014/main" id="{09ED72C3-4581-4FE7-9D10-2182F0923661}"/>
              </a:ext>
            </a:extLst>
          </p:cNvPr>
          <p:cNvSpPr>
            <a:spLocks noChangeAspect="1"/>
          </p:cNvSpPr>
          <p:nvPr/>
        </p:nvSpPr>
        <p:spPr>
          <a:xfrm rot="2700000">
            <a:off x="9040416" y="1092968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4" name="Block Arc 14">
            <a:extLst>
              <a:ext uri="{FF2B5EF4-FFF2-40B4-BE49-F238E27FC236}">
                <a16:creationId xmlns:a16="http://schemas.microsoft.com/office/drawing/2014/main" id="{09ED72C3-4581-4FE7-9D10-2182F0923661}"/>
              </a:ext>
            </a:extLst>
          </p:cNvPr>
          <p:cNvSpPr>
            <a:spLocks noChangeAspect="1"/>
          </p:cNvSpPr>
          <p:nvPr/>
        </p:nvSpPr>
        <p:spPr>
          <a:xfrm rot="2700000">
            <a:off x="3103165" y="1019319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09ED72C3-4581-4FE7-9D10-2182F0923661}"/>
              </a:ext>
            </a:extLst>
          </p:cNvPr>
          <p:cNvSpPr>
            <a:spLocks noChangeAspect="1"/>
          </p:cNvSpPr>
          <p:nvPr/>
        </p:nvSpPr>
        <p:spPr>
          <a:xfrm rot="2700000">
            <a:off x="10884215" y="1059600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4" name="Block Arc 14">
            <a:extLst>
              <a:ext uri="{FF2B5EF4-FFF2-40B4-BE49-F238E27FC236}">
                <a16:creationId xmlns:a16="http://schemas.microsoft.com/office/drawing/2014/main" id="{09ED72C3-4581-4FE7-9D10-2182F0923661}"/>
              </a:ext>
            </a:extLst>
          </p:cNvPr>
          <p:cNvSpPr>
            <a:spLocks noChangeAspect="1"/>
          </p:cNvSpPr>
          <p:nvPr/>
        </p:nvSpPr>
        <p:spPr>
          <a:xfrm rot="2700000">
            <a:off x="7015910" y="1092968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2" name="Block Arc 14">
            <a:extLst>
              <a:ext uri="{FF2B5EF4-FFF2-40B4-BE49-F238E27FC236}">
                <a16:creationId xmlns:a16="http://schemas.microsoft.com/office/drawing/2014/main" id="{09ED72C3-4581-4FE7-9D10-2182F0923661}"/>
              </a:ext>
            </a:extLst>
          </p:cNvPr>
          <p:cNvSpPr>
            <a:spLocks noChangeAspect="1"/>
          </p:cNvSpPr>
          <p:nvPr/>
        </p:nvSpPr>
        <p:spPr>
          <a:xfrm rot="2700000">
            <a:off x="5100638" y="1044645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Block Arc 14">
            <a:extLst>
              <a:ext uri="{FF2B5EF4-FFF2-40B4-BE49-F238E27FC236}">
                <a16:creationId xmlns:a16="http://schemas.microsoft.com/office/drawing/2014/main" id="{09ED72C3-4581-4FE7-9D10-2182F0923661}"/>
              </a:ext>
            </a:extLst>
          </p:cNvPr>
          <p:cNvSpPr>
            <a:spLocks noChangeAspect="1"/>
          </p:cNvSpPr>
          <p:nvPr/>
        </p:nvSpPr>
        <p:spPr>
          <a:xfrm rot="2700000">
            <a:off x="1052026" y="1059601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43096" y="2600082"/>
            <a:ext cx="1398140" cy="3744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>
                <a:solidFill>
                  <a:srgbClr val="F1F5F9"/>
                </a:solidFill>
                <a:latin typeface="Montserrat SemiBold"/>
              </a:rPr>
              <a:t>01 | LE</a:t>
            </a:r>
            <a:r>
              <a:rPr lang="bg-BG" dirty="0">
                <a:solidFill>
                  <a:srgbClr val="F1F5F9"/>
                </a:solidFill>
                <a:latin typeface="Montserrat SemiBold"/>
              </a:rPr>
              <a:t>А</a:t>
            </a:r>
            <a:r>
              <a:rPr lang="en-US" dirty="0">
                <a:solidFill>
                  <a:srgbClr val="F1F5F9"/>
                </a:solidFill>
                <a:latin typeface="Montserrat SemiBold"/>
              </a:rPr>
              <a:t>RN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07291" y="2596480"/>
            <a:ext cx="1611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03 | CREATE</a:t>
            </a:r>
            <a:r>
              <a:rPr lang="bg-BG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6218698" y="2602006"/>
            <a:ext cx="1937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 COLLABORATE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344270" y="2588117"/>
            <a:ext cx="1680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05 | REFLECT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10304359" y="2588117"/>
            <a:ext cx="1868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06 | TRANSFER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398024" y="3856519"/>
            <a:ext cx="1105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300" dirty="0">
                <a:latin typeface="Aptos"/>
              </a:rPr>
              <a:t>НАУЧИХМЕ</a:t>
            </a:r>
            <a:endParaRPr lang="en-US" sz="1300" dirty="0">
              <a:latin typeface="Apto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98024" y="4393114"/>
            <a:ext cx="153439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300" dirty="0">
                <a:latin typeface="Aptos"/>
              </a:rPr>
              <a:t>НОВИ ПОДХОДИ</a:t>
            </a:r>
            <a:endParaRPr lang="en-US" sz="1300" dirty="0">
              <a:latin typeface="Apto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463113" y="3809800"/>
            <a:ext cx="142692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300" dirty="0">
                <a:latin typeface="Aptos"/>
              </a:rPr>
              <a:t>ИЗСЛЕДВАХМЕ</a:t>
            </a:r>
            <a:endParaRPr lang="en-US" sz="1300" dirty="0">
              <a:latin typeface="Apto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472143" y="4379616"/>
            <a:ext cx="1441485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300" dirty="0">
                <a:latin typeface="Aptos"/>
              </a:rPr>
              <a:t>ЧРЕЗ </a:t>
            </a:r>
          </a:p>
          <a:p>
            <a:r>
              <a:rPr lang="bg-BG" sz="1300" dirty="0">
                <a:latin typeface="Aptos"/>
              </a:rPr>
              <a:t>ПРАКТИЧЕСКИ </a:t>
            </a:r>
            <a:endParaRPr lang="en-US" sz="1300" dirty="0">
              <a:latin typeface="Aptos"/>
            </a:endParaRPr>
          </a:p>
          <a:p>
            <a:r>
              <a:rPr lang="bg-BG" sz="1300" dirty="0">
                <a:latin typeface="Aptos"/>
              </a:rPr>
              <a:t>ЗАДАЧИ</a:t>
            </a:r>
            <a:endParaRPr lang="en-US" sz="1300" dirty="0">
              <a:latin typeface="Apto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365387" y="3696485"/>
            <a:ext cx="2311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300" dirty="0">
                <a:latin typeface="Aptos"/>
              </a:rPr>
              <a:t> </a:t>
            </a:r>
          </a:p>
          <a:p>
            <a:endParaRPr lang="en-US" sz="1300" dirty="0">
              <a:latin typeface="Apto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371484" y="4334421"/>
            <a:ext cx="1543628" cy="2908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3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en-US" sz="13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РОЕКТИРА</a:t>
            </a:r>
            <a:r>
              <a:rPr lang="bg-BG" sz="13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ХМЕ</a:t>
            </a:r>
            <a:endParaRPr lang="en-US" sz="1300" dirty="0">
              <a:effectLst/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422975" y="3792249"/>
            <a:ext cx="1054841" cy="9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300" dirty="0">
                <a:latin typeface="Aptos"/>
              </a:rPr>
              <a:t>РАБОТИХМЕ</a:t>
            </a:r>
          </a:p>
          <a:p>
            <a:pPr>
              <a:lnSpc>
                <a:spcPct val="150000"/>
              </a:lnSpc>
            </a:pPr>
            <a:r>
              <a:rPr lang="bg-BG" sz="1300" dirty="0">
                <a:latin typeface="Aptos"/>
              </a:rPr>
              <a:t>В ЕКИП</a:t>
            </a:r>
          </a:p>
          <a:p>
            <a:pPr>
              <a:lnSpc>
                <a:spcPct val="150000"/>
              </a:lnSpc>
            </a:pPr>
            <a:endParaRPr lang="en-US" sz="1300" dirty="0">
              <a:latin typeface="Aptos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385691" y="3780450"/>
            <a:ext cx="1597425" cy="6554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300" dirty="0">
                <a:latin typeface="Aptos"/>
              </a:rPr>
              <a:t>АНАЛИЗИРАХМЕ </a:t>
            </a:r>
          </a:p>
          <a:p>
            <a:pPr>
              <a:lnSpc>
                <a:spcPct val="150000"/>
              </a:lnSpc>
            </a:pPr>
            <a:r>
              <a:rPr lang="bg-BG" sz="1300" dirty="0">
                <a:latin typeface="Aptos"/>
              </a:rPr>
              <a:t>ПРОЦЕСА</a:t>
            </a:r>
            <a:endParaRPr lang="en-US" sz="1300" dirty="0">
              <a:latin typeface="Apto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478675" y="3726330"/>
            <a:ext cx="1341586" cy="9555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300" dirty="0">
                <a:latin typeface="Aptos"/>
              </a:rPr>
              <a:t>КАК ДА  ГО</a:t>
            </a:r>
          </a:p>
          <a:p>
            <a:pPr>
              <a:lnSpc>
                <a:spcPct val="150000"/>
              </a:lnSpc>
            </a:pPr>
            <a:r>
              <a:rPr lang="bg-BG" sz="1300" dirty="0">
                <a:latin typeface="Aptos"/>
              </a:rPr>
              <a:t>ПРИЛОЖИМ В</a:t>
            </a:r>
          </a:p>
          <a:p>
            <a:pPr>
              <a:lnSpc>
                <a:spcPct val="150000"/>
              </a:lnSpc>
            </a:pPr>
            <a:r>
              <a:rPr lang="bg-BG" sz="1300" dirty="0">
                <a:latin typeface="Aptos"/>
              </a:rPr>
              <a:t>УЧИЛИЩЕ</a:t>
            </a:r>
            <a:endParaRPr lang="en-US" sz="1300" dirty="0">
              <a:latin typeface="Aptos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515407" y="2988894"/>
            <a:ext cx="1847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00" dirty="0">
              <a:latin typeface="Aptos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365387" y="3863414"/>
            <a:ext cx="133081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300" dirty="0">
                <a:latin typeface="Aptos"/>
              </a:rPr>
              <a:t>СЪЗДАВАХМЕ</a:t>
            </a:r>
            <a:endParaRPr lang="en-US" sz="1300" dirty="0"/>
          </a:p>
        </p:txBody>
      </p:sp>
      <p:pic>
        <p:nvPicPr>
          <p:cNvPr id="54" name="Picture 5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49" y="1848441"/>
            <a:ext cx="672287" cy="532227"/>
          </a:xfrm>
          <a:prstGeom prst="rect">
            <a:avLst/>
          </a:prstGeom>
        </p:spPr>
      </p:pic>
      <p:pic>
        <p:nvPicPr>
          <p:cNvPr id="55" name="Picture 5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820" y="1816021"/>
            <a:ext cx="539303" cy="539303"/>
          </a:xfrm>
          <a:prstGeom prst="rect">
            <a:avLst/>
          </a:prstGeom>
        </p:spPr>
      </p:pic>
      <p:pic>
        <p:nvPicPr>
          <p:cNvPr id="56" name="Picture 5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7455" y="1848441"/>
            <a:ext cx="565878" cy="500078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434" y="1699228"/>
            <a:ext cx="900854" cy="900854"/>
          </a:xfrm>
          <a:prstGeom prst="rect">
            <a:avLst/>
          </a:prstGeom>
        </p:spPr>
      </p:pic>
      <p:sp>
        <p:nvSpPr>
          <p:cNvPr id="60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10787341" y="1816021"/>
            <a:ext cx="638361" cy="46289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8877814" y="1826114"/>
            <a:ext cx="551321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73861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41138" y="5870575"/>
            <a:ext cx="550862" cy="377825"/>
          </a:xfrm>
        </p:spPr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30245" y="293402"/>
            <a:ext cx="8082117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24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ПЛАНИРАНЕ  И  ОЦЕНЯВАНЕ НА СТЕАМ УРОК</a:t>
            </a:r>
            <a:endParaRPr lang="en-US" sz="2400" dirty="0">
              <a:effectLst/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5977" y="1285810"/>
            <a:ext cx="6007765" cy="3261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bg-BG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Дефиниране на реален проблем</a:t>
            </a:r>
          </a:p>
          <a:p>
            <a:pPr>
              <a:lnSpc>
                <a:spcPct val="107000"/>
              </a:lnSpc>
            </a:pPr>
            <a:r>
              <a:rPr lang="bg-BG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2. Интегрирани предмети </a:t>
            </a:r>
          </a:p>
          <a:p>
            <a:pPr fontAlgn="t"/>
            <a:r>
              <a:rPr lang="bg-BG" dirty="0">
                <a:latin typeface="Aptos"/>
              </a:rPr>
              <a:t>3. Цели и очаквани резултати</a:t>
            </a:r>
            <a:endParaRPr lang="en-US" dirty="0">
              <a:latin typeface="Aptos"/>
            </a:endParaRPr>
          </a:p>
          <a:p>
            <a:pPr fontAlgn="t"/>
            <a:r>
              <a:rPr lang="bg-BG" dirty="0">
                <a:latin typeface="Aptos"/>
              </a:rPr>
              <a:t>4. Необходими материали</a:t>
            </a:r>
            <a:endParaRPr lang="en-US" dirty="0">
              <a:latin typeface="Aptos"/>
            </a:endParaRPr>
          </a:p>
          <a:p>
            <a:pPr fontAlgn="t"/>
            <a:r>
              <a:rPr lang="bg-BG" dirty="0">
                <a:latin typeface="Aptos"/>
              </a:rPr>
              <a:t>5. Критерии за оценка</a:t>
            </a:r>
            <a:endParaRPr lang="en-US" dirty="0">
              <a:latin typeface="Aptos"/>
            </a:endParaRPr>
          </a:p>
          <a:p>
            <a:pPr fontAlgn="t"/>
            <a:r>
              <a:rPr lang="bg-BG" dirty="0">
                <a:latin typeface="Aptos"/>
              </a:rPr>
              <a:t>6. Основни етапи: </a:t>
            </a:r>
            <a:endParaRPr lang="en-US" dirty="0">
              <a:latin typeface="Aptos"/>
            </a:endParaRPr>
          </a:p>
          <a:p>
            <a:pPr marL="800100" lvl="1" indent="-342900">
              <a:lnSpc>
                <a:spcPct val="107000"/>
              </a:lnSpc>
              <a:buFont typeface="Arial Narrow" panose="020B0606020202030204" pitchFamily="34" charset="0"/>
              <a:buChar char="―"/>
            </a:pPr>
            <a:r>
              <a:rPr lang="bg-B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Ангажиране </a:t>
            </a:r>
          </a:p>
          <a:p>
            <a:pPr marL="800100" lvl="1" indent="-342900">
              <a:lnSpc>
                <a:spcPct val="107000"/>
              </a:lnSpc>
              <a:buFont typeface="Arial Narrow" panose="020B0606020202030204" pitchFamily="34" charset="0"/>
              <a:buChar char="―"/>
            </a:pPr>
            <a:r>
              <a:rPr lang="bg-B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Проучване </a:t>
            </a:r>
          </a:p>
          <a:p>
            <a:pPr marL="800100" lvl="1" indent="-342900">
              <a:lnSpc>
                <a:spcPct val="107000"/>
              </a:lnSpc>
              <a:buFont typeface="Arial Narrow" panose="020B0606020202030204" pitchFamily="34" charset="0"/>
              <a:buChar char="―"/>
            </a:pPr>
            <a:r>
              <a:rPr lang="bg-B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Обяснение и конструиране  </a:t>
            </a:r>
          </a:p>
          <a:p>
            <a:pPr marL="800100" lvl="1" indent="-342900">
              <a:lnSpc>
                <a:spcPct val="107000"/>
              </a:lnSpc>
              <a:buFont typeface="Arial Narrow" panose="020B0606020202030204" pitchFamily="34" charset="0"/>
              <a:buChar char="―"/>
            </a:pPr>
            <a:r>
              <a:rPr lang="bg-B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Разработване  и анализ на резултатите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Arial Narrow" panose="020B0606020202030204" pitchFamily="34" charset="0"/>
              <a:buChar char="―"/>
            </a:pPr>
            <a:r>
              <a:rPr lang="bg-B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Оценяване/самооценяване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24909104"/>
              </p:ext>
            </p:extLst>
          </p:nvPr>
        </p:nvGraphicFramePr>
        <p:xfrm>
          <a:off x="6371304" y="1592731"/>
          <a:ext cx="6148438" cy="4466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0" y="546032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SzPts val="1000"/>
              <a:tabLst>
                <a:tab pos="457200" algn="l"/>
              </a:tabLst>
            </a:pPr>
            <a:r>
              <a:rPr lang="en-US" dirty="0" err="1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en-US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можеш</a:t>
            </a:r>
            <a:r>
              <a:rPr lang="en-US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направиш</a:t>
            </a:r>
            <a:r>
              <a:rPr lang="en-US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en-US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bg-BG" dirty="0">
              <a:latin typeface="Apto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SzPts val="1000"/>
              <a:tabLst>
                <a:tab pos="457200" algn="l"/>
              </a:tabLst>
            </a:pPr>
            <a:r>
              <a:rPr lang="en-US" dirty="0" err="1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en-US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знаеш</a:t>
            </a:r>
            <a:r>
              <a:rPr lang="en-US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effectLst/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95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641138" y="5870575"/>
            <a:ext cx="550862" cy="377825"/>
          </a:xfrm>
        </p:spPr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09" y="1283939"/>
            <a:ext cx="3530649" cy="5097809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49" y="1283939"/>
            <a:ext cx="3530649" cy="5097809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089" y="1283939"/>
            <a:ext cx="3530649" cy="50978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31744" y="285994"/>
            <a:ext cx="6660221" cy="45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bg-BG" sz="24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ТЕХНОЛОГИИ В СТЕАМ ОБРАЗОВАНИЕТО</a:t>
            </a:r>
            <a:endParaRPr lang="en-US" sz="2400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1731615"/>
            <a:ext cx="361950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174" y="1731615"/>
            <a:ext cx="457200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6236" y="1731615"/>
            <a:ext cx="409575" cy="361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71550" y="2425693"/>
            <a:ext cx="2305183" cy="354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025"/>
              </a:lnSpc>
            </a:pPr>
            <a:r>
              <a:rPr lang="bg-BG" sz="2400" b="1" dirty="0">
                <a:solidFill>
                  <a:srgbClr val="FFFFFF"/>
                </a:solidFill>
                <a:latin typeface="Aptos"/>
              </a:rPr>
              <a:t>ИЗСЛЕДВАНЕ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8399" y="2436465"/>
            <a:ext cx="2492624" cy="262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025"/>
              </a:lnSpc>
            </a:pPr>
            <a:r>
              <a:rPr sz="2400" b="1" dirty="0">
                <a:solidFill>
                  <a:srgbClr val="FFFFFF"/>
                </a:solidFill>
                <a:latin typeface="Aptos"/>
              </a:rPr>
              <a:t>МОДЕЛИРАНЕ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7649" y="2436465"/>
            <a:ext cx="2350016" cy="2821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2400" b="0" i="0" u="none" dirty="0">
                <a:solidFill>
                  <a:srgbClr val="F1F5F9"/>
                </a:solidFill>
                <a:latin typeface="Aptos"/>
              </a:rPr>
              <a:t>СПОДЕЛЯНЕ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9599" y="3078699"/>
            <a:ext cx="2255746" cy="1420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Aptos"/>
              </a:rPr>
              <a:t>PhET </a:t>
            </a:r>
            <a:endParaRPr lang="bg-BG" sz="2000" dirty="0">
              <a:solidFill>
                <a:srgbClr val="FFFFFF"/>
              </a:solidFill>
              <a:latin typeface="Aptos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FFFFFF"/>
                </a:solidFill>
                <a:latin typeface="Aptos"/>
              </a:rPr>
              <a:t>Labdisc</a:t>
            </a:r>
            <a:r>
              <a:rPr lang="en-US" sz="2000" dirty="0">
                <a:solidFill>
                  <a:srgbClr val="FFFFFF"/>
                </a:solidFill>
                <a:latin typeface="Aptos"/>
              </a:rPr>
              <a:t>  </a:t>
            </a:r>
            <a:endParaRPr lang="bg-BG" sz="2000" dirty="0">
              <a:solidFill>
                <a:srgbClr val="FFFFFF"/>
              </a:solidFill>
              <a:latin typeface="Aptos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Aptos"/>
              </a:rPr>
              <a:t>Hacking STEM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77205" y="2952850"/>
            <a:ext cx="2268570" cy="1287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  <a:latin typeface="Aptos"/>
              </a:rPr>
              <a:t>LEGO Education </a:t>
            </a:r>
            <a:endParaRPr lang="bg-BG" dirty="0">
              <a:solidFill>
                <a:srgbClr val="FFFFFF"/>
              </a:solidFill>
              <a:latin typeface="Aptos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  <a:latin typeface="Aptos"/>
              </a:rPr>
              <a:t>AR/VR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  <a:latin typeface="Aptos"/>
              </a:rPr>
              <a:t>3D Design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37357" y="2989300"/>
            <a:ext cx="1588897" cy="1287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  <a:latin typeface="Aptos"/>
              </a:rPr>
              <a:t>Nearpod </a:t>
            </a:r>
            <a:endParaRPr lang="bg-BG" dirty="0">
              <a:solidFill>
                <a:srgbClr val="FFFFFF"/>
              </a:solidFill>
              <a:latin typeface="Aptos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  <a:latin typeface="Aptos"/>
              </a:rPr>
              <a:t>Pear Deck</a:t>
            </a:r>
            <a:endParaRPr lang="bg-BG" dirty="0">
              <a:solidFill>
                <a:srgbClr val="FFFFFF"/>
              </a:solidFill>
              <a:latin typeface="Aptos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FFFFFF"/>
                </a:solidFill>
                <a:latin typeface="Aptos"/>
              </a:rPr>
              <a:t>Mozaweb</a:t>
            </a:r>
            <a:endParaRPr lang="en-US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09828" y="5224244"/>
            <a:ext cx="2938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Aptos"/>
              </a:rPr>
              <a:t>Дигитални сензори и </a:t>
            </a:r>
          </a:p>
          <a:p>
            <a:r>
              <a:rPr lang="ru-RU" sz="1200" dirty="0">
                <a:latin typeface="Aptos"/>
              </a:rPr>
              <a:t>интерактивни симулации за</a:t>
            </a:r>
          </a:p>
          <a:p>
            <a:r>
              <a:rPr lang="ru-RU" sz="1200" dirty="0">
                <a:latin typeface="Aptos"/>
              </a:rPr>
              <a:t>събиране на реални данни.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57032" y="5187028"/>
            <a:ext cx="3414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CBD5E1"/>
                </a:solidFill>
                <a:latin typeface="Aptos"/>
              </a:rPr>
              <a:t>Визуализация на "невидими" процеси и безопасни симулации; конструиране</a:t>
            </a:r>
          </a:p>
          <a:p>
            <a:r>
              <a:rPr lang="ru-RU" sz="1200" dirty="0">
                <a:solidFill>
                  <a:srgbClr val="CBD5E1"/>
                </a:solidFill>
                <a:latin typeface="Aptos"/>
              </a:rPr>
              <a:t>на работещи модели.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13908" y="5189408"/>
            <a:ext cx="3024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CBD5E1"/>
                </a:solidFill>
                <a:latin typeface="Aptos"/>
              </a:rPr>
              <a:t>Интерактивно представяне </a:t>
            </a:r>
          </a:p>
          <a:p>
            <a:r>
              <a:rPr lang="ru-RU" sz="1200" dirty="0">
                <a:solidFill>
                  <a:srgbClr val="CBD5E1"/>
                </a:solidFill>
                <a:latin typeface="Aptos"/>
              </a:rPr>
              <a:t>на резултатите и обратна </a:t>
            </a:r>
          </a:p>
          <a:p>
            <a:r>
              <a:rPr lang="ru-RU" sz="1200" dirty="0">
                <a:solidFill>
                  <a:srgbClr val="CBD5E1"/>
                </a:solidFill>
                <a:latin typeface="Aptos"/>
              </a:rPr>
              <a:t>връзка в реално време.</a:t>
            </a:r>
          </a:p>
        </p:txBody>
      </p:sp>
    </p:spTree>
    <p:extLst>
      <p:ext uri="{BB962C8B-B14F-4D97-AF65-F5344CB8AC3E}">
        <p14:creationId xmlns:p14="http://schemas.microsoft.com/office/powerpoint/2010/main" val="3129269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17191" y="254474"/>
            <a:ext cx="8900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Aptos"/>
              </a:rPr>
              <a:t>СТЕАМ извън класната стая- учене в реалния свят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-245807" y="1152240"/>
            <a:ext cx="12234775" cy="1686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8940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Heureka → наука чрез преживяване</a:t>
            </a:r>
            <a:endParaRPr lang="en-US" sz="1600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8940"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Fazer→ производство, химични процеси, ботаника, здравословен начин на живот, икономика</a:t>
            </a:r>
            <a:endParaRPr lang="en-US" sz="1600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 Suomenlinna→ история, география,  технологии, ИИ,  инженерство, архитектура</a:t>
            </a:r>
            <a:endParaRPr lang="en-US" sz="1600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bg-BG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      Seurasaari→ екология, биология, физика,</a:t>
            </a:r>
            <a:r>
              <a:rPr lang="ru-RU" sz="20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архитектура, ИИ, ТП </a:t>
            </a:r>
            <a:endParaRPr lang="en-US" sz="1600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Symbol" panose="05050102010706020507" pitchFamily="18" charset="2"/>
                <a:ea typeface="Times New Roman" panose="02020603050405020304" pitchFamily="18" charset="0"/>
              </a:rPr>
              <a:t>·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80" y="2783256"/>
            <a:ext cx="1947503" cy="259667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64"/>
          <a:stretch/>
        </p:blipFill>
        <p:spPr>
          <a:xfrm>
            <a:off x="4234491" y="2759988"/>
            <a:ext cx="2432220" cy="26137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67" r="5500"/>
          <a:stretch/>
        </p:blipFill>
        <p:spPr>
          <a:xfrm>
            <a:off x="173106" y="5464882"/>
            <a:ext cx="1871448" cy="11889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3" t="15993" r="43133" b="13097"/>
          <a:stretch/>
        </p:blipFill>
        <p:spPr>
          <a:xfrm>
            <a:off x="2222992" y="2783256"/>
            <a:ext cx="1897626" cy="25905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225" y="2778223"/>
            <a:ext cx="1949359" cy="25991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2" t="15333" r="14629"/>
          <a:stretch/>
        </p:blipFill>
        <p:spPr>
          <a:xfrm>
            <a:off x="10415016" y="2737255"/>
            <a:ext cx="1656240" cy="40465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74" b="7511"/>
          <a:stretch/>
        </p:blipFill>
        <p:spPr>
          <a:xfrm>
            <a:off x="4685575" y="5464882"/>
            <a:ext cx="1166521" cy="11984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698" y="5493026"/>
            <a:ext cx="2580491" cy="11607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8" t="30251" r="22908" b="27455"/>
          <a:stretch/>
        </p:blipFill>
        <p:spPr>
          <a:xfrm>
            <a:off x="8809098" y="2752344"/>
            <a:ext cx="1492873" cy="262141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702" y="5505540"/>
            <a:ext cx="1702104" cy="113574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" t="10962" r="11575" b="16822"/>
          <a:stretch/>
        </p:blipFill>
        <p:spPr>
          <a:xfrm>
            <a:off x="2134383" y="5464882"/>
            <a:ext cx="2463540" cy="118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7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그룹 48">
            <a:extLst>
              <a:ext uri="{FF2B5EF4-FFF2-40B4-BE49-F238E27FC236}">
                <a16:creationId xmlns:a16="http://schemas.microsoft.com/office/drawing/2014/main" id="{D69926E0-82AA-4070-A68B-71E665F2FD06}"/>
              </a:ext>
            </a:extLst>
          </p:cNvPr>
          <p:cNvGrpSpPr/>
          <p:nvPr/>
        </p:nvGrpSpPr>
        <p:grpSpPr>
          <a:xfrm>
            <a:off x="1644000" y="4691063"/>
            <a:ext cx="10548000" cy="0"/>
            <a:chOff x="2979066" y="4005263"/>
            <a:chExt cx="8917660" cy="0"/>
          </a:xfrm>
        </p:grpSpPr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C334C35D-8596-4D09-B339-162DFFD5D8A9}"/>
                </a:ext>
              </a:extLst>
            </p:cNvPr>
            <p:cNvCxnSpPr>
              <a:cxnSpLocks/>
            </p:cNvCxnSpPr>
            <p:nvPr/>
          </p:nvCxnSpPr>
          <p:spPr>
            <a:xfrm>
              <a:off x="2979066" y="4005263"/>
              <a:ext cx="1783532" cy="0"/>
            </a:xfrm>
            <a:prstGeom prst="line">
              <a:avLst/>
            </a:prstGeom>
            <a:ln w="38100">
              <a:solidFill>
                <a:schemeClr val="accent5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88B85F53-1F58-4C02-978A-0BF887BEB2F1}"/>
                </a:ext>
              </a:extLst>
            </p:cNvPr>
            <p:cNvCxnSpPr>
              <a:cxnSpLocks/>
            </p:cNvCxnSpPr>
            <p:nvPr/>
          </p:nvCxnSpPr>
          <p:spPr>
            <a:xfrm>
              <a:off x="4762598" y="4005263"/>
              <a:ext cx="1783532" cy="0"/>
            </a:xfrm>
            <a:prstGeom prst="line">
              <a:avLst/>
            </a:prstGeom>
            <a:ln w="38100">
              <a:solidFill>
                <a:schemeClr val="accent4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10096B7-31B9-448B-91E4-5A1EE2732945}"/>
                </a:ext>
              </a:extLst>
            </p:cNvPr>
            <p:cNvCxnSpPr>
              <a:cxnSpLocks/>
            </p:cNvCxnSpPr>
            <p:nvPr/>
          </p:nvCxnSpPr>
          <p:spPr>
            <a:xfrm>
              <a:off x="6546130" y="4005263"/>
              <a:ext cx="1783532" cy="0"/>
            </a:xfrm>
            <a:prstGeom prst="line">
              <a:avLst/>
            </a:prstGeom>
            <a:ln w="38100">
              <a:solidFill>
                <a:schemeClr val="accent3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9945DA55-024B-4612-A837-17F284C3F44E}"/>
                </a:ext>
              </a:extLst>
            </p:cNvPr>
            <p:cNvCxnSpPr>
              <a:cxnSpLocks/>
            </p:cNvCxnSpPr>
            <p:nvPr/>
          </p:nvCxnSpPr>
          <p:spPr>
            <a:xfrm>
              <a:off x="8329662" y="4005263"/>
              <a:ext cx="1783532" cy="0"/>
            </a:xfrm>
            <a:prstGeom prst="line">
              <a:avLst/>
            </a:prstGeom>
            <a:ln w="38100">
              <a:solidFill>
                <a:schemeClr val="accent2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>
              <a:extLst>
                <a:ext uri="{FF2B5EF4-FFF2-40B4-BE49-F238E27FC236}">
                  <a16:creationId xmlns:a16="http://schemas.microsoft.com/office/drawing/2014/main" id="{A44BF86A-F939-4CFC-A695-BDBC43A6D585}"/>
                </a:ext>
              </a:extLst>
            </p:cNvPr>
            <p:cNvCxnSpPr>
              <a:cxnSpLocks/>
            </p:cNvCxnSpPr>
            <p:nvPr/>
          </p:nvCxnSpPr>
          <p:spPr>
            <a:xfrm>
              <a:off x="10113194" y="4005263"/>
              <a:ext cx="1783532" cy="0"/>
            </a:xfrm>
            <a:prstGeom prst="line">
              <a:avLst/>
            </a:prstGeom>
            <a:ln w="38100"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AC913F71-F097-4E59-9F4E-F5ADEF9B5805}"/>
              </a:ext>
            </a:extLst>
          </p:cNvPr>
          <p:cNvSpPr txBox="1"/>
          <p:nvPr/>
        </p:nvSpPr>
        <p:spPr>
          <a:xfrm>
            <a:off x="851827" y="4906949"/>
            <a:ext cx="1321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ko-KR" sz="2800" b="1" dirty="0">
                <a:solidFill>
                  <a:schemeClr val="accent5"/>
                </a:solidFill>
                <a:cs typeface="Arial" pitchFamily="34" charset="0"/>
              </a:rPr>
              <a:t>8.2026</a:t>
            </a:r>
            <a:endParaRPr lang="ko-KR" altLang="en-US" sz="28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CB7EEDC-A743-4DAB-B62D-B9C6A2957188}"/>
              </a:ext>
            </a:extLst>
          </p:cNvPr>
          <p:cNvSpPr txBox="1"/>
          <p:nvPr/>
        </p:nvSpPr>
        <p:spPr>
          <a:xfrm>
            <a:off x="3223972" y="4906949"/>
            <a:ext cx="1355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ko-KR" sz="2800" b="1" dirty="0">
                <a:solidFill>
                  <a:schemeClr val="accent4"/>
                </a:solidFill>
                <a:cs typeface="Arial" pitchFamily="34" charset="0"/>
              </a:rPr>
              <a:t>9.2026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E56CAFB-0D4C-4FDD-B484-D51C21138FDA}"/>
              </a:ext>
            </a:extLst>
          </p:cNvPr>
          <p:cNvSpPr txBox="1"/>
          <p:nvPr/>
        </p:nvSpPr>
        <p:spPr>
          <a:xfrm>
            <a:off x="5243900" y="4878104"/>
            <a:ext cx="1460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ko-KR" sz="2800" b="1" dirty="0">
                <a:solidFill>
                  <a:schemeClr val="accent3"/>
                </a:solidFill>
                <a:cs typeface="Arial" pitchFamily="34" charset="0"/>
              </a:rPr>
              <a:t>10.2026</a:t>
            </a:r>
            <a:endParaRPr lang="ko-KR" altLang="en-US" sz="2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BE06EC-B339-4714-B99D-836113954820}"/>
              </a:ext>
            </a:extLst>
          </p:cNvPr>
          <p:cNvSpPr txBox="1"/>
          <p:nvPr/>
        </p:nvSpPr>
        <p:spPr>
          <a:xfrm>
            <a:off x="7443172" y="4906949"/>
            <a:ext cx="140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ko-KR" sz="2800" b="1" dirty="0">
                <a:solidFill>
                  <a:schemeClr val="accent2"/>
                </a:solidFill>
                <a:cs typeface="Arial" pitchFamily="34" charset="0"/>
              </a:rPr>
              <a:t>1.</a:t>
            </a:r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202</a:t>
            </a:r>
            <a:r>
              <a:rPr lang="bg-BG" altLang="ko-KR" sz="2800" b="1" dirty="0">
                <a:solidFill>
                  <a:schemeClr val="accent2"/>
                </a:solidFill>
                <a:cs typeface="Arial" pitchFamily="34" charset="0"/>
              </a:rPr>
              <a:t>7</a:t>
            </a:r>
            <a:endParaRPr lang="ko-KR" altLang="en-US" sz="2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8614D0D-D028-4B93-84E1-0C19290AD337}"/>
              </a:ext>
            </a:extLst>
          </p:cNvPr>
          <p:cNvSpPr txBox="1"/>
          <p:nvPr/>
        </p:nvSpPr>
        <p:spPr>
          <a:xfrm>
            <a:off x="9552772" y="4906949"/>
            <a:ext cx="1597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altLang="ko-KR" sz="2800" b="1" dirty="0">
                <a:solidFill>
                  <a:schemeClr val="accent1"/>
                </a:solidFill>
                <a:cs typeface="Arial" pitchFamily="34" charset="0"/>
              </a:rPr>
              <a:t>4. </a:t>
            </a:r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2027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E609A21B-0818-4058-869A-0FC41798274F}"/>
              </a:ext>
            </a:extLst>
          </p:cNvPr>
          <p:cNvGrpSpPr/>
          <p:nvPr/>
        </p:nvGrpSpPr>
        <p:grpSpPr>
          <a:xfrm>
            <a:off x="698669" y="2048377"/>
            <a:ext cx="1890662" cy="2526717"/>
            <a:chOff x="762155" y="1762627"/>
            <a:chExt cx="1890662" cy="2526717"/>
          </a:xfrm>
        </p:grpSpPr>
        <p:sp>
          <p:nvSpPr>
            <p:cNvPr id="66" name="이등변 삼각형 14">
              <a:extLst>
                <a:ext uri="{FF2B5EF4-FFF2-40B4-BE49-F238E27FC236}">
                  <a16:creationId xmlns:a16="http://schemas.microsoft.com/office/drawing/2014/main" id="{A4E625DA-AF80-4853-8D29-270C2B6454EC}"/>
                </a:ext>
              </a:extLst>
            </p:cNvPr>
            <p:cNvSpPr/>
            <p:nvPr/>
          </p:nvSpPr>
          <p:spPr>
            <a:xfrm rot="10800000">
              <a:off x="762155" y="3273372"/>
              <a:ext cx="648543" cy="1015972"/>
            </a:xfrm>
            <a:custGeom>
              <a:avLst/>
              <a:gdLst>
                <a:gd name="connsiteX0" fmla="*/ 0 w 443144"/>
                <a:gd name="connsiteY0" fmla="*/ 757571 h 757571"/>
                <a:gd name="connsiteX1" fmla="*/ 0 w 443144"/>
                <a:gd name="connsiteY1" fmla="*/ 0 h 757571"/>
                <a:gd name="connsiteX2" fmla="*/ 443144 w 443144"/>
                <a:gd name="connsiteY2" fmla="*/ 757571 h 757571"/>
                <a:gd name="connsiteX3" fmla="*/ 0 w 443144"/>
                <a:gd name="connsiteY3" fmla="*/ 757571 h 757571"/>
                <a:gd name="connsiteX0" fmla="*/ 425512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25512 w 443144"/>
                <a:gd name="connsiteY3" fmla="*/ 1282672 h 1282672"/>
                <a:gd name="connsiteX0" fmla="*/ 436883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36883 w 443144"/>
                <a:gd name="connsiteY3" fmla="*/ 1282672 h 1282672"/>
                <a:gd name="connsiteX0" fmla="*/ 400995 w 407256"/>
                <a:gd name="connsiteY0" fmla="*/ 1015972 h 1015972"/>
                <a:gd name="connsiteX1" fmla="*/ 0 w 407256"/>
                <a:gd name="connsiteY1" fmla="*/ 0 h 1015972"/>
                <a:gd name="connsiteX2" fmla="*/ 407256 w 407256"/>
                <a:gd name="connsiteY2" fmla="*/ 490871 h 1015972"/>
                <a:gd name="connsiteX3" fmla="*/ 400995 w 407256"/>
                <a:gd name="connsiteY3" fmla="*/ 1015972 h 101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56" h="1015972">
                  <a:moveTo>
                    <a:pt x="400995" y="1015972"/>
                  </a:moveTo>
                  <a:lnTo>
                    <a:pt x="0" y="0"/>
                  </a:lnTo>
                  <a:lnTo>
                    <a:pt x="407256" y="490871"/>
                  </a:lnTo>
                  <a:lnTo>
                    <a:pt x="400995" y="101597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D908B248-4497-4835-89D6-14FC23545D3B}"/>
                </a:ext>
              </a:extLst>
            </p:cNvPr>
            <p:cNvSpPr/>
            <p:nvPr/>
          </p:nvSpPr>
          <p:spPr>
            <a:xfrm>
              <a:off x="938265" y="1782967"/>
              <a:ext cx="1714552" cy="2084184"/>
            </a:xfrm>
            <a:prstGeom prst="rect">
              <a:avLst/>
            </a:prstGeom>
            <a:solidFill>
              <a:srgbClr val="002060"/>
            </a:soli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977A5AC-1F48-4672-A034-DFA9C858ECD8}"/>
                </a:ext>
              </a:extLst>
            </p:cNvPr>
            <p:cNvSpPr/>
            <p:nvPr/>
          </p:nvSpPr>
          <p:spPr>
            <a:xfrm>
              <a:off x="762156" y="3273378"/>
              <a:ext cx="1782843" cy="52509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B8B1F0B-6056-4746-B126-C7DB0C3127FA}"/>
                </a:ext>
              </a:extLst>
            </p:cNvPr>
            <p:cNvSpPr txBox="1"/>
            <p:nvPr/>
          </p:nvSpPr>
          <p:spPr>
            <a:xfrm>
              <a:off x="956412" y="1762627"/>
              <a:ext cx="149891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bg-BG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  <a:cs typeface="Arial" pitchFamily="34" charset="0"/>
              </a:endParaRPr>
            </a:p>
            <a:p>
              <a:pPr algn="ctr"/>
              <a:r>
                <a:rPr lang="bg-BG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/>
                  <a:cs typeface="Arial" pitchFamily="34" charset="0"/>
                </a:rPr>
                <a:t>Хелзинки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bg-BG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/>
                  <a:cs typeface="Arial" pitchFamily="34" charset="0"/>
                </a:rPr>
                <a:t>СТЕАМ методки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/>
                  <a:cs typeface="Arial" pitchFamily="34" charset="0"/>
                </a:rPr>
                <a:t>Дигитални инструменти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  <a:cs typeface="Arial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8B4C255-61E5-4A3E-A27C-4EF8261D7EAF}"/>
                </a:ext>
              </a:extLst>
            </p:cNvPr>
            <p:cNvSpPr txBox="1"/>
            <p:nvPr/>
          </p:nvSpPr>
          <p:spPr>
            <a:xfrm>
              <a:off x="851827" y="3351261"/>
              <a:ext cx="1603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altLang="ko-KR" sz="1600" b="1" dirty="0">
                  <a:cs typeface="Arial" pitchFamily="34" charset="0"/>
                </a:rPr>
                <a:t>Обучение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39477C69-F4B7-46E7-83A9-72D6623B237B}"/>
              </a:ext>
            </a:extLst>
          </p:cNvPr>
          <p:cNvGrpSpPr/>
          <p:nvPr/>
        </p:nvGrpSpPr>
        <p:grpSpPr>
          <a:xfrm>
            <a:off x="2926793" y="2068717"/>
            <a:ext cx="1890662" cy="2506377"/>
            <a:chOff x="762155" y="1782967"/>
            <a:chExt cx="1890662" cy="2506377"/>
          </a:xfrm>
        </p:grpSpPr>
        <p:sp>
          <p:nvSpPr>
            <p:cNvPr id="72" name="이등변 삼각형 14">
              <a:extLst>
                <a:ext uri="{FF2B5EF4-FFF2-40B4-BE49-F238E27FC236}">
                  <a16:creationId xmlns:a16="http://schemas.microsoft.com/office/drawing/2014/main" id="{0076CE1F-89FF-4BFF-A2D0-1A93149BA0F5}"/>
                </a:ext>
              </a:extLst>
            </p:cNvPr>
            <p:cNvSpPr/>
            <p:nvPr/>
          </p:nvSpPr>
          <p:spPr>
            <a:xfrm rot="10800000">
              <a:off x="762155" y="3273372"/>
              <a:ext cx="648543" cy="1015972"/>
            </a:xfrm>
            <a:custGeom>
              <a:avLst/>
              <a:gdLst>
                <a:gd name="connsiteX0" fmla="*/ 0 w 443144"/>
                <a:gd name="connsiteY0" fmla="*/ 757571 h 757571"/>
                <a:gd name="connsiteX1" fmla="*/ 0 w 443144"/>
                <a:gd name="connsiteY1" fmla="*/ 0 h 757571"/>
                <a:gd name="connsiteX2" fmla="*/ 443144 w 443144"/>
                <a:gd name="connsiteY2" fmla="*/ 757571 h 757571"/>
                <a:gd name="connsiteX3" fmla="*/ 0 w 443144"/>
                <a:gd name="connsiteY3" fmla="*/ 757571 h 757571"/>
                <a:gd name="connsiteX0" fmla="*/ 425512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25512 w 443144"/>
                <a:gd name="connsiteY3" fmla="*/ 1282672 h 1282672"/>
                <a:gd name="connsiteX0" fmla="*/ 436883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36883 w 443144"/>
                <a:gd name="connsiteY3" fmla="*/ 1282672 h 1282672"/>
                <a:gd name="connsiteX0" fmla="*/ 400995 w 407256"/>
                <a:gd name="connsiteY0" fmla="*/ 1015972 h 1015972"/>
                <a:gd name="connsiteX1" fmla="*/ 0 w 407256"/>
                <a:gd name="connsiteY1" fmla="*/ 0 h 1015972"/>
                <a:gd name="connsiteX2" fmla="*/ 407256 w 407256"/>
                <a:gd name="connsiteY2" fmla="*/ 490871 h 1015972"/>
                <a:gd name="connsiteX3" fmla="*/ 400995 w 407256"/>
                <a:gd name="connsiteY3" fmla="*/ 1015972 h 101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56" h="1015972">
                  <a:moveTo>
                    <a:pt x="400995" y="1015972"/>
                  </a:moveTo>
                  <a:lnTo>
                    <a:pt x="0" y="0"/>
                  </a:lnTo>
                  <a:lnTo>
                    <a:pt x="407256" y="490871"/>
                  </a:lnTo>
                  <a:lnTo>
                    <a:pt x="400995" y="101597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76AA23E2-D011-4D79-A4E8-509063831DAE}"/>
                </a:ext>
              </a:extLst>
            </p:cNvPr>
            <p:cNvSpPr/>
            <p:nvPr/>
          </p:nvSpPr>
          <p:spPr>
            <a:xfrm>
              <a:off x="938265" y="1782967"/>
              <a:ext cx="1714552" cy="2084184"/>
            </a:xfrm>
            <a:prstGeom prst="rect">
              <a:avLst/>
            </a:prstGeom>
            <a:solidFill>
              <a:srgbClr val="002060"/>
            </a:soli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A6BAEDDD-9274-4C23-B126-735E1CF8553A}"/>
                </a:ext>
              </a:extLst>
            </p:cNvPr>
            <p:cNvSpPr/>
            <p:nvPr/>
          </p:nvSpPr>
          <p:spPr>
            <a:xfrm>
              <a:off x="762156" y="3273378"/>
              <a:ext cx="1782843" cy="52509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9143B39-A28E-43CB-9C8F-5FE7F68C04A5}"/>
                </a:ext>
              </a:extLst>
            </p:cNvPr>
            <p:cNvSpPr txBox="1"/>
            <p:nvPr/>
          </p:nvSpPr>
          <p:spPr>
            <a:xfrm>
              <a:off x="1046083" y="1946467"/>
              <a:ext cx="14989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A6EBEA5-42DD-486A-A82A-4ACEEDD6F876}"/>
                </a:ext>
              </a:extLst>
            </p:cNvPr>
            <p:cNvSpPr txBox="1"/>
            <p:nvPr/>
          </p:nvSpPr>
          <p:spPr>
            <a:xfrm>
              <a:off x="851827" y="3351261"/>
              <a:ext cx="1603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altLang="ko-KR" sz="1600" b="1" dirty="0">
                  <a:cs typeface="Arial" pitchFamily="34" charset="0"/>
                </a:rPr>
                <a:t>Споделяне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2401F6BB-2A5A-4794-BF67-E7EF63736EDC}"/>
              </a:ext>
            </a:extLst>
          </p:cNvPr>
          <p:cNvGrpSpPr/>
          <p:nvPr/>
        </p:nvGrpSpPr>
        <p:grpSpPr>
          <a:xfrm>
            <a:off x="5011025" y="2068717"/>
            <a:ext cx="1890662" cy="2506377"/>
            <a:chOff x="762155" y="1782967"/>
            <a:chExt cx="1890662" cy="2506377"/>
          </a:xfrm>
        </p:grpSpPr>
        <p:sp>
          <p:nvSpPr>
            <p:cNvPr id="78" name="이등변 삼각형 14">
              <a:extLst>
                <a:ext uri="{FF2B5EF4-FFF2-40B4-BE49-F238E27FC236}">
                  <a16:creationId xmlns:a16="http://schemas.microsoft.com/office/drawing/2014/main" id="{7577308A-D36C-4A12-ACAD-E7C45E235B77}"/>
                </a:ext>
              </a:extLst>
            </p:cNvPr>
            <p:cNvSpPr/>
            <p:nvPr/>
          </p:nvSpPr>
          <p:spPr>
            <a:xfrm rot="10800000">
              <a:off x="762155" y="3273372"/>
              <a:ext cx="648543" cy="1015972"/>
            </a:xfrm>
            <a:custGeom>
              <a:avLst/>
              <a:gdLst>
                <a:gd name="connsiteX0" fmla="*/ 0 w 443144"/>
                <a:gd name="connsiteY0" fmla="*/ 757571 h 757571"/>
                <a:gd name="connsiteX1" fmla="*/ 0 w 443144"/>
                <a:gd name="connsiteY1" fmla="*/ 0 h 757571"/>
                <a:gd name="connsiteX2" fmla="*/ 443144 w 443144"/>
                <a:gd name="connsiteY2" fmla="*/ 757571 h 757571"/>
                <a:gd name="connsiteX3" fmla="*/ 0 w 443144"/>
                <a:gd name="connsiteY3" fmla="*/ 757571 h 757571"/>
                <a:gd name="connsiteX0" fmla="*/ 425512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25512 w 443144"/>
                <a:gd name="connsiteY3" fmla="*/ 1282672 h 1282672"/>
                <a:gd name="connsiteX0" fmla="*/ 436883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36883 w 443144"/>
                <a:gd name="connsiteY3" fmla="*/ 1282672 h 1282672"/>
                <a:gd name="connsiteX0" fmla="*/ 400995 w 407256"/>
                <a:gd name="connsiteY0" fmla="*/ 1015972 h 1015972"/>
                <a:gd name="connsiteX1" fmla="*/ 0 w 407256"/>
                <a:gd name="connsiteY1" fmla="*/ 0 h 1015972"/>
                <a:gd name="connsiteX2" fmla="*/ 407256 w 407256"/>
                <a:gd name="connsiteY2" fmla="*/ 490871 h 1015972"/>
                <a:gd name="connsiteX3" fmla="*/ 400995 w 407256"/>
                <a:gd name="connsiteY3" fmla="*/ 1015972 h 101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56" h="1015972">
                  <a:moveTo>
                    <a:pt x="400995" y="1015972"/>
                  </a:moveTo>
                  <a:lnTo>
                    <a:pt x="0" y="0"/>
                  </a:lnTo>
                  <a:lnTo>
                    <a:pt x="407256" y="490871"/>
                  </a:lnTo>
                  <a:lnTo>
                    <a:pt x="400995" y="101597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3D9D74CF-5DB9-443F-B664-849B4E488E9F}"/>
                </a:ext>
              </a:extLst>
            </p:cNvPr>
            <p:cNvSpPr/>
            <p:nvPr/>
          </p:nvSpPr>
          <p:spPr>
            <a:xfrm>
              <a:off x="938265" y="1782967"/>
              <a:ext cx="1714552" cy="2084184"/>
            </a:xfrm>
            <a:prstGeom prst="rect">
              <a:avLst/>
            </a:prstGeom>
            <a:solidFill>
              <a:srgbClr val="002060"/>
            </a:soli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직사각형 79">
              <a:extLst>
                <a:ext uri="{FF2B5EF4-FFF2-40B4-BE49-F238E27FC236}">
                  <a16:creationId xmlns:a16="http://schemas.microsoft.com/office/drawing/2014/main" id="{228F50C7-2AD7-4784-A9C3-05927EFE342A}"/>
                </a:ext>
              </a:extLst>
            </p:cNvPr>
            <p:cNvSpPr/>
            <p:nvPr/>
          </p:nvSpPr>
          <p:spPr>
            <a:xfrm>
              <a:off x="762156" y="3273378"/>
              <a:ext cx="1782843" cy="52509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32EC85F-529E-4245-B2EE-7406EF4DA326}"/>
                </a:ext>
              </a:extLst>
            </p:cNvPr>
            <p:cNvSpPr txBox="1"/>
            <p:nvPr/>
          </p:nvSpPr>
          <p:spPr>
            <a:xfrm>
              <a:off x="1046083" y="1946467"/>
              <a:ext cx="14989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B46A926-F7EE-4D6D-86A0-1068102A7A14}"/>
                </a:ext>
              </a:extLst>
            </p:cNvPr>
            <p:cNvSpPr txBox="1"/>
            <p:nvPr/>
          </p:nvSpPr>
          <p:spPr>
            <a:xfrm>
              <a:off x="914806" y="3333026"/>
              <a:ext cx="1603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altLang="ko-KR" sz="1600" b="1" dirty="0">
                  <a:cs typeface="Arial" pitchFamily="34" charset="0"/>
                </a:rPr>
                <a:t>Планиране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1836B6E8-D848-4F0E-BD17-7CCE987EB218}"/>
              </a:ext>
            </a:extLst>
          </p:cNvPr>
          <p:cNvGrpSpPr/>
          <p:nvPr/>
        </p:nvGrpSpPr>
        <p:grpSpPr>
          <a:xfrm>
            <a:off x="7181193" y="2068717"/>
            <a:ext cx="1890662" cy="2506377"/>
            <a:chOff x="762155" y="1782967"/>
            <a:chExt cx="1890662" cy="2506377"/>
          </a:xfrm>
        </p:grpSpPr>
        <p:sp>
          <p:nvSpPr>
            <p:cNvPr id="84" name="이등변 삼각형 14">
              <a:extLst>
                <a:ext uri="{FF2B5EF4-FFF2-40B4-BE49-F238E27FC236}">
                  <a16:creationId xmlns:a16="http://schemas.microsoft.com/office/drawing/2014/main" id="{5A5913B5-B105-48D9-88F4-26D1C21F550D}"/>
                </a:ext>
              </a:extLst>
            </p:cNvPr>
            <p:cNvSpPr/>
            <p:nvPr/>
          </p:nvSpPr>
          <p:spPr>
            <a:xfrm rot="10800000">
              <a:off x="762155" y="3273372"/>
              <a:ext cx="648543" cy="1015972"/>
            </a:xfrm>
            <a:custGeom>
              <a:avLst/>
              <a:gdLst>
                <a:gd name="connsiteX0" fmla="*/ 0 w 443144"/>
                <a:gd name="connsiteY0" fmla="*/ 757571 h 757571"/>
                <a:gd name="connsiteX1" fmla="*/ 0 w 443144"/>
                <a:gd name="connsiteY1" fmla="*/ 0 h 757571"/>
                <a:gd name="connsiteX2" fmla="*/ 443144 w 443144"/>
                <a:gd name="connsiteY2" fmla="*/ 757571 h 757571"/>
                <a:gd name="connsiteX3" fmla="*/ 0 w 443144"/>
                <a:gd name="connsiteY3" fmla="*/ 757571 h 757571"/>
                <a:gd name="connsiteX0" fmla="*/ 425512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25512 w 443144"/>
                <a:gd name="connsiteY3" fmla="*/ 1282672 h 1282672"/>
                <a:gd name="connsiteX0" fmla="*/ 436883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36883 w 443144"/>
                <a:gd name="connsiteY3" fmla="*/ 1282672 h 1282672"/>
                <a:gd name="connsiteX0" fmla="*/ 400995 w 407256"/>
                <a:gd name="connsiteY0" fmla="*/ 1015972 h 1015972"/>
                <a:gd name="connsiteX1" fmla="*/ 0 w 407256"/>
                <a:gd name="connsiteY1" fmla="*/ 0 h 1015972"/>
                <a:gd name="connsiteX2" fmla="*/ 407256 w 407256"/>
                <a:gd name="connsiteY2" fmla="*/ 490871 h 1015972"/>
                <a:gd name="connsiteX3" fmla="*/ 400995 w 407256"/>
                <a:gd name="connsiteY3" fmla="*/ 1015972 h 101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56" h="1015972">
                  <a:moveTo>
                    <a:pt x="400995" y="1015972"/>
                  </a:moveTo>
                  <a:lnTo>
                    <a:pt x="0" y="0"/>
                  </a:lnTo>
                  <a:lnTo>
                    <a:pt x="407256" y="490871"/>
                  </a:lnTo>
                  <a:lnTo>
                    <a:pt x="400995" y="101597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9F9FC993-9B97-49EC-8A61-1298DF9B2F5D}"/>
                </a:ext>
              </a:extLst>
            </p:cNvPr>
            <p:cNvSpPr/>
            <p:nvPr/>
          </p:nvSpPr>
          <p:spPr>
            <a:xfrm>
              <a:off x="938265" y="1782967"/>
              <a:ext cx="1714552" cy="2084184"/>
            </a:xfrm>
            <a:prstGeom prst="rect">
              <a:avLst/>
            </a:prstGeom>
            <a:solidFill>
              <a:srgbClr val="002060"/>
            </a:soli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37F5BF84-13DE-4722-ADA0-3AF28DE5B2A7}"/>
                </a:ext>
              </a:extLst>
            </p:cNvPr>
            <p:cNvSpPr/>
            <p:nvPr/>
          </p:nvSpPr>
          <p:spPr>
            <a:xfrm>
              <a:off x="762156" y="3273378"/>
              <a:ext cx="1782843" cy="5250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3AF5343-B926-4326-A915-E895BAD27110}"/>
                </a:ext>
              </a:extLst>
            </p:cNvPr>
            <p:cNvSpPr txBox="1"/>
            <p:nvPr/>
          </p:nvSpPr>
          <p:spPr>
            <a:xfrm>
              <a:off x="1046083" y="1946467"/>
              <a:ext cx="14989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F5A548A-3E69-42AA-A604-7F9E2C27425D}"/>
                </a:ext>
              </a:extLst>
            </p:cNvPr>
            <p:cNvSpPr txBox="1"/>
            <p:nvPr/>
          </p:nvSpPr>
          <p:spPr>
            <a:xfrm>
              <a:off x="879967" y="3351261"/>
              <a:ext cx="1603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altLang="ko-KR" sz="1600" b="1" dirty="0">
                  <a:cs typeface="Arial" pitchFamily="34" charset="0"/>
                </a:rPr>
                <a:t>Разработване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CDE2F8D9-8540-48C9-A70F-0A21E5C317D1}"/>
              </a:ext>
            </a:extLst>
          </p:cNvPr>
          <p:cNvGrpSpPr/>
          <p:nvPr/>
        </p:nvGrpSpPr>
        <p:grpSpPr>
          <a:xfrm>
            <a:off x="9275031" y="2068717"/>
            <a:ext cx="1890662" cy="2506377"/>
            <a:chOff x="762155" y="1782967"/>
            <a:chExt cx="1890662" cy="2506377"/>
          </a:xfrm>
        </p:grpSpPr>
        <p:sp>
          <p:nvSpPr>
            <p:cNvPr id="90" name="이등변 삼각형 14">
              <a:extLst>
                <a:ext uri="{FF2B5EF4-FFF2-40B4-BE49-F238E27FC236}">
                  <a16:creationId xmlns:a16="http://schemas.microsoft.com/office/drawing/2014/main" id="{2E1EF623-A713-45B1-B18B-D3F1754D8470}"/>
                </a:ext>
              </a:extLst>
            </p:cNvPr>
            <p:cNvSpPr/>
            <p:nvPr/>
          </p:nvSpPr>
          <p:spPr>
            <a:xfrm rot="10800000">
              <a:off x="762155" y="3273372"/>
              <a:ext cx="648543" cy="1015972"/>
            </a:xfrm>
            <a:custGeom>
              <a:avLst/>
              <a:gdLst>
                <a:gd name="connsiteX0" fmla="*/ 0 w 443144"/>
                <a:gd name="connsiteY0" fmla="*/ 757571 h 757571"/>
                <a:gd name="connsiteX1" fmla="*/ 0 w 443144"/>
                <a:gd name="connsiteY1" fmla="*/ 0 h 757571"/>
                <a:gd name="connsiteX2" fmla="*/ 443144 w 443144"/>
                <a:gd name="connsiteY2" fmla="*/ 757571 h 757571"/>
                <a:gd name="connsiteX3" fmla="*/ 0 w 443144"/>
                <a:gd name="connsiteY3" fmla="*/ 757571 h 757571"/>
                <a:gd name="connsiteX0" fmla="*/ 425512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25512 w 443144"/>
                <a:gd name="connsiteY3" fmla="*/ 1282672 h 1282672"/>
                <a:gd name="connsiteX0" fmla="*/ 436883 w 443144"/>
                <a:gd name="connsiteY0" fmla="*/ 1282672 h 1282672"/>
                <a:gd name="connsiteX1" fmla="*/ 0 w 443144"/>
                <a:gd name="connsiteY1" fmla="*/ 0 h 1282672"/>
                <a:gd name="connsiteX2" fmla="*/ 443144 w 443144"/>
                <a:gd name="connsiteY2" fmla="*/ 757571 h 1282672"/>
                <a:gd name="connsiteX3" fmla="*/ 436883 w 443144"/>
                <a:gd name="connsiteY3" fmla="*/ 1282672 h 1282672"/>
                <a:gd name="connsiteX0" fmla="*/ 400995 w 407256"/>
                <a:gd name="connsiteY0" fmla="*/ 1015972 h 1015972"/>
                <a:gd name="connsiteX1" fmla="*/ 0 w 407256"/>
                <a:gd name="connsiteY1" fmla="*/ 0 h 1015972"/>
                <a:gd name="connsiteX2" fmla="*/ 407256 w 407256"/>
                <a:gd name="connsiteY2" fmla="*/ 490871 h 1015972"/>
                <a:gd name="connsiteX3" fmla="*/ 400995 w 407256"/>
                <a:gd name="connsiteY3" fmla="*/ 1015972 h 1015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256" h="1015972">
                  <a:moveTo>
                    <a:pt x="400995" y="1015972"/>
                  </a:moveTo>
                  <a:lnTo>
                    <a:pt x="0" y="0"/>
                  </a:lnTo>
                  <a:lnTo>
                    <a:pt x="407256" y="490871"/>
                  </a:lnTo>
                  <a:lnTo>
                    <a:pt x="400995" y="10159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229CE67A-35D6-464D-B1A3-2820CEA3D504}"/>
                </a:ext>
              </a:extLst>
            </p:cNvPr>
            <p:cNvSpPr/>
            <p:nvPr/>
          </p:nvSpPr>
          <p:spPr>
            <a:xfrm>
              <a:off x="938265" y="1782967"/>
              <a:ext cx="1714552" cy="2084184"/>
            </a:xfrm>
            <a:prstGeom prst="rect">
              <a:avLst/>
            </a:prstGeom>
            <a:solidFill>
              <a:srgbClr val="002060"/>
            </a:soli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6B35204F-4C47-43C9-924B-2E06B720EE90}"/>
                </a:ext>
              </a:extLst>
            </p:cNvPr>
            <p:cNvSpPr/>
            <p:nvPr/>
          </p:nvSpPr>
          <p:spPr>
            <a:xfrm>
              <a:off x="762156" y="3273378"/>
              <a:ext cx="1782843" cy="52509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304154E-1045-4E06-8A6A-82B0E9B64A19}"/>
                </a:ext>
              </a:extLst>
            </p:cNvPr>
            <p:cNvSpPr txBox="1"/>
            <p:nvPr/>
          </p:nvSpPr>
          <p:spPr>
            <a:xfrm>
              <a:off x="1046083" y="1946467"/>
              <a:ext cx="14989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A31B6B09-8D66-46C6-B08E-606F9369B9BB}"/>
                </a:ext>
              </a:extLst>
            </p:cNvPr>
            <p:cNvSpPr txBox="1"/>
            <p:nvPr/>
          </p:nvSpPr>
          <p:spPr>
            <a:xfrm>
              <a:off x="851827" y="3351261"/>
              <a:ext cx="1603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altLang="ko-KR" sz="1600" b="1" dirty="0">
                  <a:cs typeface="Arial" pitchFamily="34" charset="0"/>
                </a:rPr>
                <a:t>Представяне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055510" y="2466673"/>
            <a:ext cx="1673343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ts val="1364"/>
              </a:lnSpc>
              <a:buFont typeface="Arial" panose="020B0604020202020204" pitchFamily="34" charset="0"/>
              <a:buChar char="•"/>
            </a:pPr>
            <a:r>
              <a:rPr lang="bg-BG" sz="1200" dirty="0">
                <a:solidFill>
                  <a:srgbClr val="CBD5E1"/>
                </a:solidFill>
                <a:latin typeface="Aptos"/>
              </a:rPr>
              <a:t>Вътрешноучилищни</a:t>
            </a:r>
          </a:p>
          <a:p>
            <a:pPr>
              <a:lnSpc>
                <a:spcPts val="1364"/>
              </a:lnSpc>
            </a:pPr>
            <a:r>
              <a:rPr lang="bg-BG" sz="1200" dirty="0">
                <a:solidFill>
                  <a:srgbClr val="CBD5E1"/>
                </a:solidFill>
                <a:latin typeface="Aptos"/>
              </a:rPr>
              <a:t>    квалификации</a:t>
            </a:r>
          </a:p>
          <a:p>
            <a:pPr>
              <a:lnSpc>
                <a:spcPts val="1364"/>
              </a:lnSpc>
              <a:buFont typeface="Arial" panose="020B0604020202020204" pitchFamily="34" charset="0"/>
              <a:buChar char="•"/>
            </a:pPr>
            <a:r>
              <a:rPr lang="bg-BG" sz="1200" dirty="0">
                <a:solidFill>
                  <a:srgbClr val="CBD5E1"/>
                </a:solidFill>
                <a:latin typeface="Aptos"/>
              </a:rPr>
              <a:t>  Участие в </a:t>
            </a:r>
          </a:p>
          <a:p>
            <a:pPr>
              <a:lnSpc>
                <a:spcPts val="1364"/>
              </a:lnSpc>
            </a:pPr>
            <a:r>
              <a:rPr lang="bg-BG" sz="1200" dirty="0">
                <a:solidFill>
                  <a:srgbClr val="CBD5E1"/>
                </a:solidFill>
                <a:latin typeface="Aptos"/>
              </a:rPr>
              <a:t>    конференции, </a:t>
            </a:r>
          </a:p>
          <a:p>
            <a:pPr>
              <a:lnSpc>
                <a:spcPts val="1364"/>
              </a:lnSpc>
            </a:pPr>
            <a:r>
              <a:rPr lang="bg-BG" sz="1200" dirty="0">
                <a:solidFill>
                  <a:srgbClr val="CBD5E1"/>
                </a:solidFill>
                <a:latin typeface="Aptos"/>
              </a:rPr>
              <a:t>    форуми</a:t>
            </a:r>
          </a:p>
          <a:p>
            <a:pPr>
              <a:lnSpc>
                <a:spcPts val="1364"/>
              </a:lnSpc>
            </a:pPr>
            <a:endParaRPr lang="bg-BG" sz="1200" dirty="0">
              <a:solidFill>
                <a:srgbClr val="CBD5E1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35361" y="2103106"/>
            <a:ext cx="22469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ptos"/>
              </a:rPr>
              <a:t>Избор на теми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ptos"/>
              </a:rPr>
              <a:t>Дефиниране на</a:t>
            </a:r>
          </a:p>
          <a:p>
            <a:r>
              <a:rPr lang="ru-RU" sz="1200" dirty="0">
                <a:latin typeface="Aptos"/>
              </a:rPr>
              <a:t>    реални проблеми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ptos"/>
              </a:rPr>
              <a:t>Разписване на </a:t>
            </a:r>
            <a:r>
              <a:rPr lang="ru-RU" sz="1000" dirty="0">
                <a:latin typeface="Aptos"/>
              </a:rPr>
              <a:t>СТЕАМ</a:t>
            </a:r>
            <a:r>
              <a:rPr lang="ru-RU" sz="1200" dirty="0">
                <a:latin typeface="Aptos"/>
              </a:rPr>
              <a:t> сценарии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Aptos"/>
              </a:rPr>
              <a:t>Интегриране  на </a:t>
            </a:r>
          </a:p>
          <a:p>
            <a:r>
              <a:rPr lang="ru-RU" sz="1200" dirty="0">
                <a:latin typeface="Aptos"/>
              </a:rPr>
              <a:t>    учебни предмети</a:t>
            </a:r>
            <a:endParaRPr lang="en-US" sz="1200" dirty="0"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25526" y="2204683"/>
            <a:ext cx="137871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Aptos"/>
              </a:rPr>
              <a:t>Практическо </a:t>
            </a:r>
          </a:p>
          <a:p>
            <a:r>
              <a:rPr lang="bg-BG" sz="1200" dirty="0">
                <a:latin typeface="Aptos"/>
              </a:rPr>
              <a:t>    изпълнение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Aptos"/>
              </a:rPr>
              <a:t>Прилагане на </a:t>
            </a:r>
          </a:p>
          <a:p>
            <a:r>
              <a:rPr lang="bg-BG" sz="1200" dirty="0">
                <a:latin typeface="Aptos"/>
              </a:rPr>
              <a:t>    технологиите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Aptos"/>
              </a:rPr>
              <a:t>Тестване и </a:t>
            </a:r>
          </a:p>
          <a:p>
            <a:r>
              <a:rPr lang="bg-BG" sz="1200" dirty="0">
                <a:latin typeface="Aptos"/>
              </a:rPr>
              <a:t>    подобряване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03392" y="2264287"/>
            <a:ext cx="17478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Aptos"/>
              </a:rPr>
              <a:t>Публична защита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>
                <a:latin typeface="Aptos"/>
              </a:rPr>
              <a:t>Анализ на резулта-</a:t>
            </a:r>
          </a:p>
          <a:p>
            <a:r>
              <a:rPr lang="bg-BG" sz="1200" dirty="0">
                <a:latin typeface="Aptos"/>
              </a:rPr>
              <a:t>    тите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bg-BG" sz="1200" dirty="0" err="1">
                <a:latin typeface="Aptos"/>
              </a:rPr>
              <a:t>В</a:t>
            </a:r>
            <a:r>
              <a:rPr lang="en-US" sz="1200" dirty="0" err="1">
                <a:latin typeface="Aptos"/>
              </a:rPr>
              <a:t>недряване</a:t>
            </a:r>
            <a:r>
              <a:rPr lang="en-US" sz="1200" dirty="0">
                <a:latin typeface="Aptos"/>
              </a:rPr>
              <a:t> </a:t>
            </a:r>
            <a:r>
              <a:rPr lang="en-US" sz="1200" dirty="0" err="1">
                <a:latin typeface="Aptos"/>
              </a:rPr>
              <a:t>на</a:t>
            </a:r>
            <a:r>
              <a:rPr lang="en-US" sz="1200" dirty="0">
                <a:latin typeface="Aptos"/>
              </a:rPr>
              <a:t> </a:t>
            </a:r>
            <a:endParaRPr lang="bg-BG" sz="1200" dirty="0">
              <a:latin typeface="Aptos"/>
            </a:endParaRPr>
          </a:p>
          <a:p>
            <a:r>
              <a:rPr lang="bg-BG" sz="1200" dirty="0">
                <a:latin typeface="Aptos"/>
              </a:rPr>
              <a:t>    </a:t>
            </a:r>
            <a:r>
              <a:rPr lang="en-US" sz="1200" dirty="0" err="1">
                <a:latin typeface="Aptos"/>
              </a:rPr>
              <a:t>практиките</a:t>
            </a:r>
            <a:r>
              <a:rPr lang="en-US" sz="1200" dirty="0">
                <a:latin typeface="Aptos"/>
              </a:rPr>
              <a:t> в </a:t>
            </a:r>
            <a:r>
              <a:rPr lang="en-US" sz="1200" dirty="0" err="1">
                <a:latin typeface="Aptos"/>
              </a:rPr>
              <a:t>учебния</a:t>
            </a:r>
            <a:endParaRPr lang="bg-BG" sz="1200" dirty="0">
              <a:latin typeface="Aptos"/>
            </a:endParaRPr>
          </a:p>
          <a:p>
            <a:r>
              <a:rPr lang="bg-BG" sz="1200" dirty="0">
                <a:latin typeface="Aptos"/>
              </a:rPr>
              <a:t>    </a:t>
            </a:r>
            <a:r>
              <a:rPr lang="en-US" sz="1200" dirty="0" err="1">
                <a:latin typeface="Aptos"/>
              </a:rPr>
              <a:t>план</a:t>
            </a:r>
            <a:endParaRPr lang="en-US" sz="1200" dirty="0">
              <a:latin typeface="Aptos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57812" y="809547"/>
            <a:ext cx="11573197" cy="560635"/>
          </a:xfrm>
        </p:spPr>
        <p:txBody>
          <a:bodyPr>
            <a:normAutofit fontScale="92500" lnSpcReduction="20000"/>
          </a:bodyPr>
          <a:lstStyle/>
          <a:p>
            <a:r>
              <a:rPr lang="bg-BG" sz="3000" dirty="0">
                <a:latin typeface="Aptos"/>
              </a:rPr>
              <a:t>Как ще пренесем наученото</a:t>
            </a:r>
            <a:endParaRPr lang="en-US" sz="3000" dirty="0">
              <a:latin typeface="Aptos"/>
            </a:endParaRPr>
          </a:p>
          <a:p>
            <a:endParaRPr lang="en-US" sz="28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5765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48580" y="539045"/>
            <a:ext cx="8968802" cy="487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ПРИЛОЖЕНИЕ НА </a:t>
            </a:r>
            <a:r>
              <a:rPr lang="en-US" sz="24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МОБИЛНОСТТА </a:t>
            </a:r>
            <a:r>
              <a:rPr lang="bg-BG" sz="24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en-US" sz="24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НАШ</a:t>
            </a:r>
            <a:r>
              <a:rPr lang="bg-BG" sz="24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ЕТО </a:t>
            </a:r>
            <a:r>
              <a:rPr lang="en-US" sz="24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 УЧИЛИЩ</a:t>
            </a:r>
            <a:r>
              <a:rPr lang="bg-BG" sz="24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endParaRPr lang="en-US" sz="2400" dirty="0">
              <a:effectLst/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290580"/>
              </p:ext>
            </p:extLst>
          </p:nvPr>
        </p:nvGraphicFramePr>
        <p:xfrm>
          <a:off x="957077" y="2052484"/>
          <a:ext cx="10151808" cy="3546222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3229897">
                  <a:extLst>
                    <a:ext uri="{9D8B030D-6E8A-4147-A177-3AD203B41FA5}">
                      <a16:colId xmlns:a16="http://schemas.microsoft.com/office/drawing/2014/main" val="1145048696"/>
                    </a:ext>
                  </a:extLst>
                </a:gridCol>
                <a:gridCol w="3430278">
                  <a:extLst>
                    <a:ext uri="{9D8B030D-6E8A-4147-A177-3AD203B41FA5}">
                      <a16:colId xmlns:a16="http://schemas.microsoft.com/office/drawing/2014/main" val="2931392518"/>
                    </a:ext>
                  </a:extLst>
                </a:gridCol>
                <a:gridCol w="3491633">
                  <a:extLst>
                    <a:ext uri="{9D8B030D-6E8A-4147-A177-3AD203B41FA5}">
                      <a16:colId xmlns:a16="http://schemas.microsoft.com/office/drawing/2014/main" val="722150969"/>
                    </a:ext>
                  </a:extLst>
                </a:gridCol>
              </a:tblGrid>
              <a:tr h="309178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ptos"/>
                        </a:rPr>
                        <a:t>НАУЧИХМЕ</a:t>
                      </a:r>
                      <a:endParaRPr lang="en-US" sz="180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ptos"/>
                        </a:rPr>
                        <a:t>ЩЕ ОПИТАМЕ       </a:t>
                      </a:r>
                      <a:endParaRPr lang="en-US" sz="180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ptos"/>
                        </a:rPr>
                        <a:t>ОЧАКВАМЕ</a:t>
                      </a:r>
                      <a:endParaRPr lang="en-US" sz="180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8230532"/>
                  </a:ext>
                </a:extLst>
              </a:tr>
              <a:tr h="4912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</a:rPr>
                        <a:t>Учене чрез преживяване 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</a:rPr>
                        <a:t> </a:t>
                      </a:r>
                      <a:r>
                        <a:rPr lang="en-US" sz="1800" b="0" dirty="0">
                          <a:effectLst/>
                          <a:latin typeface="Aptos"/>
                        </a:rPr>
                        <a:t>STEAM</a:t>
                      </a:r>
                      <a:r>
                        <a:rPr lang="bg-BG" sz="1800" b="0" dirty="0">
                          <a:effectLst/>
                          <a:latin typeface="Aptos"/>
                        </a:rPr>
                        <a:t> </a:t>
                      </a:r>
                      <a:r>
                        <a:rPr lang="bg-BG" sz="1800" b="0" baseline="0" dirty="0">
                          <a:effectLst/>
                          <a:latin typeface="Aptos"/>
                        </a:rPr>
                        <a:t> </a:t>
                      </a:r>
                      <a:r>
                        <a:rPr lang="en-US" sz="1800" b="0" dirty="0" err="1">
                          <a:effectLst/>
                          <a:latin typeface="Aptos"/>
                        </a:rPr>
                        <a:t>предизвикателства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По-висока</a:t>
                      </a:r>
                      <a:r>
                        <a:rPr lang="bg-BG" sz="1800" b="0" baseline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мотивация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6395829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</a:rPr>
                        <a:t>Реални проблеми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</a:rPr>
                        <a:t> </a:t>
                      </a:r>
                      <a:r>
                        <a:rPr lang="en-US" sz="1800" b="0" dirty="0">
                          <a:effectLst/>
                          <a:latin typeface="Aptos"/>
                        </a:rPr>
                        <a:t>STEAM </a:t>
                      </a:r>
                      <a:r>
                        <a:rPr lang="bg-BG" sz="1800" b="0" dirty="0">
                          <a:effectLst/>
                          <a:latin typeface="Aptos"/>
                        </a:rPr>
                        <a:t>проекти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800" b="0" dirty="0">
                          <a:effectLst/>
                          <a:latin typeface="Aptos"/>
                        </a:rPr>
                        <a:t> </a:t>
                      </a:r>
                      <a:r>
                        <a:rPr lang="en-US" sz="1800" b="0" dirty="0">
                          <a:effectLst/>
                          <a:latin typeface="Aptos"/>
                        </a:rPr>
                        <a:t>По-активни </a:t>
                      </a:r>
                      <a:r>
                        <a:rPr lang="en-US" sz="1800" b="0" dirty="0" err="1">
                          <a:effectLst/>
                          <a:latin typeface="Aptos"/>
                        </a:rPr>
                        <a:t>ученици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40041704"/>
                  </a:ext>
                </a:extLst>
              </a:tr>
              <a:tr h="4480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Грешката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baseline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като</a:t>
                      </a:r>
                      <a:r>
                        <a:rPr lang="bg-BG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част от ученето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Работа с хипотези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Повече увереност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3544806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Технологии с реална цел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Сензори, симулации и AI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Дигитални</a:t>
                      </a:r>
                      <a:r>
                        <a:rPr lang="bg-BG" sz="1800" b="0" baseline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умения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4301622"/>
                  </a:ext>
                </a:extLst>
              </a:tr>
              <a:tr h="309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effectLst/>
                          <a:latin typeface="Aptos"/>
                        </a:rPr>
                        <a:t>Учителят</a:t>
                      </a:r>
                      <a:r>
                        <a:rPr lang="en-US" sz="1800" b="0" dirty="0">
                          <a:effectLst/>
                          <a:latin typeface="Aptos"/>
                        </a:rPr>
                        <a:t> </a:t>
                      </a:r>
                      <a:r>
                        <a:rPr lang="bg-BG" sz="1800" b="0" baseline="0" dirty="0">
                          <a:effectLst/>
                          <a:latin typeface="Aptos"/>
                        </a:rPr>
                        <a:t> е </a:t>
                      </a:r>
                      <a:r>
                        <a:rPr lang="en-US" sz="1800" b="0" dirty="0">
                          <a:effectLst/>
                          <a:latin typeface="Aptos"/>
                        </a:rPr>
                        <a:t> </a:t>
                      </a:r>
                      <a:r>
                        <a:rPr lang="en-US" sz="1800" b="0" dirty="0" err="1">
                          <a:effectLst/>
                          <a:latin typeface="Aptos"/>
                        </a:rPr>
                        <a:t>фасилитатор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92075" indent="-920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ptos"/>
                        </a:rPr>
                        <a:t> Задачи</a:t>
                      </a:r>
                      <a:r>
                        <a:rPr lang="ru-RU" sz="1800" b="0" baseline="0" dirty="0">
                          <a:effectLst/>
                          <a:latin typeface="Aptos"/>
                        </a:rPr>
                        <a:t> от типа "</a:t>
                      </a:r>
                      <a:r>
                        <a:rPr lang="ru-RU" sz="1800" b="0" dirty="0">
                          <a:effectLst/>
                          <a:latin typeface="Aptos"/>
                        </a:rPr>
                        <a:t>Имаме  проблем – намери решение“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</a:rPr>
                        <a:t> Критично мислене, </a:t>
                      </a:r>
                      <a:r>
                        <a:rPr lang="ru-RU" sz="1800" b="0" dirty="0">
                          <a:effectLst/>
                          <a:latin typeface="Aptos"/>
                        </a:rPr>
                        <a:t>творчество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ptos"/>
                        </a:rPr>
                        <a:t> и решаване на проблеми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82836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Умения за реалния живот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Практически проекти </a:t>
                      </a:r>
                      <a:endParaRPr lang="en-US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92075" marR="0" indent="-92075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800" b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Самостоятелни</a:t>
                      </a:r>
                      <a:r>
                        <a:rPr lang="bg-BG" sz="1800" b="0" baseline="0" dirty="0">
                          <a:effectLst/>
                          <a:latin typeface="Apto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уверени   млади хора</a:t>
                      </a:r>
                      <a:endParaRPr lang="bg-BG" sz="1800" b="0" dirty="0">
                        <a:effectLst/>
                        <a:latin typeface="Apto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2297527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064780" y="1339462"/>
            <a:ext cx="95274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>
                <a:latin typeface="Aptos"/>
              </a:rPr>
              <a:t>у</a:t>
            </a:r>
            <a:r>
              <a:rPr lang="ru-RU" sz="2000" dirty="0">
                <a:latin typeface="Aptos"/>
              </a:rPr>
              <a:t>чебното съдържание → проблем →  решение →  продукт</a:t>
            </a:r>
            <a:endParaRPr lang="en-US" sz="20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61886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624DD738-EFA5-4A4E-8CA1-4731FAB86E05}"/>
              </a:ext>
            </a:extLst>
          </p:cNvPr>
          <p:cNvGrpSpPr/>
          <p:nvPr/>
        </p:nvGrpSpPr>
        <p:grpSpPr>
          <a:xfrm>
            <a:off x="9100451" y="1940172"/>
            <a:ext cx="600452" cy="613322"/>
            <a:chOff x="2600940" y="1364722"/>
            <a:chExt cx="3925967" cy="4010110"/>
          </a:xfrm>
          <a:solidFill>
            <a:schemeClr val="accent5"/>
          </a:solidFill>
        </p:grpSpPr>
        <p:sp>
          <p:nvSpPr>
            <p:cNvPr id="57" name="Donut 1">
              <a:extLst>
                <a:ext uri="{FF2B5EF4-FFF2-40B4-BE49-F238E27FC236}">
                  <a16:creationId xmlns:a16="http://schemas.microsoft.com/office/drawing/2014/main" id="{461E0759-E7EE-4FEF-986A-60E192683638}"/>
                </a:ext>
              </a:extLst>
            </p:cNvPr>
            <p:cNvSpPr/>
            <p:nvPr/>
          </p:nvSpPr>
          <p:spPr>
            <a:xfrm>
              <a:off x="2600940" y="1468514"/>
              <a:ext cx="1778702" cy="3906318"/>
            </a:xfrm>
            <a:custGeom>
              <a:avLst/>
              <a:gdLst/>
              <a:ahLst/>
              <a:cxnLst/>
              <a:rect l="l" t="t" r="r" b="b"/>
              <a:pathLst>
                <a:path w="1778702" h="3906318">
                  <a:moveTo>
                    <a:pt x="864588" y="1587925"/>
                  </a:moveTo>
                  <a:lnTo>
                    <a:pt x="724641" y="2110216"/>
                  </a:lnTo>
                  <a:lnTo>
                    <a:pt x="826949" y="2110216"/>
                  </a:lnTo>
                  <a:lnTo>
                    <a:pt x="826949" y="1984216"/>
                  </a:lnTo>
                  <a:cubicBezTo>
                    <a:pt x="826949" y="1944451"/>
                    <a:pt x="859184" y="1912216"/>
                    <a:pt x="898949" y="1912216"/>
                  </a:cubicBezTo>
                  <a:cubicBezTo>
                    <a:pt x="938714" y="1912216"/>
                    <a:pt x="970949" y="1944451"/>
                    <a:pt x="970949" y="1984216"/>
                  </a:cubicBezTo>
                  <a:lnTo>
                    <a:pt x="970949" y="2110216"/>
                  </a:lnTo>
                  <a:lnTo>
                    <a:pt x="1049559" y="2110216"/>
                  </a:lnTo>
                  <a:lnTo>
                    <a:pt x="910861" y="1592590"/>
                  </a:lnTo>
                  <a:close/>
                  <a:moveTo>
                    <a:pt x="923096" y="1336867"/>
                  </a:moveTo>
                  <a:lnTo>
                    <a:pt x="892009" y="1336868"/>
                  </a:lnTo>
                  <a:cubicBezTo>
                    <a:pt x="880711" y="1336867"/>
                    <a:pt x="871552" y="1346027"/>
                    <a:pt x="871552" y="1357325"/>
                  </a:cubicBezTo>
                  <a:lnTo>
                    <a:pt x="871552" y="1496411"/>
                  </a:lnTo>
                  <a:cubicBezTo>
                    <a:pt x="871552" y="1507709"/>
                    <a:pt x="880712" y="1516868"/>
                    <a:pt x="892009" y="1516868"/>
                  </a:cubicBezTo>
                  <a:lnTo>
                    <a:pt x="923096" y="1516868"/>
                  </a:lnTo>
                  <a:cubicBezTo>
                    <a:pt x="934394" y="1516868"/>
                    <a:pt x="943552" y="1507709"/>
                    <a:pt x="943552" y="1496411"/>
                  </a:cubicBezTo>
                  <a:lnTo>
                    <a:pt x="943552" y="1357325"/>
                  </a:lnTo>
                  <a:cubicBezTo>
                    <a:pt x="943552" y="1346027"/>
                    <a:pt x="934393" y="1336867"/>
                    <a:pt x="923096" y="1336867"/>
                  </a:cubicBezTo>
                  <a:close/>
                  <a:moveTo>
                    <a:pt x="1192157" y="1264156"/>
                  </a:moveTo>
                  <a:lnTo>
                    <a:pt x="1162946" y="1274788"/>
                  </a:lnTo>
                  <a:cubicBezTo>
                    <a:pt x="1152330" y="1278652"/>
                    <a:pt x="1146855" y="1290392"/>
                    <a:pt x="1150719" y="1301008"/>
                  </a:cubicBezTo>
                  <a:lnTo>
                    <a:pt x="1198289" y="1431707"/>
                  </a:lnTo>
                  <a:cubicBezTo>
                    <a:pt x="1202153" y="1442323"/>
                    <a:pt x="1213893" y="1447797"/>
                    <a:pt x="1224510" y="1443934"/>
                  </a:cubicBezTo>
                  <a:lnTo>
                    <a:pt x="1253721" y="1433301"/>
                  </a:lnTo>
                  <a:cubicBezTo>
                    <a:pt x="1264337" y="1429437"/>
                    <a:pt x="1269812" y="1417697"/>
                    <a:pt x="1265947" y="1407081"/>
                  </a:cubicBezTo>
                  <a:lnTo>
                    <a:pt x="1218377" y="1276382"/>
                  </a:lnTo>
                  <a:cubicBezTo>
                    <a:pt x="1214513" y="1265766"/>
                    <a:pt x="1202774" y="1260292"/>
                    <a:pt x="1192157" y="1264156"/>
                  </a:cubicBezTo>
                  <a:close/>
                  <a:moveTo>
                    <a:pt x="672939" y="1256024"/>
                  </a:moveTo>
                  <a:cubicBezTo>
                    <a:pt x="662323" y="1252159"/>
                    <a:pt x="650584" y="1257634"/>
                    <a:pt x="646720" y="1268250"/>
                  </a:cubicBezTo>
                  <a:lnTo>
                    <a:pt x="599149" y="1398948"/>
                  </a:lnTo>
                  <a:cubicBezTo>
                    <a:pt x="595285" y="1409565"/>
                    <a:pt x="600759" y="1421304"/>
                    <a:pt x="611376" y="1425168"/>
                  </a:cubicBezTo>
                  <a:lnTo>
                    <a:pt x="640587" y="1435800"/>
                  </a:lnTo>
                  <a:cubicBezTo>
                    <a:pt x="651204" y="1439665"/>
                    <a:pt x="662943" y="1434190"/>
                    <a:pt x="666808" y="1423574"/>
                  </a:cubicBezTo>
                  <a:lnTo>
                    <a:pt x="714378" y="1292875"/>
                  </a:lnTo>
                  <a:cubicBezTo>
                    <a:pt x="718241" y="1282259"/>
                    <a:pt x="712767" y="1270520"/>
                    <a:pt x="702151" y="1266655"/>
                  </a:cubicBezTo>
                  <a:close/>
                  <a:moveTo>
                    <a:pt x="532625" y="1107329"/>
                  </a:moveTo>
                  <a:cubicBezTo>
                    <a:pt x="527568" y="1105974"/>
                    <a:pt x="521995" y="1106548"/>
                    <a:pt x="517102" y="1109372"/>
                  </a:cubicBezTo>
                  <a:lnTo>
                    <a:pt x="396650" y="1178915"/>
                  </a:lnTo>
                  <a:cubicBezTo>
                    <a:pt x="386866" y="1184564"/>
                    <a:pt x="383514" y="1197076"/>
                    <a:pt x="389163" y="1206860"/>
                  </a:cubicBezTo>
                  <a:lnTo>
                    <a:pt x="404706" y="1233781"/>
                  </a:lnTo>
                  <a:cubicBezTo>
                    <a:pt x="410355" y="1243566"/>
                    <a:pt x="422866" y="1246918"/>
                    <a:pt x="432650" y="1241269"/>
                  </a:cubicBezTo>
                  <a:lnTo>
                    <a:pt x="553102" y="1171726"/>
                  </a:lnTo>
                  <a:cubicBezTo>
                    <a:pt x="562887" y="1166077"/>
                    <a:pt x="566239" y="1153566"/>
                    <a:pt x="560590" y="1143781"/>
                  </a:cubicBezTo>
                  <a:lnTo>
                    <a:pt x="545047" y="1116860"/>
                  </a:lnTo>
                  <a:cubicBezTo>
                    <a:pt x="542223" y="1111968"/>
                    <a:pt x="537682" y="1108684"/>
                    <a:pt x="532625" y="1107329"/>
                  </a:cubicBezTo>
                  <a:close/>
                  <a:moveTo>
                    <a:pt x="1298883" y="1104409"/>
                  </a:moveTo>
                  <a:cubicBezTo>
                    <a:pt x="1293826" y="1105764"/>
                    <a:pt x="1289286" y="1109048"/>
                    <a:pt x="1286462" y="1113940"/>
                  </a:cubicBezTo>
                  <a:lnTo>
                    <a:pt x="1270919" y="1140861"/>
                  </a:lnTo>
                  <a:cubicBezTo>
                    <a:pt x="1265269" y="1150645"/>
                    <a:pt x="1268622" y="1163156"/>
                    <a:pt x="1278407" y="1168806"/>
                  </a:cubicBezTo>
                  <a:lnTo>
                    <a:pt x="1398859" y="1238349"/>
                  </a:lnTo>
                  <a:cubicBezTo>
                    <a:pt x="1408643" y="1243998"/>
                    <a:pt x="1421154" y="1240646"/>
                    <a:pt x="1426803" y="1230862"/>
                  </a:cubicBezTo>
                  <a:lnTo>
                    <a:pt x="1442346" y="1203940"/>
                  </a:lnTo>
                  <a:cubicBezTo>
                    <a:pt x="1447995" y="1194156"/>
                    <a:pt x="1444642" y="1181644"/>
                    <a:pt x="1434859" y="1175995"/>
                  </a:cubicBezTo>
                  <a:lnTo>
                    <a:pt x="1314407" y="1106452"/>
                  </a:lnTo>
                  <a:cubicBezTo>
                    <a:pt x="1309514" y="1103628"/>
                    <a:pt x="1303940" y="1103054"/>
                    <a:pt x="1298883" y="1104409"/>
                  </a:cubicBezTo>
                  <a:close/>
                  <a:moveTo>
                    <a:pt x="912290" y="764642"/>
                  </a:moveTo>
                  <a:cubicBezTo>
                    <a:pt x="1031597" y="764642"/>
                    <a:pt x="1128314" y="861359"/>
                    <a:pt x="1128314" y="980666"/>
                  </a:cubicBezTo>
                  <a:cubicBezTo>
                    <a:pt x="1128314" y="1099973"/>
                    <a:pt x="1031597" y="1196690"/>
                    <a:pt x="912290" y="1196690"/>
                  </a:cubicBezTo>
                  <a:cubicBezTo>
                    <a:pt x="792983" y="1196690"/>
                    <a:pt x="696266" y="1099973"/>
                    <a:pt x="696266" y="980666"/>
                  </a:cubicBezTo>
                  <a:cubicBezTo>
                    <a:pt x="696266" y="861359"/>
                    <a:pt x="792983" y="764642"/>
                    <a:pt x="912290" y="764642"/>
                  </a:cubicBezTo>
                  <a:close/>
                  <a:moveTo>
                    <a:pt x="912290" y="672441"/>
                  </a:moveTo>
                  <a:cubicBezTo>
                    <a:pt x="742062" y="672441"/>
                    <a:pt x="604065" y="810438"/>
                    <a:pt x="604065" y="980666"/>
                  </a:cubicBezTo>
                  <a:cubicBezTo>
                    <a:pt x="604065" y="1146433"/>
                    <a:pt x="734924" y="1281636"/>
                    <a:pt x="899020" y="1287553"/>
                  </a:cubicBezTo>
                  <a:cubicBezTo>
                    <a:pt x="904827" y="1288053"/>
                    <a:pt x="910472" y="1287196"/>
                    <a:pt x="916022" y="1285840"/>
                  </a:cubicBezTo>
                  <a:lnTo>
                    <a:pt x="919967" y="1288117"/>
                  </a:lnTo>
                  <a:cubicBezTo>
                    <a:pt x="1086657" y="1284714"/>
                    <a:pt x="1220515" y="1148322"/>
                    <a:pt x="1220515" y="980666"/>
                  </a:cubicBezTo>
                  <a:cubicBezTo>
                    <a:pt x="1220515" y="810438"/>
                    <a:pt x="1082518" y="672441"/>
                    <a:pt x="912290" y="672441"/>
                  </a:cubicBezTo>
                  <a:close/>
                  <a:moveTo>
                    <a:pt x="905153" y="0"/>
                  </a:moveTo>
                  <a:lnTo>
                    <a:pt x="919427" y="0"/>
                  </a:lnTo>
                  <a:cubicBezTo>
                    <a:pt x="1034792" y="0"/>
                    <a:pt x="1128314" y="93522"/>
                    <a:pt x="1128314" y="208887"/>
                  </a:cubicBezTo>
                  <a:lnTo>
                    <a:pt x="1128314" y="409800"/>
                  </a:lnTo>
                  <a:cubicBezTo>
                    <a:pt x="1360062" y="495553"/>
                    <a:pt x="1524358" y="718923"/>
                    <a:pt x="1524358" y="980666"/>
                  </a:cubicBezTo>
                  <a:cubicBezTo>
                    <a:pt x="1524358" y="1195022"/>
                    <a:pt x="1414167" y="1383641"/>
                    <a:pt x="1246914" y="1492322"/>
                  </a:cubicBezTo>
                  <a:lnTo>
                    <a:pt x="1412479" y="2110216"/>
                  </a:lnTo>
                  <a:lnTo>
                    <a:pt x="1560290" y="2110216"/>
                  </a:lnTo>
                  <a:cubicBezTo>
                    <a:pt x="1600055" y="2110216"/>
                    <a:pt x="1632290" y="2142451"/>
                    <a:pt x="1632290" y="2182216"/>
                  </a:cubicBezTo>
                  <a:cubicBezTo>
                    <a:pt x="1632290" y="2221981"/>
                    <a:pt x="1600055" y="2254216"/>
                    <a:pt x="1560290" y="2254216"/>
                  </a:cubicBezTo>
                  <a:lnTo>
                    <a:pt x="1451063" y="2254216"/>
                  </a:lnTo>
                  <a:lnTo>
                    <a:pt x="1778702" y="3476979"/>
                  </a:lnTo>
                  <a:lnTo>
                    <a:pt x="1530823" y="3906318"/>
                  </a:lnTo>
                  <a:lnTo>
                    <a:pt x="1088143" y="2254216"/>
                  </a:lnTo>
                  <a:lnTo>
                    <a:pt x="970949" y="2254216"/>
                  </a:lnTo>
                  <a:lnTo>
                    <a:pt x="970949" y="2380216"/>
                  </a:lnTo>
                  <a:cubicBezTo>
                    <a:pt x="970949" y="2419981"/>
                    <a:pt x="938714" y="2452216"/>
                    <a:pt x="898949" y="2452216"/>
                  </a:cubicBezTo>
                  <a:cubicBezTo>
                    <a:pt x="859184" y="2452216"/>
                    <a:pt x="826949" y="2419981"/>
                    <a:pt x="826949" y="2380216"/>
                  </a:cubicBezTo>
                  <a:lnTo>
                    <a:pt x="826949" y="2254216"/>
                  </a:lnTo>
                  <a:lnTo>
                    <a:pt x="686056" y="2254216"/>
                  </a:lnTo>
                  <a:lnTo>
                    <a:pt x="243376" y="3906318"/>
                  </a:lnTo>
                  <a:lnTo>
                    <a:pt x="0" y="3484777"/>
                  </a:lnTo>
                  <a:lnTo>
                    <a:pt x="329728" y="2254216"/>
                  </a:lnTo>
                  <a:lnTo>
                    <a:pt x="264290" y="2254216"/>
                  </a:lnTo>
                  <a:cubicBezTo>
                    <a:pt x="224525" y="2254216"/>
                    <a:pt x="192290" y="2221981"/>
                    <a:pt x="192290" y="2182216"/>
                  </a:cubicBezTo>
                  <a:cubicBezTo>
                    <a:pt x="192290" y="2142451"/>
                    <a:pt x="224525" y="2110216"/>
                    <a:pt x="264290" y="2110216"/>
                  </a:cubicBezTo>
                  <a:lnTo>
                    <a:pt x="368313" y="2110216"/>
                  </a:lnTo>
                  <a:lnTo>
                    <a:pt x="539978" y="1469552"/>
                  </a:lnTo>
                  <a:lnTo>
                    <a:pt x="544387" y="1467006"/>
                  </a:lnTo>
                  <a:cubicBezTo>
                    <a:pt x="395505" y="1357069"/>
                    <a:pt x="300222" y="1179995"/>
                    <a:pt x="300222" y="980666"/>
                  </a:cubicBezTo>
                  <a:cubicBezTo>
                    <a:pt x="300222" y="718923"/>
                    <a:pt x="464518" y="495553"/>
                    <a:pt x="696266" y="409800"/>
                  </a:cubicBezTo>
                  <a:lnTo>
                    <a:pt x="696266" y="208887"/>
                  </a:lnTo>
                  <a:cubicBezTo>
                    <a:pt x="696266" y="93522"/>
                    <a:pt x="789788" y="0"/>
                    <a:pt x="90515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8" name="Rectangle 4">
              <a:extLst>
                <a:ext uri="{FF2B5EF4-FFF2-40B4-BE49-F238E27FC236}">
                  <a16:creationId xmlns:a16="http://schemas.microsoft.com/office/drawing/2014/main" id="{E4B2D71B-A0C7-4430-9928-A3F014081C2E}"/>
                </a:ext>
              </a:extLst>
            </p:cNvPr>
            <p:cNvSpPr/>
            <p:nvPr/>
          </p:nvSpPr>
          <p:spPr>
            <a:xfrm rot="20700000">
              <a:off x="4527766" y="1364722"/>
              <a:ext cx="1999141" cy="3816424"/>
            </a:xfrm>
            <a:custGeom>
              <a:avLst/>
              <a:gdLst/>
              <a:ahLst/>
              <a:cxnLst/>
              <a:rect l="l" t="t" r="r" b="b"/>
              <a:pathLst>
                <a:path w="1999141" h="3816424">
                  <a:moveTo>
                    <a:pt x="444116" y="3513946"/>
                  </a:moveTo>
                  <a:lnTo>
                    <a:pt x="253648" y="3515763"/>
                  </a:lnTo>
                  <a:lnTo>
                    <a:pt x="111407" y="3515763"/>
                  </a:lnTo>
                  <a:cubicBezTo>
                    <a:pt x="99100" y="3515763"/>
                    <a:pt x="89123" y="3525740"/>
                    <a:pt x="89123" y="3538047"/>
                  </a:cubicBezTo>
                  <a:lnTo>
                    <a:pt x="89123" y="3565479"/>
                  </a:lnTo>
                  <a:cubicBezTo>
                    <a:pt x="89123" y="3577786"/>
                    <a:pt x="99100" y="3587763"/>
                    <a:pt x="111407" y="3587763"/>
                  </a:cubicBezTo>
                  <a:lnTo>
                    <a:pt x="426839" y="3587763"/>
                  </a:lnTo>
                  <a:cubicBezTo>
                    <a:pt x="439146" y="3587763"/>
                    <a:pt x="449123" y="3577786"/>
                    <a:pt x="449123" y="3565479"/>
                  </a:cubicBezTo>
                  <a:lnTo>
                    <a:pt x="449123" y="3538047"/>
                  </a:lnTo>
                  <a:lnTo>
                    <a:pt x="445294" y="3528803"/>
                  </a:lnTo>
                  <a:lnTo>
                    <a:pt x="444258" y="3528878"/>
                  </a:lnTo>
                  <a:close/>
                  <a:moveTo>
                    <a:pt x="318839" y="3239993"/>
                  </a:moveTo>
                  <a:lnTo>
                    <a:pt x="111407" y="3239993"/>
                  </a:lnTo>
                  <a:cubicBezTo>
                    <a:pt x="99100" y="3239993"/>
                    <a:pt x="89123" y="3249970"/>
                    <a:pt x="89123" y="3262277"/>
                  </a:cubicBezTo>
                  <a:lnTo>
                    <a:pt x="89123" y="3289709"/>
                  </a:lnTo>
                  <a:cubicBezTo>
                    <a:pt x="89123" y="3302016"/>
                    <a:pt x="99100" y="3311993"/>
                    <a:pt x="111407" y="3311993"/>
                  </a:cubicBezTo>
                  <a:lnTo>
                    <a:pt x="318839" y="3311993"/>
                  </a:lnTo>
                  <a:cubicBezTo>
                    <a:pt x="331146" y="3311993"/>
                    <a:pt x="341123" y="3302016"/>
                    <a:pt x="341123" y="3289709"/>
                  </a:cubicBezTo>
                  <a:lnTo>
                    <a:pt x="341123" y="3262277"/>
                  </a:lnTo>
                  <a:cubicBezTo>
                    <a:pt x="341123" y="3249970"/>
                    <a:pt x="331146" y="3239993"/>
                    <a:pt x="318839" y="3239993"/>
                  </a:cubicBezTo>
                  <a:close/>
                  <a:moveTo>
                    <a:pt x="318839" y="2964221"/>
                  </a:moveTo>
                  <a:lnTo>
                    <a:pt x="111407" y="2964221"/>
                  </a:lnTo>
                  <a:cubicBezTo>
                    <a:pt x="99100" y="2964221"/>
                    <a:pt x="89123" y="2974198"/>
                    <a:pt x="89123" y="2986505"/>
                  </a:cubicBezTo>
                  <a:lnTo>
                    <a:pt x="89123" y="3013937"/>
                  </a:lnTo>
                  <a:cubicBezTo>
                    <a:pt x="89123" y="3026244"/>
                    <a:pt x="99100" y="3036221"/>
                    <a:pt x="111407" y="3036221"/>
                  </a:cubicBezTo>
                  <a:lnTo>
                    <a:pt x="318839" y="3036221"/>
                  </a:lnTo>
                  <a:cubicBezTo>
                    <a:pt x="331146" y="3036221"/>
                    <a:pt x="341123" y="3026244"/>
                    <a:pt x="341123" y="3013937"/>
                  </a:cubicBezTo>
                  <a:lnTo>
                    <a:pt x="341123" y="2986505"/>
                  </a:lnTo>
                  <a:cubicBezTo>
                    <a:pt x="341123" y="2974198"/>
                    <a:pt x="331146" y="2964221"/>
                    <a:pt x="318839" y="2964221"/>
                  </a:cubicBezTo>
                  <a:close/>
                  <a:moveTo>
                    <a:pt x="769803" y="3028177"/>
                  </a:moveTo>
                  <a:lnTo>
                    <a:pt x="742371" y="3028177"/>
                  </a:lnTo>
                  <a:cubicBezTo>
                    <a:pt x="730064" y="3028177"/>
                    <a:pt x="720087" y="3038154"/>
                    <a:pt x="720087" y="3050461"/>
                  </a:cubicBezTo>
                  <a:lnTo>
                    <a:pt x="720087" y="3365893"/>
                  </a:lnTo>
                  <a:cubicBezTo>
                    <a:pt x="720087" y="3378200"/>
                    <a:pt x="730064" y="3388177"/>
                    <a:pt x="742371" y="3388177"/>
                  </a:cubicBezTo>
                  <a:lnTo>
                    <a:pt x="769803" y="3388177"/>
                  </a:lnTo>
                  <a:cubicBezTo>
                    <a:pt x="782110" y="3388177"/>
                    <a:pt x="792087" y="3378200"/>
                    <a:pt x="792087" y="3365893"/>
                  </a:cubicBezTo>
                  <a:lnTo>
                    <a:pt x="792087" y="3050461"/>
                  </a:lnTo>
                  <a:cubicBezTo>
                    <a:pt x="792087" y="3038154"/>
                    <a:pt x="782110" y="3028177"/>
                    <a:pt x="769803" y="3028177"/>
                  </a:cubicBezTo>
                  <a:close/>
                  <a:moveTo>
                    <a:pt x="1152270" y="2917087"/>
                  </a:moveTo>
                  <a:cubicBezTo>
                    <a:pt x="1146196" y="2915460"/>
                    <a:pt x="1139501" y="2916149"/>
                    <a:pt x="1133625" y="2919542"/>
                  </a:cubicBezTo>
                  <a:lnTo>
                    <a:pt x="1107431" y="2934665"/>
                  </a:lnTo>
                  <a:cubicBezTo>
                    <a:pt x="1095679" y="2941450"/>
                    <a:pt x="1091653" y="2956477"/>
                    <a:pt x="1098438" y="2968229"/>
                  </a:cubicBezTo>
                  <a:lnTo>
                    <a:pt x="1199867" y="3143910"/>
                  </a:lnTo>
                  <a:cubicBezTo>
                    <a:pt x="1206652" y="3155662"/>
                    <a:pt x="1221679" y="3159688"/>
                    <a:pt x="1233431" y="3152903"/>
                  </a:cubicBezTo>
                  <a:lnTo>
                    <a:pt x="1259625" y="3137780"/>
                  </a:lnTo>
                  <a:cubicBezTo>
                    <a:pt x="1265501" y="3134388"/>
                    <a:pt x="1269446" y="3128935"/>
                    <a:pt x="1271073" y="3122861"/>
                  </a:cubicBezTo>
                  <a:cubicBezTo>
                    <a:pt x="1272701" y="3116787"/>
                    <a:pt x="1272011" y="3110092"/>
                    <a:pt x="1268619" y="3104216"/>
                  </a:cubicBezTo>
                  <a:lnTo>
                    <a:pt x="1167190" y="2928535"/>
                  </a:lnTo>
                  <a:cubicBezTo>
                    <a:pt x="1163798" y="2922659"/>
                    <a:pt x="1158344" y="2918714"/>
                    <a:pt x="1152270" y="2917087"/>
                  </a:cubicBezTo>
                  <a:close/>
                  <a:moveTo>
                    <a:pt x="318839" y="2688449"/>
                  </a:moveTo>
                  <a:lnTo>
                    <a:pt x="111407" y="2688449"/>
                  </a:lnTo>
                  <a:cubicBezTo>
                    <a:pt x="99100" y="2688449"/>
                    <a:pt x="89123" y="2698426"/>
                    <a:pt x="89123" y="2710733"/>
                  </a:cubicBezTo>
                  <a:lnTo>
                    <a:pt x="89123" y="2738165"/>
                  </a:lnTo>
                  <a:cubicBezTo>
                    <a:pt x="89123" y="2750472"/>
                    <a:pt x="99100" y="2760449"/>
                    <a:pt x="111407" y="2760449"/>
                  </a:cubicBezTo>
                  <a:lnTo>
                    <a:pt x="318839" y="2760449"/>
                  </a:lnTo>
                  <a:cubicBezTo>
                    <a:pt x="331146" y="2760449"/>
                    <a:pt x="341123" y="2750472"/>
                    <a:pt x="341123" y="2738165"/>
                  </a:cubicBezTo>
                  <a:lnTo>
                    <a:pt x="341123" y="2710733"/>
                  </a:lnTo>
                  <a:cubicBezTo>
                    <a:pt x="341123" y="2698426"/>
                    <a:pt x="331146" y="2688449"/>
                    <a:pt x="318839" y="2688449"/>
                  </a:cubicBezTo>
                  <a:close/>
                  <a:moveTo>
                    <a:pt x="426839" y="2412677"/>
                  </a:moveTo>
                  <a:lnTo>
                    <a:pt x="111407" y="2412677"/>
                  </a:lnTo>
                  <a:cubicBezTo>
                    <a:pt x="99100" y="2412677"/>
                    <a:pt x="89123" y="2422654"/>
                    <a:pt x="89123" y="2434961"/>
                  </a:cubicBezTo>
                  <a:lnTo>
                    <a:pt x="89123" y="2462393"/>
                  </a:lnTo>
                  <a:cubicBezTo>
                    <a:pt x="89123" y="2474700"/>
                    <a:pt x="99100" y="2484677"/>
                    <a:pt x="111407" y="2484677"/>
                  </a:cubicBezTo>
                  <a:lnTo>
                    <a:pt x="426839" y="2484677"/>
                  </a:lnTo>
                  <a:cubicBezTo>
                    <a:pt x="439146" y="2484677"/>
                    <a:pt x="449123" y="2474700"/>
                    <a:pt x="449123" y="2462393"/>
                  </a:cubicBezTo>
                  <a:lnTo>
                    <a:pt x="449123" y="2434961"/>
                  </a:lnTo>
                  <a:cubicBezTo>
                    <a:pt x="449123" y="2422654"/>
                    <a:pt x="439146" y="2412677"/>
                    <a:pt x="426839" y="2412677"/>
                  </a:cubicBezTo>
                  <a:close/>
                  <a:moveTo>
                    <a:pt x="1422930" y="2676173"/>
                  </a:moveTo>
                  <a:cubicBezTo>
                    <a:pt x="1412381" y="2669834"/>
                    <a:pt x="1398691" y="2673248"/>
                    <a:pt x="1392352" y="2683797"/>
                  </a:cubicBezTo>
                  <a:lnTo>
                    <a:pt x="1378224" y="2707311"/>
                  </a:lnTo>
                  <a:cubicBezTo>
                    <a:pt x="1371885" y="2717860"/>
                    <a:pt x="1375299" y="2731550"/>
                    <a:pt x="1385848" y="2737889"/>
                  </a:cubicBezTo>
                  <a:lnTo>
                    <a:pt x="1563652" y="2844724"/>
                  </a:lnTo>
                  <a:cubicBezTo>
                    <a:pt x="1574201" y="2851063"/>
                    <a:pt x="1587891" y="2847649"/>
                    <a:pt x="1594230" y="2837100"/>
                  </a:cubicBezTo>
                  <a:lnTo>
                    <a:pt x="1608358" y="2813586"/>
                  </a:lnTo>
                  <a:cubicBezTo>
                    <a:pt x="1611528" y="2808312"/>
                    <a:pt x="1612259" y="2802252"/>
                    <a:pt x="1610879" y="2796718"/>
                  </a:cubicBezTo>
                  <a:cubicBezTo>
                    <a:pt x="1609500" y="2791185"/>
                    <a:pt x="1606009" y="2786178"/>
                    <a:pt x="1600734" y="2783008"/>
                  </a:cubicBezTo>
                  <a:close/>
                  <a:moveTo>
                    <a:pt x="318839" y="2136905"/>
                  </a:moveTo>
                  <a:lnTo>
                    <a:pt x="111407" y="2136905"/>
                  </a:lnTo>
                  <a:cubicBezTo>
                    <a:pt x="99100" y="2136905"/>
                    <a:pt x="89123" y="2146882"/>
                    <a:pt x="89123" y="2159189"/>
                  </a:cubicBezTo>
                  <a:lnTo>
                    <a:pt x="89123" y="2186621"/>
                  </a:lnTo>
                  <a:cubicBezTo>
                    <a:pt x="89123" y="2198928"/>
                    <a:pt x="99100" y="2208905"/>
                    <a:pt x="111407" y="2208905"/>
                  </a:cubicBezTo>
                  <a:lnTo>
                    <a:pt x="318839" y="2208905"/>
                  </a:lnTo>
                  <a:cubicBezTo>
                    <a:pt x="331146" y="2208905"/>
                    <a:pt x="341123" y="2198928"/>
                    <a:pt x="341123" y="2186621"/>
                  </a:cubicBezTo>
                  <a:lnTo>
                    <a:pt x="341123" y="2159189"/>
                  </a:lnTo>
                  <a:cubicBezTo>
                    <a:pt x="341123" y="2146882"/>
                    <a:pt x="331146" y="2136905"/>
                    <a:pt x="318839" y="2136905"/>
                  </a:cubicBezTo>
                  <a:close/>
                  <a:moveTo>
                    <a:pt x="1629741" y="2302452"/>
                  </a:moveTo>
                  <a:cubicBezTo>
                    <a:pt x="1618176" y="2298243"/>
                    <a:pt x="1605388" y="2304206"/>
                    <a:pt x="1601179" y="2315770"/>
                  </a:cubicBezTo>
                  <a:lnTo>
                    <a:pt x="1591797" y="2341548"/>
                  </a:lnTo>
                  <a:cubicBezTo>
                    <a:pt x="1587587" y="2353113"/>
                    <a:pt x="1593550" y="2365901"/>
                    <a:pt x="1605115" y="2370110"/>
                  </a:cubicBezTo>
                  <a:lnTo>
                    <a:pt x="1800038" y="2441056"/>
                  </a:lnTo>
                  <a:cubicBezTo>
                    <a:pt x="1811602" y="2445265"/>
                    <a:pt x="1824390" y="2439302"/>
                    <a:pt x="1828599" y="2427737"/>
                  </a:cubicBezTo>
                  <a:lnTo>
                    <a:pt x="1837982" y="2401960"/>
                  </a:lnTo>
                  <a:cubicBezTo>
                    <a:pt x="1842191" y="2390395"/>
                    <a:pt x="1836228" y="2377607"/>
                    <a:pt x="1824663" y="2373398"/>
                  </a:cubicBezTo>
                  <a:close/>
                  <a:moveTo>
                    <a:pt x="318839" y="1861133"/>
                  </a:moveTo>
                  <a:lnTo>
                    <a:pt x="111407" y="1861133"/>
                  </a:lnTo>
                  <a:cubicBezTo>
                    <a:pt x="99100" y="1861133"/>
                    <a:pt x="89123" y="1871110"/>
                    <a:pt x="89123" y="1883417"/>
                  </a:cubicBezTo>
                  <a:lnTo>
                    <a:pt x="89123" y="1910849"/>
                  </a:lnTo>
                  <a:cubicBezTo>
                    <a:pt x="89123" y="1923156"/>
                    <a:pt x="99100" y="1933133"/>
                    <a:pt x="111407" y="1933133"/>
                  </a:cubicBezTo>
                  <a:lnTo>
                    <a:pt x="318839" y="1933133"/>
                  </a:lnTo>
                  <a:cubicBezTo>
                    <a:pt x="331146" y="1933133"/>
                    <a:pt x="341123" y="1923156"/>
                    <a:pt x="341123" y="1910849"/>
                  </a:cubicBezTo>
                  <a:lnTo>
                    <a:pt x="341123" y="1883417"/>
                  </a:lnTo>
                  <a:cubicBezTo>
                    <a:pt x="341123" y="1871110"/>
                    <a:pt x="331146" y="1861133"/>
                    <a:pt x="318839" y="1861133"/>
                  </a:cubicBezTo>
                  <a:close/>
                  <a:moveTo>
                    <a:pt x="318839" y="1585361"/>
                  </a:moveTo>
                  <a:lnTo>
                    <a:pt x="111407" y="1585361"/>
                  </a:lnTo>
                  <a:cubicBezTo>
                    <a:pt x="99100" y="1585361"/>
                    <a:pt x="89123" y="1595338"/>
                    <a:pt x="89123" y="1607645"/>
                  </a:cubicBezTo>
                  <a:lnTo>
                    <a:pt x="89123" y="1635077"/>
                  </a:lnTo>
                  <a:cubicBezTo>
                    <a:pt x="89123" y="1647384"/>
                    <a:pt x="99100" y="1657361"/>
                    <a:pt x="111407" y="1657361"/>
                  </a:cubicBezTo>
                  <a:lnTo>
                    <a:pt x="318839" y="1657361"/>
                  </a:lnTo>
                  <a:cubicBezTo>
                    <a:pt x="331146" y="1657361"/>
                    <a:pt x="341123" y="1647384"/>
                    <a:pt x="341123" y="1635077"/>
                  </a:cubicBezTo>
                  <a:lnTo>
                    <a:pt x="341123" y="1607645"/>
                  </a:lnTo>
                  <a:cubicBezTo>
                    <a:pt x="341123" y="1595338"/>
                    <a:pt x="331146" y="1585361"/>
                    <a:pt x="318839" y="1585361"/>
                  </a:cubicBezTo>
                  <a:close/>
                  <a:moveTo>
                    <a:pt x="1906290" y="1872213"/>
                  </a:moveTo>
                  <a:lnTo>
                    <a:pt x="1590858" y="1872213"/>
                  </a:lnTo>
                  <a:cubicBezTo>
                    <a:pt x="1578551" y="1872213"/>
                    <a:pt x="1568574" y="1882190"/>
                    <a:pt x="1568574" y="1894497"/>
                  </a:cubicBezTo>
                  <a:lnTo>
                    <a:pt x="1568574" y="1921929"/>
                  </a:lnTo>
                  <a:cubicBezTo>
                    <a:pt x="1568574" y="1934236"/>
                    <a:pt x="1578551" y="1944213"/>
                    <a:pt x="1590858" y="1944213"/>
                  </a:cubicBezTo>
                  <a:lnTo>
                    <a:pt x="1906290" y="1944213"/>
                  </a:lnTo>
                  <a:cubicBezTo>
                    <a:pt x="1918597" y="1944213"/>
                    <a:pt x="1928574" y="1934236"/>
                    <a:pt x="1928574" y="1921929"/>
                  </a:cubicBezTo>
                  <a:lnTo>
                    <a:pt x="1928574" y="1894497"/>
                  </a:lnTo>
                  <a:cubicBezTo>
                    <a:pt x="1928574" y="1882190"/>
                    <a:pt x="1918597" y="1872213"/>
                    <a:pt x="1906290" y="1872213"/>
                  </a:cubicBezTo>
                  <a:close/>
                  <a:moveTo>
                    <a:pt x="426839" y="1309589"/>
                  </a:moveTo>
                  <a:lnTo>
                    <a:pt x="111407" y="1309589"/>
                  </a:lnTo>
                  <a:cubicBezTo>
                    <a:pt x="99100" y="1309589"/>
                    <a:pt x="89123" y="1319566"/>
                    <a:pt x="89123" y="1331873"/>
                  </a:cubicBezTo>
                  <a:lnTo>
                    <a:pt x="89123" y="1359305"/>
                  </a:lnTo>
                  <a:cubicBezTo>
                    <a:pt x="89123" y="1371612"/>
                    <a:pt x="99100" y="1381589"/>
                    <a:pt x="111407" y="1381589"/>
                  </a:cubicBezTo>
                  <a:lnTo>
                    <a:pt x="426839" y="1381589"/>
                  </a:lnTo>
                  <a:cubicBezTo>
                    <a:pt x="439146" y="1381589"/>
                    <a:pt x="449123" y="1371612"/>
                    <a:pt x="449123" y="1359305"/>
                  </a:cubicBezTo>
                  <a:lnTo>
                    <a:pt x="449123" y="1331873"/>
                  </a:lnTo>
                  <a:cubicBezTo>
                    <a:pt x="449123" y="1319566"/>
                    <a:pt x="439146" y="1309589"/>
                    <a:pt x="426839" y="1309589"/>
                  </a:cubicBezTo>
                  <a:close/>
                  <a:moveTo>
                    <a:pt x="318839" y="1033817"/>
                  </a:moveTo>
                  <a:lnTo>
                    <a:pt x="111407" y="1033817"/>
                  </a:lnTo>
                  <a:cubicBezTo>
                    <a:pt x="99100" y="1033817"/>
                    <a:pt x="89123" y="1043794"/>
                    <a:pt x="89123" y="1056101"/>
                  </a:cubicBezTo>
                  <a:lnTo>
                    <a:pt x="89123" y="1083533"/>
                  </a:lnTo>
                  <a:cubicBezTo>
                    <a:pt x="89123" y="1095840"/>
                    <a:pt x="99100" y="1105817"/>
                    <a:pt x="111407" y="1105817"/>
                  </a:cubicBezTo>
                  <a:lnTo>
                    <a:pt x="318839" y="1105817"/>
                  </a:lnTo>
                  <a:cubicBezTo>
                    <a:pt x="331146" y="1105817"/>
                    <a:pt x="341123" y="1095840"/>
                    <a:pt x="341123" y="1083533"/>
                  </a:cubicBezTo>
                  <a:lnTo>
                    <a:pt x="341123" y="1056101"/>
                  </a:lnTo>
                  <a:cubicBezTo>
                    <a:pt x="341123" y="1043794"/>
                    <a:pt x="331146" y="1033817"/>
                    <a:pt x="318839" y="1033817"/>
                  </a:cubicBezTo>
                  <a:close/>
                  <a:moveTo>
                    <a:pt x="1801476" y="1389955"/>
                  </a:moveTo>
                  <a:cubicBezTo>
                    <a:pt x="1796307" y="1387545"/>
                    <a:pt x="1790219" y="1387106"/>
                    <a:pt x="1784437" y="1389211"/>
                  </a:cubicBezTo>
                  <a:lnTo>
                    <a:pt x="1589514" y="1460157"/>
                  </a:lnTo>
                  <a:cubicBezTo>
                    <a:pt x="1577949" y="1464366"/>
                    <a:pt x="1571987" y="1477154"/>
                    <a:pt x="1576196" y="1488718"/>
                  </a:cubicBezTo>
                  <a:lnTo>
                    <a:pt x="1585578" y="1514496"/>
                  </a:lnTo>
                  <a:cubicBezTo>
                    <a:pt x="1589787" y="1526061"/>
                    <a:pt x="1602575" y="1532024"/>
                    <a:pt x="1614140" y="1527815"/>
                  </a:cubicBezTo>
                  <a:lnTo>
                    <a:pt x="1809062" y="1456869"/>
                  </a:lnTo>
                  <a:cubicBezTo>
                    <a:pt x="1820627" y="1452660"/>
                    <a:pt x="1826590" y="1439872"/>
                    <a:pt x="1822381" y="1428307"/>
                  </a:cubicBezTo>
                  <a:lnTo>
                    <a:pt x="1812998" y="1402529"/>
                  </a:lnTo>
                  <a:cubicBezTo>
                    <a:pt x="1810894" y="1396747"/>
                    <a:pt x="1806644" y="1392365"/>
                    <a:pt x="1801476" y="1389955"/>
                  </a:cubicBezTo>
                  <a:close/>
                  <a:moveTo>
                    <a:pt x="648072" y="984572"/>
                  </a:moveTo>
                  <a:lnTo>
                    <a:pt x="648072" y="2864964"/>
                  </a:lnTo>
                  <a:cubicBezTo>
                    <a:pt x="1074622" y="2740061"/>
                    <a:pt x="1381089" y="2358590"/>
                    <a:pt x="1374920" y="1912226"/>
                  </a:cubicBezTo>
                  <a:cubicBezTo>
                    <a:pt x="1368877" y="1474953"/>
                    <a:pt x="1064591" y="1107355"/>
                    <a:pt x="648072" y="984572"/>
                  </a:cubicBezTo>
                  <a:close/>
                  <a:moveTo>
                    <a:pt x="318839" y="758045"/>
                  </a:moveTo>
                  <a:lnTo>
                    <a:pt x="111407" y="758045"/>
                  </a:lnTo>
                  <a:cubicBezTo>
                    <a:pt x="99100" y="758045"/>
                    <a:pt x="89123" y="768022"/>
                    <a:pt x="89123" y="780329"/>
                  </a:cubicBezTo>
                  <a:lnTo>
                    <a:pt x="89123" y="807761"/>
                  </a:lnTo>
                  <a:cubicBezTo>
                    <a:pt x="89123" y="820068"/>
                    <a:pt x="99100" y="830045"/>
                    <a:pt x="111407" y="830045"/>
                  </a:cubicBezTo>
                  <a:lnTo>
                    <a:pt x="318839" y="830045"/>
                  </a:lnTo>
                  <a:cubicBezTo>
                    <a:pt x="331146" y="830045"/>
                    <a:pt x="341123" y="820068"/>
                    <a:pt x="341123" y="807761"/>
                  </a:cubicBezTo>
                  <a:lnTo>
                    <a:pt x="341123" y="780329"/>
                  </a:lnTo>
                  <a:cubicBezTo>
                    <a:pt x="341123" y="768022"/>
                    <a:pt x="331146" y="758045"/>
                    <a:pt x="318839" y="758045"/>
                  </a:cubicBezTo>
                  <a:close/>
                  <a:moveTo>
                    <a:pt x="1576271" y="971726"/>
                  </a:moveTo>
                  <a:cubicBezTo>
                    <a:pt x="1570599" y="971130"/>
                    <a:pt x="1564699" y="972697"/>
                    <a:pt x="1559917" y="976570"/>
                  </a:cubicBezTo>
                  <a:lnTo>
                    <a:pt x="1398712" y="1107111"/>
                  </a:lnTo>
                  <a:cubicBezTo>
                    <a:pt x="1389148" y="1114856"/>
                    <a:pt x="1387673" y="1128888"/>
                    <a:pt x="1395418" y="1138453"/>
                  </a:cubicBezTo>
                  <a:lnTo>
                    <a:pt x="1412682" y="1159771"/>
                  </a:lnTo>
                  <a:cubicBezTo>
                    <a:pt x="1420427" y="1169336"/>
                    <a:pt x="1434459" y="1170811"/>
                    <a:pt x="1444023" y="1163065"/>
                  </a:cubicBezTo>
                  <a:lnTo>
                    <a:pt x="1605228" y="1032524"/>
                  </a:lnTo>
                  <a:cubicBezTo>
                    <a:pt x="1610010" y="1028652"/>
                    <a:pt x="1612770" y="1023207"/>
                    <a:pt x="1613366" y="1017536"/>
                  </a:cubicBezTo>
                  <a:cubicBezTo>
                    <a:pt x="1613962" y="1011864"/>
                    <a:pt x="1612395" y="1005965"/>
                    <a:pt x="1608522" y="1001183"/>
                  </a:cubicBezTo>
                  <a:lnTo>
                    <a:pt x="1591259" y="979864"/>
                  </a:lnTo>
                  <a:cubicBezTo>
                    <a:pt x="1587386" y="975082"/>
                    <a:pt x="1581942" y="972322"/>
                    <a:pt x="1576271" y="971726"/>
                  </a:cubicBezTo>
                  <a:close/>
                  <a:moveTo>
                    <a:pt x="318839" y="482273"/>
                  </a:moveTo>
                  <a:lnTo>
                    <a:pt x="111407" y="482273"/>
                  </a:lnTo>
                  <a:cubicBezTo>
                    <a:pt x="99100" y="482273"/>
                    <a:pt x="89123" y="492250"/>
                    <a:pt x="89123" y="504557"/>
                  </a:cubicBezTo>
                  <a:lnTo>
                    <a:pt x="89123" y="531989"/>
                  </a:lnTo>
                  <a:cubicBezTo>
                    <a:pt x="89123" y="544296"/>
                    <a:pt x="99100" y="554273"/>
                    <a:pt x="111407" y="554273"/>
                  </a:cubicBezTo>
                  <a:lnTo>
                    <a:pt x="318839" y="554273"/>
                  </a:lnTo>
                  <a:cubicBezTo>
                    <a:pt x="331146" y="554273"/>
                    <a:pt x="341123" y="544296"/>
                    <a:pt x="341123" y="531989"/>
                  </a:cubicBezTo>
                  <a:lnTo>
                    <a:pt x="341123" y="504557"/>
                  </a:lnTo>
                  <a:cubicBezTo>
                    <a:pt x="341123" y="492250"/>
                    <a:pt x="331146" y="482273"/>
                    <a:pt x="318839" y="482273"/>
                  </a:cubicBezTo>
                  <a:close/>
                  <a:moveTo>
                    <a:pt x="1246428" y="683579"/>
                  </a:moveTo>
                  <a:cubicBezTo>
                    <a:pt x="1240747" y="684076"/>
                    <a:pt x="1235256" y="686741"/>
                    <a:pt x="1231300" y="691454"/>
                  </a:cubicBezTo>
                  <a:lnTo>
                    <a:pt x="1097965" y="850357"/>
                  </a:lnTo>
                  <a:cubicBezTo>
                    <a:pt x="1090054" y="859784"/>
                    <a:pt x="1091284" y="873840"/>
                    <a:pt x="1100712" y="881751"/>
                  </a:cubicBezTo>
                  <a:lnTo>
                    <a:pt x="1121726" y="899384"/>
                  </a:lnTo>
                  <a:cubicBezTo>
                    <a:pt x="1131154" y="907295"/>
                    <a:pt x="1145209" y="906065"/>
                    <a:pt x="1153120" y="896637"/>
                  </a:cubicBezTo>
                  <a:lnTo>
                    <a:pt x="1286455" y="737735"/>
                  </a:lnTo>
                  <a:cubicBezTo>
                    <a:pt x="1290410" y="733021"/>
                    <a:pt x="1292081" y="727150"/>
                    <a:pt x="1291584" y="721469"/>
                  </a:cubicBezTo>
                  <a:cubicBezTo>
                    <a:pt x="1291087" y="715788"/>
                    <a:pt x="1288422" y="710296"/>
                    <a:pt x="1283708" y="706341"/>
                  </a:cubicBezTo>
                  <a:lnTo>
                    <a:pt x="1262694" y="688708"/>
                  </a:lnTo>
                  <a:cubicBezTo>
                    <a:pt x="1257980" y="684752"/>
                    <a:pt x="1252109" y="683082"/>
                    <a:pt x="1246428" y="683579"/>
                  </a:cubicBezTo>
                  <a:close/>
                  <a:moveTo>
                    <a:pt x="769804" y="490047"/>
                  </a:moveTo>
                  <a:lnTo>
                    <a:pt x="742372" y="490047"/>
                  </a:lnTo>
                  <a:cubicBezTo>
                    <a:pt x="730065" y="490047"/>
                    <a:pt x="720088" y="500024"/>
                    <a:pt x="720088" y="512331"/>
                  </a:cubicBezTo>
                  <a:lnTo>
                    <a:pt x="720088" y="827763"/>
                  </a:lnTo>
                  <a:cubicBezTo>
                    <a:pt x="720088" y="840070"/>
                    <a:pt x="730065" y="850047"/>
                    <a:pt x="742372" y="850047"/>
                  </a:cubicBezTo>
                  <a:lnTo>
                    <a:pt x="769804" y="850047"/>
                  </a:lnTo>
                  <a:cubicBezTo>
                    <a:pt x="782111" y="850047"/>
                    <a:pt x="792088" y="840070"/>
                    <a:pt x="792088" y="827763"/>
                  </a:cubicBezTo>
                  <a:lnTo>
                    <a:pt x="792088" y="512331"/>
                  </a:lnTo>
                  <a:cubicBezTo>
                    <a:pt x="792088" y="500024"/>
                    <a:pt x="782111" y="490047"/>
                    <a:pt x="769804" y="490047"/>
                  </a:cubicBezTo>
                  <a:close/>
                  <a:moveTo>
                    <a:pt x="426839" y="206501"/>
                  </a:moveTo>
                  <a:lnTo>
                    <a:pt x="111407" y="206501"/>
                  </a:lnTo>
                  <a:cubicBezTo>
                    <a:pt x="99100" y="206501"/>
                    <a:pt x="89123" y="216478"/>
                    <a:pt x="89123" y="228785"/>
                  </a:cubicBezTo>
                  <a:lnTo>
                    <a:pt x="89123" y="256217"/>
                  </a:lnTo>
                  <a:cubicBezTo>
                    <a:pt x="89123" y="268524"/>
                    <a:pt x="99100" y="278501"/>
                    <a:pt x="111407" y="278501"/>
                  </a:cubicBezTo>
                  <a:lnTo>
                    <a:pt x="426839" y="278501"/>
                  </a:lnTo>
                  <a:cubicBezTo>
                    <a:pt x="439146" y="278501"/>
                    <a:pt x="449123" y="268524"/>
                    <a:pt x="449123" y="256217"/>
                  </a:cubicBezTo>
                  <a:lnTo>
                    <a:pt x="449123" y="228785"/>
                  </a:lnTo>
                  <a:cubicBezTo>
                    <a:pt x="449123" y="216478"/>
                    <a:pt x="439146" y="206501"/>
                    <a:pt x="426839" y="206501"/>
                  </a:cubicBezTo>
                  <a:close/>
                  <a:moveTo>
                    <a:pt x="648072" y="0"/>
                  </a:moveTo>
                  <a:lnTo>
                    <a:pt x="648072" y="344973"/>
                  </a:lnTo>
                  <a:cubicBezTo>
                    <a:pt x="1409499" y="481795"/>
                    <a:pt x="1988619" y="1125496"/>
                    <a:pt x="1999000" y="1904381"/>
                  </a:cubicBezTo>
                  <a:cubicBezTo>
                    <a:pt x="2009572" y="2697665"/>
                    <a:pt x="1426686" y="3365444"/>
                    <a:pt x="648072" y="3504501"/>
                  </a:cubicBezTo>
                  <a:lnTo>
                    <a:pt x="648072" y="3816424"/>
                  </a:lnTo>
                  <a:lnTo>
                    <a:pt x="0" y="381642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525B777-4CDD-4EDA-A1A5-75BADD9A21BB}"/>
              </a:ext>
            </a:extLst>
          </p:cNvPr>
          <p:cNvSpPr txBox="1"/>
          <p:nvPr/>
        </p:nvSpPr>
        <p:spPr>
          <a:xfrm>
            <a:off x="1147056" y="2538759"/>
            <a:ext cx="2519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пулс</a:t>
            </a:r>
            <a:endParaRPr lang="en-US" sz="1400" dirty="0">
              <a:latin typeface="Aptos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кръвно</a:t>
            </a:r>
            <a:r>
              <a:rPr lang="en-US" sz="1400" dirty="0">
                <a:latin typeface="Aptos"/>
              </a:rPr>
              <a:t> </a:t>
            </a:r>
            <a:r>
              <a:rPr lang="en-US" sz="1400" dirty="0" err="1">
                <a:latin typeface="Aptos"/>
              </a:rPr>
              <a:t>налягане</a:t>
            </a:r>
            <a:endParaRPr lang="en-US" sz="1400" dirty="0">
              <a:latin typeface="Aptos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кръвоносна</a:t>
            </a:r>
            <a:r>
              <a:rPr lang="en-US" sz="1400" dirty="0">
                <a:latin typeface="Aptos"/>
              </a:rPr>
              <a:t> </a:t>
            </a:r>
            <a:r>
              <a:rPr lang="en-US" sz="1400" dirty="0" err="1">
                <a:latin typeface="Aptos"/>
              </a:rPr>
              <a:t>система</a:t>
            </a:r>
            <a:endParaRPr lang="en-US" sz="1400" dirty="0">
              <a:latin typeface="Aptos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видове</a:t>
            </a:r>
            <a:r>
              <a:rPr lang="en-US" sz="1400" dirty="0">
                <a:latin typeface="Aptos"/>
              </a:rPr>
              <a:t> </a:t>
            </a:r>
            <a:r>
              <a:rPr lang="en-US" sz="1400" dirty="0" err="1">
                <a:latin typeface="Aptos"/>
              </a:rPr>
              <a:t>кръвотечение</a:t>
            </a:r>
            <a:endParaRPr lang="en-US" sz="1400" dirty="0">
              <a:latin typeface="Aptos"/>
            </a:endParaRPr>
          </a:p>
        </p:txBody>
      </p:sp>
      <p:sp>
        <p:nvSpPr>
          <p:cNvPr id="10" name="Chevron 2">
            <a:extLst>
              <a:ext uri="{FF2B5EF4-FFF2-40B4-BE49-F238E27FC236}">
                <a16:creationId xmlns:a16="http://schemas.microsoft.com/office/drawing/2014/main" id="{ED9974C4-478E-4588-BF78-DBAAB030E765}"/>
              </a:ext>
            </a:extLst>
          </p:cNvPr>
          <p:cNvSpPr/>
          <p:nvPr/>
        </p:nvSpPr>
        <p:spPr>
          <a:xfrm>
            <a:off x="9597448" y="3730058"/>
            <a:ext cx="1722298" cy="236038"/>
          </a:xfrm>
          <a:prstGeom prst="chevron">
            <a:avLst>
              <a:gd name="adj" fmla="val 3992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id="{826D43D2-F660-4AD4-B674-7FB46260AF71}"/>
              </a:ext>
            </a:extLst>
          </p:cNvPr>
          <p:cNvSpPr/>
          <p:nvPr/>
        </p:nvSpPr>
        <p:spPr>
          <a:xfrm>
            <a:off x="1152524" y="3730058"/>
            <a:ext cx="1722298" cy="236038"/>
          </a:xfrm>
          <a:prstGeom prst="chevron">
            <a:avLst>
              <a:gd name="adj" fmla="val 3992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2" name="Chevron 19">
            <a:extLst>
              <a:ext uri="{FF2B5EF4-FFF2-40B4-BE49-F238E27FC236}">
                <a16:creationId xmlns:a16="http://schemas.microsoft.com/office/drawing/2014/main" id="{51E31419-CCDB-40D8-B898-47AB5DCD4003}"/>
              </a:ext>
            </a:extLst>
          </p:cNvPr>
          <p:cNvSpPr/>
          <p:nvPr/>
        </p:nvSpPr>
        <p:spPr>
          <a:xfrm>
            <a:off x="3262143" y="3730058"/>
            <a:ext cx="1722298" cy="236038"/>
          </a:xfrm>
          <a:prstGeom prst="chevron">
            <a:avLst>
              <a:gd name="adj" fmla="val 3992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3" name="Chevron 27">
            <a:extLst>
              <a:ext uri="{FF2B5EF4-FFF2-40B4-BE49-F238E27FC236}">
                <a16:creationId xmlns:a16="http://schemas.microsoft.com/office/drawing/2014/main" id="{DC69A51A-0245-4349-9298-4ADACB90CE5E}"/>
              </a:ext>
            </a:extLst>
          </p:cNvPr>
          <p:cNvSpPr/>
          <p:nvPr/>
        </p:nvSpPr>
        <p:spPr>
          <a:xfrm>
            <a:off x="5371761" y="3730058"/>
            <a:ext cx="1722298" cy="236038"/>
          </a:xfrm>
          <a:prstGeom prst="chevron">
            <a:avLst>
              <a:gd name="adj" fmla="val 3992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4" name="Chevron 35">
            <a:extLst>
              <a:ext uri="{FF2B5EF4-FFF2-40B4-BE49-F238E27FC236}">
                <a16:creationId xmlns:a16="http://schemas.microsoft.com/office/drawing/2014/main" id="{5DF325AB-2726-4DE3-97D2-EEBA908BF030}"/>
              </a:ext>
            </a:extLst>
          </p:cNvPr>
          <p:cNvSpPr/>
          <p:nvPr/>
        </p:nvSpPr>
        <p:spPr>
          <a:xfrm>
            <a:off x="7487826" y="3730058"/>
            <a:ext cx="1722298" cy="236038"/>
          </a:xfrm>
          <a:prstGeom prst="chevron">
            <a:avLst>
              <a:gd name="adj" fmla="val 3992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36D9599-9AD9-4545-8B4A-ACC80847C403}"/>
              </a:ext>
            </a:extLst>
          </p:cNvPr>
          <p:cNvCxnSpPr>
            <a:cxnSpLocks/>
          </p:cNvCxnSpPr>
          <p:nvPr/>
        </p:nvCxnSpPr>
        <p:spPr>
          <a:xfrm flipH="1" flipV="1">
            <a:off x="956003" y="2583922"/>
            <a:ext cx="15205" cy="1280160"/>
          </a:xfrm>
          <a:prstGeom prst="line">
            <a:avLst/>
          </a:prstGeom>
          <a:ln w="38100">
            <a:solidFill>
              <a:schemeClr val="accent1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C70060-27C9-4D4B-B9B9-09C2F51DCC7E}"/>
              </a:ext>
            </a:extLst>
          </p:cNvPr>
          <p:cNvCxnSpPr>
            <a:cxnSpLocks/>
          </p:cNvCxnSpPr>
          <p:nvPr/>
        </p:nvCxnSpPr>
        <p:spPr>
          <a:xfrm>
            <a:off x="3068482" y="3850747"/>
            <a:ext cx="1" cy="1280160"/>
          </a:xfrm>
          <a:prstGeom prst="line">
            <a:avLst/>
          </a:prstGeom>
          <a:ln w="38100">
            <a:solidFill>
              <a:schemeClr val="accent2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A8999E-5AE1-4A5D-B901-407F4A27B462}"/>
              </a:ext>
            </a:extLst>
          </p:cNvPr>
          <p:cNvCxnSpPr>
            <a:cxnSpLocks/>
          </p:cNvCxnSpPr>
          <p:nvPr/>
        </p:nvCxnSpPr>
        <p:spPr>
          <a:xfrm flipV="1">
            <a:off x="5178101" y="2583922"/>
            <a:ext cx="0" cy="1280160"/>
          </a:xfrm>
          <a:prstGeom prst="line">
            <a:avLst/>
          </a:prstGeom>
          <a:ln w="38100">
            <a:solidFill>
              <a:schemeClr val="accent3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D517732-80FA-4C62-934B-E9A8149FAF88}"/>
              </a:ext>
            </a:extLst>
          </p:cNvPr>
          <p:cNvCxnSpPr>
            <a:cxnSpLocks/>
          </p:cNvCxnSpPr>
          <p:nvPr/>
        </p:nvCxnSpPr>
        <p:spPr>
          <a:xfrm>
            <a:off x="7287719" y="3853217"/>
            <a:ext cx="6447" cy="1280160"/>
          </a:xfrm>
          <a:prstGeom prst="line">
            <a:avLst/>
          </a:prstGeom>
          <a:ln w="38100">
            <a:solidFill>
              <a:schemeClr val="accent4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451581-9183-410B-8ADB-530208E698BA}"/>
              </a:ext>
            </a:extLst>
          </p:cNvPr>
          <p:cNvCxnSpPr>
            <a:cxnSpLocks/>
          </p:cNvCxnSpPr>
          <p:nvPr/>
        </p:nvCxnSpPr>
        <p:spPr>
          <a:xfrm flipV="1">
            <a:off x="9403784" y="2583922"/>
            <a:ext cx="1" cy="1280160"/>
          </a:xfrm>
          <a:prstGeom prst="line">
            <a:avLst/>
          </a:prstGeom>
          <a:ln w="38100">
            <a:solidFill>
              <a:schemeClr val="accent5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113">
            <a:extLst>
              <a:ext uri="{FF2B5EF4-FFF2-40B4-BE49-F238E27FC236}">
                <a16:creationId xmlns:a16="http://schemas.microsoft.com/office/drawing/2014/main" id="{CE603E83-E92E-42FB-A72B-DE72D6B7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7537" y="5429167"/>
            <a:ext cx="176786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  <a:cs typeface="Arial" charset="0"/>
              </a:rPr>
              <a:t>TECHNOLOGY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</p:txBody>
      </p:sp>
      <p:sp>
        <p:nvSpPr>
          <p:cNvPr id="27" name="직사각형 113">
            <a:extLst>
              <a:ext uri="{FF2B5EF4-FFF2-40B4-BE49-F238E27FC236}">
                <a16:creationId xmlns:a16="http://schemas.microsoft.com/office/drawing/2014/main" id="{6A49C0C4-FA7F-49D4-A2EC-25B9288AF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4988" y="2014932"/>
            <a:ext cx="176625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  <a:cs typeface="Arial" charset="0"/>
              </a:rPr>
              <a:t>ENGINEERING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</p:txBody>
      </p:sp>
      <p:sp>
        <p:nvSpPr>
          <p:cNvPr id="28" name="직사각형 113">
            <a:extLst>
              <a:ext uri="{FF2B5EF4-FFF2-40B4-BE49-F238E27FC236}">
                <a16:creationId xmlns:a16="http://schemas.microsoft.com/office/drawing/2014/main" id="{39A1C9FA-089F-4B3D-B99C-AA8EFF9CA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7719" y="5429537"/>
            <a:ext cx="14293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  <a:cs typeface="Arial" charset="0"/>
              </a:rPr>
              <a:t>ART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</p:txBody>
      </p:sp>
      <p:sp>
        <p:nvSpPr>
          <p:cNvPr id="29" name="직사각형 113">
            <a:extLst>
              <a:ext uri="{FF2B5EF4-FFF2-40B4-BE49-F238E27FC236}">
                <a16:creationId xmlns:a16="http://schemas.microsoft.com/office/drawing/2014/main" id="{6A498E54-E24B-484E-A415-1E9F234B1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19254" y="2041047"/>
            <a:ext cx="175641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  <a:cs typeface="Arial" charset="0"/>
              </a:rPr>
              <a:t>MATHEMATICS</a:t>
            </a:r>
            <a:endParaRPr lang="ko-KR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Aptos"/>
            </a:endParaRPr>
          </a:p>
        </p:txBody>
      </p:sp>
      <p:sp>
        <p:nvSpPr>
          <p:cNvPr id="30" name="Trapezoid 24">
            <a:extLst>
              <a:ext uri="{FF2B5EF4-FFF2-40B4-BE49-F238E27FC236}">
                <a16:creationId xmlns:a16="http://schemas.microsoft.com/office/drawing/2014/main" id="{689F2964-7BC8-4FBF-8B02-10C6F27F17AB}"/>
              </a:ext>
            </a:extLst>
          </p:cNvPr>
          <p:cNvSpPr>
            <a:spLocks noChangeAspect="1"/>
          </p:cNvSpPr>
          <p:nvPr/>
        </p:nvSpPr>
        <p:spPr>
          <a:xfrm rot="8369018">
            <a:off x="6988325" y="5190211"/>
            <a:ext cx="611682" cy="617508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1" name="Oval 21">
            <a:extLst>
              <a:ext uri="{FF2B5EF4-FFF2-40B4-BE49-F238E27FC236}">
                <a16:creationId xmlns:a16="http://schemas.microsoft.com/office/drawing/2014/main" id="{E42BFD25-0FA6-4F92-BBBA-47FB27A31CB6}"/>
              </a:ext>
            </a:extLst>
          </p:cNvPr>
          <p:cNvSpPr>
            <a:spLocks noChangeAspect="1"/>
          </p:cNvSpPr>
          <p:nvPr/>
        </p:nvSpPr>
        <p:spPr>
          <a:xfrm>
            <a:off x="4837549" y="1918510"/>
            <a:ext cx="681103" cy="596937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23D29F28-F946-4763-B6F0-2704C7ED296E}"/>
              </a:ext>
            </a:extLst>
          </p:cNvPr>
          <p:cNvSpPr>
            <a:spLocks noChangeAspect="1"/>
          </p:cNvSpPr>
          <p:nvPr/>
        </p:nvSpPr>
        <p:spPr>
          <a:xfrm>
            <a:off x="2771776" y="5230719"/>
            <a:ext cx="571334" cy="570906"/>
          </a:xfrm>
          <a:custGeom>
            <a:avLst/>
            <a:gdLst/>
            <a:ahLst/>
            <a:cxnLst/>
            <a:rect l="l" t="t" r="r" b="b"/>
            <a:pathLst>
              <a:path w="3971162" h="3968213">
                <a:moveTo>
                  <a:pt x="808855" y="2815607"/>
                </a:moveTo>
                <a:lnTo>
                  <a:pt x="1168895" y="2815607"/>
                </a:lnTo>
                <a:lnTo>
                  <a:pt x="1168895" y="3175607"/>
                </a:lnTo>
                <a:lnTo>
                  <a:pt x="808855" y="3175607"/>
                </a:lnTo>
                <a:close/>
                <a:moveTo>
                  <a:pt x="697665" y="2704397"/>
                </a:moveTo>
                <a:lnTo>
                  <a:pt x="697665" y="3286817"/>
                </a:lnTo>
                <a:lnTo>
                  <a:pt x="1280085" y="3286817"/>
                </a:lnTo>
                <a:lnTo>
                  <a:pt x="1280085" y="2704397"/>
                </a:lnTo>
                <a:close/>
                <a:moveTo>
                  <a:pt x="537750" y="2544482"/>
                </a:moveTo>
                <a:lnTo>
                  <a:pt x="1440000" y="2544482"/>
                </a:lnTo>
                <a:lnTo>
                  <a:pt x="1440000" y="3446732"/>
                </a:lnTo>
                <a:lnTo>
                  <a:pt x="537750" y="3446732"/>
                </a:lnTo>
                <a:close/>
                <a:moveTo>
                  <a:pt x="0" y="2528213"/>
                </a:moveTo>
                <a:lnTo>
                  <a:pt x="360000" y="2528213"/>
                </a:lnTo>
                <a:lnTo>
                  <a:pt x="360000" y="3608213"/>
                </a:lnTo>
                <a:lnTo>
                  <a:pt x="1440000" y="3608213"/>
                </a:lnTo>
                <a:lnTo>
                  <a:pt x="1440000" y="3968213"/>
                </a:lnTo>
                <a:lnTo>
                  <a:pt x="360000" y="3968213"/>
                </a:lnTo>
                <a:lnTo>
                  <a:pt x="0" y="3968213"/>
                </a:lnTo>
                <a:lnTo>
                  <a:pt x="0" y="3608213"/>
                </a:lnTo>
                <a:close/>
                <a:moveTo>
                  <a:pt x="3605829" y="2524046"/>
                </a:moveTo>
                <a:lnTo>
                  <a:pt x="3965829" y="2524046"/>
                </a:lnTo>
                <a:lnTo>
                  <a:pt x="3965829" y="3604046"/>
                </a:lnTo>
                <a:lnTo>
                  <a:pt x="3965829" y="3964046"/>
                </a:lnTo>
                <a:lnTo>
                  <a:pt x="3605829" y="3964046"/>
                </a:lnTo>
                <a:lnTo>
                  <a:pt x="2525829" y="3964046"/>
                </a:lnTo>
                <a:lnTo>
                  <a:pt x="2525829" y="3604046"/>
                </a:lnTo>
                <a:lnTo>
                  <a:pt x="3605829" y="3604046"/>
                </a:lnTo>
                <a:close/>
                <a:moveTo>
                  <a:pt x="1542677" y="2468095"/>
                </a:moveTo>
                <a:lnTo>
                  <a:pt x="1758701" y="2468095"/>
                </a:lnTo>
                <a:lnTo>
                  <a:pt x="1758701" y="2835684"/>
                </a:lnTo>
                <a:lnTo>
                  <a:pt x="1542677" y="2835684"/>
                </a:lnTo>
                <a:close/>
                <a:moveTo>
                  <a:pt x="3174101" y="2437460"/>
                </a:moveTo>
                <a:lnTo>
                  <a:pt x="3390125" y="2437460"/>
                </a:lnTo>
                <a:lnTo>
                  <a:pt x="3390125" y="2663201"/>
                </a:lnTo>
                <a:lnTo>
                  <a:pt x="3174101" y="2663201"/>
                </a:lnTo>
                <a:close/>
                <a:moveTo>
                  <a:pt x="2809842" y="2295613"/>
                </a:moveTo>
                <a:lnTo>
                  <a:pt x="3025866" y="2295613"/>
                </a:lnTo>
                <a:lnTo>
                  <a:pt x="3025866" y="2663202"/>
                </a:lnTo>
                <a:lnTo>
                  <a:pt x="3389097" y="2663202"/>
                </a:lnTo>
                <a:lnTo>
                  <a:pt x="3389097" y="2873898"/>
                </a:lnTo>
                <a:lnTo>
                  <a:pt x="3389097" y="2873898"/>
                </a:lnTo>
                <a:lnTo>
                  <a:pt x="3389097" y="3446732"/>
                </a:lnTo>
                <a:lnTo>
                  <a:pt x="3173073" y="3446732"/>
                </a:lnTo>
                <a:lnTo>
                  <a:pt x="3173073" y="2879226"/>
                </a:lnTo>
                <a:lnTo>
                  <a:pt x="3021508" y="2879226"/>
                </a:lnTo>
                <a:lnTo>
                  <a:pt x="3021508" y="2663202"/>
                </a:lnTo>
                <a:lnTo>
                  <a:pt x="2809842" y="2663202"/>
                </a:lnTo>
                <a:close/>
                <a:moveTo>
                  <a:pt x="2093780" y="2089306"/>
                </a:moveTo>
                <a:lnTo>
                  <a:pt x="2309804" y="2089306"/>
                </a:lnTo>
                <a:lnTo>
                  <a:pt x="2309804" y="2315047"/>
                </a:lnTo>
                <a:lnTo>
                  <a:pt x="2093780" y="2315047"/>
                </a:lnTo>
                <a:close/>
                <a:moveTo>
                  <a:pt x="2656492" y="1853849"/>
                </a:moveTo>
                <a:lnTo>
                  <a:pt x="2872516" y="1853849"/>
                </a:lnTo>
                <a:lnTo>
                  <a:pt x="2872516" y="2038657"/>
                </a:lnTo>
                <a:lnTo>
                  <a:pt x="2989835" y="2038657"/>
                </a:lnTo>
                <a:lnTo>
                  <a:pt x="2989835" y="1887092"/>
                </a:lnTo>
                <a:lnTo>
                  <a:pt x="3205859" y="1887092"/>
                </a:lnTo>
                <a:lnTo>
                  <a:pt x="3205859" y="2028940"/>
                </a:lnTo>
                <a:lnTo>
                  <a:pt x="3390125" y="2028940"/>
                </a:lnTo>
                <a:lnTo>
                  <a:pt x="3390125" y="2254681"/>
                </a:lnTo>
                <a:lnTo>
                  <a:pt x="3205859" y="2254681"/>
                </a:lnTo>
                <a:lnTo>
                  <a:pt x="3174101" y="2254681"/>
                </a:lnTo>
                <a:lnTo>
                  <a:pt x="3005149" y="2254681"/>
                </a:lnTo>
                <a:lnTo>
                  <a:pt x="2989835" y="2254681"/>
                </a:lnTo>
                <a:lnTo>
                  <a:pt x="2688721" y="2254681"/>
                </a:lnTo>
                <a:lnTo>
                  <a:pt x="2688721" y="2447179"/>
                </a:lnTo>
                <a:lnTo>
                  <a:pt x="2488606" y="2447179"/>
                </a:lnTo>
                <a:lnTo>
                  <a:pt x="2488606" y="2663841"/>
                </a:lnTo>
                <a:lnTo>
                  <a:pt x="2486018" y="2663841"/>
                </a:lnTo>
                <a:lnTo>
                  <a:pt x="2486018" y="2846997"/>
                </a:lnTo>
                <a:lnTo>
                  <a:pt x="2840287" y="2846997"/>
                </a:lnTo>
                <a:lnTo>
                  <a:pt x="2840287" y="3046907"/>
                </a:lnTo>
                <a:lnTo>
                  <a:pt x="3045880" y="3046907"/>
                </a:lnTo>
                <a:lnTo>
                  <a:pt x="3045880" y="3272648"/>
                </a:lnTo>
                <a:lnTo>
                  <a:pt x="2829856" y="3272648"/>
                </a:lnTo>
                <a:lnTo>
                  <a:pt x="2829856" y="3063021"/>
                </a:lnTo>
                <a:lnTo>
                  <a:pt x="2472698" y="3063021"/>
                </a:lnTo>
                <a:lnTo>
                  <a:pt x="2472698" y="2847499"/>
                </a:lnTo>
                <a:lnTo>
                  <a:pt x="2093780" y="2847499"/>
                </a:lnTo>
                <a:lnTo>
                  <a:pt x="2088510" y="2847499"/>
                </a:lnTo>
                <a:lnTo>
                  <a:pt x="1910267" y="2847499"/>
                </a:lnTo>
                <a:lnTo>
                  <a:pt x="1910267" y="3028023"/>
                </a:lnTo>
                <a:lnTo>
                  <a:pt x="2277575" y="3028023"/>
                </a:lnTo>
                <a:lnTo>
                  <a:pt x="2277575" y="3241488"/>
                </a:lnTo>
                <a:lnTo>
                  <a:pt x="2829855" y="3241488"/>
                </a:lnTo>
                <a:lnTo>
                  <a:pt x="2829855" y="3457512"/>
                </a:lnTo>
                <a:lnTo>
                  <a:pt x="2269993" y="3457512"/>
                </a:lnTo>
                <a:lnTo>
                  <a:pt x="2269993" y="3244047"/>
                </a:lnTo>
                <a:lnTo>
                  <a:pt x="2111604" y="3244047"/>
                </a:lnTo>
                <a:lnTo>
                  <a:pt x="2111604" y="3446733"/>
                </a:lnTo>
                <a:lnTo>
                  <a:pt x="1744015" y="3446733"/>
                </a:lnTo>
                <a:lnTo>
                  <a:pt x="1744015" y="3230709"/>
                </a:lnTo>
                <a:lnTo>
                  <a:pt x="1909986" y="3230709"/>
                </a:lnTo>
                <a:lnTo>
                  <a:pt x="1909986" y="3051709"/>
                </a:lnTo>
                <a:lnTo>
                  <a:pt x="1542678" y="3051709"/>
                </a:lnTo>
                <a:lnTo>
                  <a:pt x="1542678" y="2835685"/>
                </a:lnTo>
                <a:lnTo>
                  <a:pt x="1877756" y="2835685"/>
                </a:lnTo>
                <a:lnTo>
                  <a:pt x="1877756" y="2315047"/>
                </a:lnTo>
                <a:lnTo>
                  <a:pt x="2093780" y="2315047"/>
                </a:lnTo>
                <a:lnTo>
                  <a:pt x="2093780" y="2631475"/>
                </a:lnTo>
                <a:lnTo>
                  <a:pt x="2272582" y="2631475"/>
                </a:lnTo>
                <a:lnTo>
                  <a:pt x="2272582" y="2438100"/>
                </a:lnTo>
                <a:lnTo>
                  <a:pt x="2472697" y="2438100"/>
                </a:lnTo>
                <a:lnTo>
                  <a:pt x="2472697" y="2254681"/>
                </a:lnTo>
                <a:lnTo>
                  <a:pt x="2472697" y="2221438"/>
                </a:lnTo>
                <a:lnTo>
                  <a:pt x="2472697" y="2038657"/>
                </a:lnTo>
                <a:lnTo>
                  <a:pt x="2656492" y="2038657"/>
                </a:lnTo>
                <a:close/>
                <a:moveTo>
                  <a:pt x="2989836" y="1667759"/>
                </a:moveTo>
                <a:lnTo>
                  <a:pt x="3357425" y="1667759"/>
                </a:lnTo>
                <a:lnTo>
                  <a:pt x="3357425" y="1883783"/>
                </a:lnTo>
                <a:lnTo>
                  <a:pt x="2989836" y="1883783"/>
                </a:lnTo>
                <a:close/>
                <a:moveTo>
                  <a:pt x="2309586" y="1554888"/>
                </a:moveTo>
                <a:lnTo>
                  <a:pt x="2829824" y="1554888"/>
                </a:lnTo>
                <a:lnTo>
                  <a:pt x="2829824" y="1770912"/>
                </a:lnTo>
                <a:lnTo>
                  <a:pt x="2525643" y="1770912"/>
                </a:lnTo>
                <a:lnTo>
                  <a:pt x="2525643" y="1927296"/>
                </a:lnTo>
                <a:lnTo>
                  <a:pt x="2309619" y="1927296"/>
                </a:lnTo>
                <a:lnTo>
                  <a:pt x="2309619" y="1770912"/>
                </a:lnTo>
                <a:lnTo>
                  <a:pt x="2309586" y="1770912"/>
                </a:lnTo>
                <a:close/>
                <a:moveTo>
                  <a:pt x="616397" y="1550030"/>
                </a:moveTo>
                <a:lnTo>
                  <a:pt x="808855" y="1550030"/>
                </a:lnTo>
                <a:lnTo>
                  <a:pt x="832421" y="1550030"/>
                </a:lnTo>
                <a:lnTo>
                  <a:pt x="1024879" y="1550030"/>
                </a:lnTo>
                <a:lnTo>
                  <a:pt x="1024879" y="1775771"/>
                </a:lnTo>
                <a:lnTo>
                  <a:pt x="832421" y="1775771"/>
                </a:lnTo>
                <a:lnTo>
                  <a:pt x="832421" y="2079590"/>
                </a:lnTo>
                <a:lnTo>
                  <a:pt x="1028931" y="2079590"/>
                </a:lnTo>
                <a:lnTo>
                  <a:pt x="1192537" y="2079590"/>
                </a:lnTo>
                <a:lnTo>
                  <a:pt x="1244955" y="2079590"/>
                </a:lnTo>
                <a:lnTo>
                  <a:pt x="1244955" y="2231155"/>
                </a:lnTo>
                <a:lnTo>
                  <a:pt x="1468668" y="2231155"/>
                </a:lnTo>
                <a:lnTo>
                  <a:pt x="1468668" y="2447179"/>
                </a:lnTo>
                <a:lnTo>
                  <a:pt x="1244955" y="2447179"/>
                </a:lnTo>
                <a:lnTo>
                  <a:pt x="1244955" y="2447179"/>
                </a:lnTo>
                <a:lnTo>
                  <a:pt x="1028931" y="2447179"/>
                </a:lnTo>
                <a:lnTo>
                  <a:pt x="1028931" y="2295614"/>
                </a:lnTo>
                <a:lnTo>
                  <a:pt x="619703" y="2295614"/>
                </a:lnTo>
                <a:lnTo>
                  <a:pt x="619703" y="2082482"/>
                </a:lnTo>
                <a:lnTo>
                  <a:pt x="616397" y="2082482"/>
                </a:lnTo>
                <a:close/>
                <a:moveTo>
                  <a:pt x="1747452" y="1324289"/>
                </a:moveTo>
                <a:lnTo>
                  <a:pt x="1963476" y="1324289"/>
                </a:lnTo>
                <a:lnTo>
                  <a:pt x="1963476" y="1528779"/>
                </a:lnTo>
                <a:lnTo>
                  <a:pt x="2151955" y="1528779"/>
                </a:lnTo>
                <a:lnTo>
                  <a:pt x="2151955" y="1754520"/>
                </a:lnTo>
                <a:lnTo>
                  <a:pt x="1935931" y="1754520"/>
                </a:lnTo>
                <a:lnTo>
                  <a:pt x="1935931" y="1550030"/>
                </a:lnTo>
                <a:lnTo>
                  <a:pt x="1758702" y="1550030"/>
                </a:lnTo>
                <a:lnTo>
                  <a:pt x="1758702" y="1863566"/>
                </a:lnTo>
                <a:lnTo>
                  <a:pt x="2119726" y="1863566"/>
                </a:lnTo>
                <a:lnTo>
                  <a:pt x="2119726" y="2079590"/>
                </a:lnTo>
                <a:lnTo>
                  <a:pt x="1761543" y="2079590"/>
                </a:lnTo>
                <a:lnTo>
                  <a:pt x="1761543" y="2259540"/>
                </a:lnTo>
                <a:lnTo>
                  <a:pt x="1545519" y="2259540"/>
                </a:lnTo>
                <a:lnTo>
                  <a:pt x="1545519" y="2082482"/>
                </a:lnTo>
                <a:lnTo>
                  <a:pt x="1542678" y="2082482"/>
                </a:lnTo>
                <a:lnTo>
                  <a:pt x="1542678" y="2079589"/>
                </a:lnTo>
                <a:lnTo>
                  <a:pt x="1030691" y="2079589"/>
                </a:lnTo>
                <a:lnTo>
                  <a:pt x="1030691" y="1863565"/>
                </a:lnTo>
                <a:lnTo>
                  <a:pt x="1192537" y="1863565"/>
                </a:lnTo>
                <a:lnTo>
                  <a:pt x="1192537" y="1662900"/>
                </a:lnTo>
                <a:lnTo>
                  <a:pt x="1440000" y="1662900"/>
                </a:lnTo>
                <a:lnTo>
                  <a:pt x="1440000" y="1863565"/>
                </a:lnTo>
                <a:lnTo>
                  <a:pt x="1542678" y="1863565"/>
                </a:lnTo>
                <a:lnTo>
                  <a:pt x="1542678" y="1550030"/>
                </a:lnTo>
                <a:lnTo>
                  <a:pt x="1747452" y="1550030"/>
                </a:lnTo>
                <a:close/>
                <a:moveTo>
                  <a:pt x="2802267" y="814725"/>
                </a:moveTo>
                <a:lnTo>
                  <a:pt x="3162307" y="814725"/>
                </a:lnTo>
                <a:lnTo>
                  <a:pt x="3162307" y="1174725"/>
                </a:lnTo>
                <a:lnTo>
                  <a:pt x="2802267" y="1174725"/>
                </a:lnTo>
                <a:close/>
                <a:moveTo>
                  <a:pt x="884915" y="814725"/>
                </a:moveTo>
                <a:lnTo>
                  <a:pt x="1244955" y="814725"/>
                </a:lnTo>
                <a:lnTo>
                  <a:pt x="1244955" y="1174725"/>
                </a:lnTo>
                <a:lnTo>
                  <a:pt x="884915" y="1174725"/>
                </a:lnTo>
                <a:close/>
                <a:moveTo>
                  <a:pt x="2691077" y="703515"/>
                </a:moveTo>
                <a:lnTo>
                  <a:pt x="2691077" y="1285935"/>
                </a:lnTo>
                <a:lnTo>
                  <a:pt x="3273497" y="1285935"/>
                </a:lnTo>
                <a:lnTo>
                  <a:pt x="3273497" y="703515"/>
                </a:lnTo>
                <a:close/>
                <a:moveTo>
                  <a:pt x="773725" y="703515"/>
                </a:moveTo>
                <a:lnTo>
                  <a:pt x="773725" y="1285935"/>
                </a:lnTo>
                <a:lnTo>
                  <a:pt x="1356145" y="1285935"/>
                </a:lnTo>
                <a:lnTo>
                  <a:pt x="1356145" y="703515"/>
                </a:lnTo>
                <a:close/>
                <a:moveTo>
                  <a:pt x="2531162" y="543600"/>
                </a:moveTo>
                <a:lnTo>
                  <a:pt x="3433412" y="543600"/>
                </a:lnTo>
                <a:lnTo>
                  <a:pt x="3433412" y="1445850"/>
                </a:lnTo>
                <a:lnTo>
                  <a:pt x="2531162" y="1445850"/>
                </a:lnTo>
                <a:close/>
                <a:moveTo>
                  <a:pt x="613810" y="543600"/>
                </a:moveTo>
                <a:lnTo>
                  <a:pt x="1516060" y="543600"/>
                </a:lnTo>
                <a:lnTo>
                  <a:pt x="1516060" y="1445850"/>
                </a:lnTo>
                <a:lnTo>
                  <a:pt x="613810" y="1445850"/>
                </a:lnTo>
                <a:close/>
                <a:moveTo>
                  <a:pt x="2088509" y="543244"/>
                </a:moveTo>
                <a:lnTo>
                  <a:pt x="2283187" y="543244"/>
                </a:lnTo>
                <a:lnTo>
                  <a:pt x="2283187" y="759268"/>
                </a:lnTo>
                <a:lnTo>
                  <a:pt x="2088509" y="759268"/>
                </a:lnTo>
                <a:close/>
                <a:moveTo>
                  <a:pt x="1751276" y="543243"/>
                </a:moveTo>
                <a:lnTo>
                  <a:pt x="1967300" y="543243"/>
                </a:lnTo>
                <a:lnTo>
                  <a:pt x="1967300" y="986389"/>
                </a:lnTo>
                <a:lnTo>
                  <a:pt x="2119726" y="986389"/>
                </a:lnTo>
                <a:lnTo>
                  <a:pt x="2119726" y="986388"/>
                </a:lnTo>
                <a:lnTo>
                  <a:pt x="2335750" y="986388"/>
                </a:lnTo>
                <a:lnTo>
                  <a:pt x="2335750" y="1491348"/>
                </a:lnTo>
                <a:lnTo>
                  <a:pt x="2119726" y="1491348"/>
                </a:lnTo>
                <a:lnTo>
                  <a:pt x="2119726" y="1202413"/>
                </a:lnTo>
                <a:lnTo>
                  <a:pt x="1747396" y="1202413"/>
                </a:lnTo>
                <a:lnTo>
                  <a:pt x="1747396" y="986389"/>
                </a:lnTo>
                <a:lnTo>
                  <a:pt x="1751276" y="986389"/>
                </a:lnTo>
                <a:close/>
                <a:moveTo>
                  <a:pt x="4409" y="5850"/>
                </a:moveTo>
                <a:lnTo>
                  <a:pt x="364409" y="5850"/>
                </a:lnTo>
                <a:lnTo>
                  <a:pt x="1444409" y="5850"/>
                </a:lnTo>
                <a:lnTo>
                  <a:pt x="1444409" y="365850"/>
                </a:lnTo>
                <a:lnTo>
                  <a:pt x="364409" y="365850"/>
                </a:lnTo>
                <a:lnTo>
                  <a:pt x="364409" y="1445850"/>
                </a:lnTo>
                <a:lnTo>
                  <a:pt x="4409" y="1445850"/>
                </a:lnTo>
                <a:lnTo>
                  <a:pt x="4409" y="365850"/>
                </a:lnTo>
                <a:close/>
                <a:moveTo>
                  <a:pt x="2531162" y="0"/>
                </a:moveTo>
                <a:lnTo>
                  <a:pt x="3611162" y="0"/>
                </a:lnTo>
                <a:lnTo>
                  <a:pt x="3971162" y="0"/>
                </a:lnTo>
                <a:lnTo>
                  <a:pt x="3971162" y="360000"/>
                </a:lnTo>
                <a:lnTo>
                  <a:pt x="3971162" y="1440000"/>
                </a:lnTo>
                <a:lnTo>
                  <a:pt x="3611162" y="1440000"/>
                </a:lnTo>
                <a:lnTo>
                  <a:pt x="3611162" y="360000"/>
                </a:lnTo>
                <a:lnTo>
                  <a:pt x="2531162" y="36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0895E8-1509-48EE-BEDA-5AF62C3A6F9C}"/>
              </a:ext>
            </a:extLst>
          </p:cNvPr>
          <p:cNvSpPr txBox="1"/>
          <p:nvPr/>
        </p:nvSpPr>
        <p:spPr>
          <a:xfrm>
            <a:off x="3328277" y="4101274"/>
            <a:ext cx="1986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измервателни</a:t>
            </a:r>
            <a:r>
              <a:rPr lang="en-US" sz="1400" dirty="0">
                <a:latin typeface="Aptos"/>
              </a:rPr>
              <a:t> </a:t>
            </a:r>
            <a:r>
              <a:rPr lang="en-US" sz="1400" dirty="0" err="1">
                <a:latin typeface="Aptos"/>
              </a:rPr>
              <a:t>устройства</a:t>
            </a:r>
            <a:endParaRPr lang="en-US" sz="1400" dirty="0">
              <a:latin typeface="Aptos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дигитално</a:t>
            </a:r>
            <a:r>
              <a:rPr lang="en-US" sz="1400" dirty="0">
                <a:latin typeface="Aptos"/>
              </a:rPr>
              <a:t> </a:t>
            </a:r>
            <a:r>
              <a:rPr lang="en-US" sz="1400" dirty="0" err="1">
                <a:latin typeface="Aptos"/>
              </a:rPr>
              <a:t>отчитане</a:t>
            </a:r>
            <a:endParaRPr lang="en-US" sz="1400" dirty="0">
              <a:latin typeface="Aptos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симулации</a:t>
            </a:r>
            <a:endParaRPr lang="en-US" sz="1400" dirty="0">
              <a:latin typeface="Apto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71FEE6-9C71-47B8-AC95-F39B91E6EAF0}"/>
              </a:ext>
            </a:extLst>
          </p:cNvPr>
          <p:cNvSpPr txBox="1"/>
          <p:nvPr/>
        </p:nvSpPr>
        <p:spPr>
          <a:xfrm>
            <a:off x="7357938" y="4129113"/>
            <a:ext cx="1986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визуален модел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представяне на решение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ED59CF-0BCD-4566-B2FF-F693DEA17E6C}"/>
              </a:ext>
            </a:extLst>
          </p:cNvPr>
          <p:cNvSpPr txBox="1"/>
          <p:nvPr/>
        </p:nvSpPr>
        <p:spPr>
          <a:xfrm>
            <a:off x="5239631" y="2620281"/>
            <a:ext cx="1986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/>
              </a:rPr>
              <a:t>моделиране на работещо сърце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4DF4452-5A57-467B-9C30-EDD2616000E5}"/>
              </a:ext>
            </a:extLst>
          </p:cNvPr>
          <p:cNvSpPr txBox="1"/>
          <p:nvPr/>
        </p:nvSpPr>
        <p:spPr>
          <a:xfrm>
            <a:off x="9619254" y="2586668"/>
            <a:ext cx="1986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измерване</a:t>
            </a:r>
            <a:r>
              <a:rPr lang="en-US" sz="1400" dirty="0">
                <a:latin typeface="Aptos"/>
              </a:rPr>
              <a:t>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сравняване</a:t>
            </a:r>
            <a:endParaRPr lang="en-US" sz="1400" dirty="0">
              <a:latin typeface="Aptos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400" dirty="0" err="1">
                <a:latin typeface="Aptos"/>
              </a:rPr>
              <a:t>обработване</a:t>
            </a:r>
            <a:r>
              <a:rPr lang="en-US" sz="1400" dirty="0">
                <a:latin typeface="Aptos"/>
              </a:rPr>
              <a:t> </a:t>
            </a:r>
            <a:r>
              <a:rPr lang="en-US" sz="1400" dirty="0" err="1">
                <a:latin typeface="Aptos"/>
              </a:rPr>
              <a:t>на</a:t>
            </a:r>
            <a:r>
              <a:rPr lang="en-US" sz="1400" dirty="0">
                <a:latin typeface="Aptos"/>
              </a:rPr>
              <a:t> </a:t>
            </a:r>
            <a:r>
              <a:rPr lang="en-US" sz="1400" dirty="0" err="1">
                <a:latin typeface="Aptos"/>
              </a:rPr>
              <a:t>данни</a:t>
            </a:r>
            <a:endParaRPr lang="en-US" sz="1400" dirty="0">
              <a:latin typeface="Aptos"/>
            </a:endParaRPr>
          </a:p>
        </p:txBody>
      </p:sp>
      <p:sp>
        <p:nvSpPr>
          <p:cNvPr id="55" name="Oval 50">
            <a:extLst>
              <a:ext uri="{FF2B5EF4-FFF2-40B4-BE49-F238E27FC236}">
                <a16:creationId xmlns:a16="http://schemas.microsoft.com/office/drawing/2014/main" id="{033CC2A7-43E5-47E3-9660-4ED5F31D6CCC}"/>
              </a:ext>
            </a:extLst>
          </p:cNvPr>
          <p:cNvSpPr>
            <a:spLocks noChangeAspect="1"/>
          </p:cNvSpPr>
          <p:nvPr/>
        </p:nvSpPr>
        <p:spPr>
          <a:xfrm>
            <a:off x="660283" y="1898024"/>
            <a:ext cx="591440" cy="667994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Rectangle 2"/>
          <p:cNvSpPr/>
          <p:nvPr/>
        </p:nvSpPr>
        <p:spPr>
          <a:xfrm>
            <a:off x="1251723" y="2017823"/>
            <a:ext cx="1093569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latin typeface="Aptos"/>
                <a:ea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endParaRPr lang="en-US" sz="1600" dirty="0">
              <a:effectLst/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3047" y="949013"/>
            <a:ext cx="9963577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8940">
              <a:lnSpc>
                <a:spcPct val="107000"/>
              </a:lnSpc>
              <a:spcAft>
                <a:spcPts val="0"/>
              </a:spcAft>
            </a:pPr>
            <a:r>
              <a:rPr lang="bg-BG" sz="1600" b="1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Проблем</a:t>
            </a:r>
            <a:r>
              <a:rPr lang="bg-BG" sz="16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: Как работи кръвоносната система и как  определяме здравословен проблем?</a:t>
            </a:r>
            <a:endParaRPr lang="en-US" sz="1600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51723" y="274739"/>
            <a:ext cx="9410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Aptos"/>
                <a:ea typeface="Calibri" panose="020F0502020204030204" pitchFamily="34" charset="0"/>
              </a:rPr>
              <a:t>ИДЕЯ ЗА БЪДЕЩА ПРАКТИКА</a:t>
            </a:r>
            <a:r>
              <a:rPr lang="bg-BG" sz="2800" dirty="0">
                <a:latin typeface="Aptos"/>
                <a:ea typeface="Calibri" panose="020F0502020204030204" pitchFamily="34" charset="0"/>
              </a:rPr>
              <a:t>:</a:t>
            </a:r>
            <a:r>
              <a:rPr lang="en-US" sz="2800" dirty="0">
                <a:latin typeface="Aptos"/>
                <a:ea typeface="Calibri" panose="020F0502020204030204" pitchFamily="34" charset="0"/>
              </a:rPr>
              <a:t> </a:t>
            </a:r>
            <a:r>
              <a:rPr lang="bg-BG" sz="2800" dirty="0">
                <a:latin typeface="Aptos"/>
                <a:ea typeface="Calibri" panose="020F0502020204030204" pitchFamily="34" charset="0"/>
              </a:rPr>
              <a:t>  „ПУЛСЪТ НА СТЕАМ“</a:t>
            </a:r>
            <a:endParaRPr lang="en-US" sz="2800" dirty="0"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5854" y="6000946"/>
            <a:ext cx="7698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dirty="0"/>
              <a:t>Приложение</a:t>
            </a:r>
            <a:r>
              <a:rPr lang="bg-BG" dirty="0"/>
              <a:t> в реалния живот: оказване на първа помощ при кръвотечение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394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0400" y="399306"/>
            <a:ext cx="6096000" cy="45878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bg-BG" sz="2400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ОТ МОБИЛНОСТТА КЪМ ПРОМЯНАТА </a:t>
            </a:r>
            <a:endParaRPr lang="en-US" sz="2400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2949" y="1567999"/>
            <a:ext cx="6096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69469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Видяхме.</a:t>
            </a:r>
            <a:endParaRPr lang="en-US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9469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Преживяхме.</a:t>
            </a:r>
            <a:endParaRPr lang="en-US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9469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Научихме.</a:t>
            </a:r>
            <a:endParaRPr lang="en-US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9469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Осмислихме.</a:t>
            </a:r>
            <a:endParaRPr lang="en-US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94690" indent="-28575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bg-BG" dirty="0">
                <a:latin typeface="Aptos"/>
                <a:ea typeface="Calibri" panose="020F0502020204030204" pitchFamily="34" charset="0"/>
                <a:cs typeface="Times New Roman" panose="02020603050405020304" pitchFamily="18" charset="0"/>
              </a:rPr>
              <a:t>Сега предстои да приложим.</a:t>
            </a:r>
            <a:endParaRPr lang="en-US" dirty="0"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0946" y="5047923"/>
            <a:ext cx="1115961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8940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Образованието на бъдещето не е само да дадем на учениците повече знания. То е да им дадем възможност да използват знанията си, за да създават, изследват и променят света около себе си.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92517" y="4587151"/>
            <a:ext cx="34326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dirty="0"/>
              <a:t>БЪДЕЩЕТО СЕ СЪЗДАВА ДНЕС</a:t>
            </a:r>
          </a:p>
        </p:txBody>
      </p:sp>
    </p:spTree>
    <p:extLst>
      <p:ext uri="{BB962C8B-B14F-4D97-AF65-F5344CB8AC3E}">
        <p14:creationId xmlns:p14="http://schemas.microsoft.com/office/powerpoint/2010/main" val="408710899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ontents Slide Master">
  <a:themeElements>
    <a:clrScheme name="ALLPPT-1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78C0E"/>
      </a:accent1>
      <a:accent2>
        <a:srgbClr val="F9CD3F"/>
      </a:accent2>
      <a:accent3>
        <a:srgbClr val="80BE5A"/>
      </a:accent3>
      <a:accent4>
        <a:srgbClr val="9646AA"/>
      </a:accent4>
      <a:accent5>
        <a:srgbClr val="EF4630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-Arial">
      <a:majorFont>
        <a:latin typeface="Arial"/>
        <a:ea typeface="Microsoft JhengHei UI"/>
        <a:cs typeface=""/>
      </a:majorFont>
      <a:minorFont>
        <a:latin typeface="Arial"/>
        <a:ea typeface="Microsoft Jheng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1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78C0E"/>
      </a:accent1>
      <a:accent2>
        <a:srgbClr val="F9CD3F"/>
      </a:accent2>
      <a:accent3>
        <a:srgbClr val="80BE5A"/>
      </a:accent3>
      <a:accent4>
        <a:srgbClr val="9646AA"/>
      </a:accent4>
      <a:accent5>
        <a:srgbClr val="EF4630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-Arial">
      <a:majorFont>
        <a:latin typeface="Arial"/>
        <a:ea typeface="Microsoft JhengHei UI"/>
        <a:cs typeface=""/>
      </a:majorFont>
      <a:minorFont>
        <a:latin typeface="Arial"/>
        <a:ea typeface="Microsoft Jheng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5926</TotalTime>
  <Words>727</Words>
  <Application>Microsoft Office PowerPoint</Application>
  <PresentationFormat>Widescreen</PresentationFormat>
  <Paragraphs>198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Aptos</vt:lpstr>
      <vt:lpstr>Arial</vt:lpstr>
      <vt:lpstr>Arial Narrow</vt:lpstr>
      <vt:lpstr>Calibri</vt:lpstr>
      <vt:lpstr>Calibri Light</vt:lpstr>
      <vt:lpstr>Montserrat SemiBold</vt:lpstr>
      <vt:lpstr>Symbol</vt:lpstr>
      <vt:lpstr>Times New Roman</vt:lpstr>
      <vt:lpstr>Wingdings</vt:lpstr>
      <vt:lpstr>Contents Slide Master</vt:lpstr>
      <vt:lpstr>Section Break Slide Master</vt:lpstr>
      <vt:lpstr>Celestial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Лидия Димчева</dc:creator>
  <cp:lastModifiedBy>Student Kliment</cp:lastModifiedBy>
  <cp:revision>401</cp:revision>
  <dcterms:created xsi:type="dcterms:W3CDTF">2020-01-20T05:08:25Z</dcterms:created>
  <dcterms:modified xsi:type="dcterms:W3CDTF">2026-09-11T08:01:15Z</dcterms:modified>
</cp:coreProperties>
</file>