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Jingleberry" charset="1" panose="02000A03000000000000"/>
      <p:regular r:id="rId18"/>
    </p:embeddedFont>
    <p:embeddedFont>
      <p:font typeface="Comic Sans Bold" charset="1" panose="03000902030302020204"/>
      <p:regular r:id="rId19"/>
    </p:embeddedFont>
    <p:embeddedFont>
      <p:font typeface="Comic Relief" charset="1" panose="030F0702030302020204"/>
      <p:regular r:id="rId20"/>
    </p:embeddedFont>
    <p:embeddedFont>
      <p:font typeface="Canva Sans" charset="1" panose="020B0503030501040103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14" Target="../media/image14.png" Type="http://schemas.openxmlformats.org/officeDocument/2006/relationships/image"/><Relationship Id="rId15" Target="../media/image15.png" Type="http://schemas.openxmlformats.org/officeDocument/2006/relationships/image"/><Relationship Id="rId16" Target="../media/image16.png" Type="http://schemas.openxmlformats.org/officeDocument/2006/relationships/image"/><Relationship Id="rId17" Target="../media/image17.png" Type="http://schemas.openxmlformats.org/officeDocument/2006/relationships/image"/><Relationship Id="rId18" Target="../media/image18.png" Type="http://schemas.openxmlformats.org/officeDocument/2006/relationships/image"/><Relationship Id="rId19" Target="../media/image19.png" Type="http://schemas.openxmlformats.org/officeDocument/2006/relationships/image"/><Relationship Id="rId2" Target="../media/image2.png" Type="http://schemas.openxmlformats.org/officeDocument/2006/relationships/image"/><Relationship Id="rId20" Target="../media/image20.png" Type="http://schemas.openxmlformats.org/officeDocument/2006/relationships/image"/><Relationship Id="rId21" Target="../media/image21.png" Type="http://schemas.openxmlformats.org/officeDocument/2006/relationships/image"/><Relationship Id="rId22" Target="../media/image22.png" Type="http://schemas.openxmlformats.org/officeDocument/2006/relationships/image"/><Relationship Id="rId23" Target="../media/image23.png" Type="http://schemas.openxmlformats.org/officeDocument/2006/relationships/image"/><Relationship Id="rId24" Target="../media/image24.png" Type="http://schemas.openxmlformats.org/officeDocument/2006/relationships/image"/><Relationship Id="rId25" Target="../media/image25.png" Type="http://schemas.openxmlformats.org/officeDocument/2006/relationships/image"/><Relationship Id="rId26" Target="../media/image26.png" Type="http://schemas.openxmlformats.org/officeDocument/2006/relationships/image"/><Relationship Id="rId27" Target="../media/image27.png" Type="http://schemas.openxmlformats.org/officeDocument/2006/relationships/image"/><Relationship Id="rId28" Target="../media/image28.png" Type="http://schemas.openxmlformats.org/officeDocument/2006/relationships/image"/><Relationship Id="rId29" Target="../media/image29.png" Type="http://schemas.openxmlformats.org/officeDocument/2006/relationships/image"/><Relationship Id="rId3" Target="../media/image3.png" Type="http://schemas.openxmlformats.org/officeDocument/2006/relationships/image"/><Relationship Id="rId30" Target="../media/image30.png" Type="http://schemas.openxmlformats.org/officeDocument/2006/relationships/image"/><Relationship Id="rId31" Target="../media/image31.png" Type="http://schemas.openxmlformats.org/officeDocument/2006/relationships/image"/><Relationship Id="rId32" Target="../media/image32.png" Type="http://schemas.openxmlformats.org/officeDocument/2006/relationships/image"/><Relationship Id="rId33" Target="../media/image33.png" Type="http://schemas.openxmlformats.org/officeDocument/2006/relationships/image"/><Relationship Id="rId34" Target="../media/image34.png" Type="http://schemas.openxmlformats.org/officeDocument/2006/relationships/image"/><Relationship Id="rId35" Target="../media/image35.png" Type="http://schemas.openxmlformats.org/officeDocument/2006/relationships/image"/><Relationship Id="rId36" Target="../media/image36.png" Type="http://schemas.openxmlformats.org/officeDocument/2006/relationships/image"/><Relationship Id="rId37" Target="../media/image37.png" Type="http://schemas.openxmlformats.org/officeDocument/2006/relationships/image"/><Relationship Id="rId38" Target="../media/image38.png" Type="http://schemas.openxmlformats.org/officeDocument/2006/relationships/image"/><Relationship Id="rId39" Target="../media/image39.png" Type="http://schemas.openxmlformats.org/officeDocument/2006/relationships/image"/><Relationship Id="rId4" Target="../media/image4.png" Type="http://schemas.openxmlformats.org/officeDocument/2006/relationships/image"/><Relationship Id="rId40" Target="../media/image40.png" Type="http://schemas.openxmlformats.org/officeDocument/2006/relationships/image"/><Relationship Id="rId41" Target="../media/image41.jpeg" Type="http://schemas.openxmlformats.org/officeDocument/2006/relationships/image"/><Relationship Id="rId42" Target="../media/image42.jpeg" Type="http://schemas.openxmlformats.org/officeDocument/2006/relationships/image"/><Relationship Id="rId43" Target="../media/image43.jpeg" Type="http://schemas.openxmlformats.org/officeDocument/2006/relationships/image"/><Relationship Id="rId44" Target="../media/image44.jpeg" Type="http://schemas.openxmlformats.org/officeDocument/2006/relationships/image"/><Relationship Id="rId45" Target="../media/image45.jpe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jpeg" Type="http://schemas.openxmlformats.org/officeDocument/2006/relationships/image"/><Relationship Id="rId4" Target="../media/image48.jpeg" Type="http://schemas.openxmlformats.org/officeDocument/2006/relationships/image"/><Relationship Id="rId5" Target="../media/image49.jpe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jpeg" Type="http://schemas.openxmlformats.org/officeDocument/2006/relationships/image"/><Relationship Id="rId4" Target="../media/image53.jpeg" Type="http://schemas.openxmlformats.org/officeDocument/2006/relationships/image"/><Relationship Id="rId5" Target="../media/image54.jpeg" Type="http://schemas.openxmlformats.org/officeDocument/2006/relationships/image"/><Relationship Id="rId6" Target="../media/image5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jpeg" Type="http://schemas.openxmlformats.org/officeDocument/2006/relationships/image"/><Relationship Id="rId11" Target="../media/image65.jpeg" Type="http://schemas.openxmlformats.org/officeDocument/2006/relationships/image"/><Relationship Id="rId2" Target="../media/image56.png" Type="http://schemas.openxmlformats.org/officeDocument/2006/relationships/image"/><Relationship Id="rId3" Target="../media/image57.jpeg" Type="http://schemas.openxmlformats.org/officeDocument/2006/relationships/image"/><Relationship Id="rId4" Target="../media/image58.jpeg" Type="http://schemas.openxmlformats.org/officeDocument/2006/relationships/image"/><Relationship Id="rId5" Target="../media/image59.jpeg" Type="http://schemas.openxmlformats.org/officeDocument/2006/relationships/image"/><Relationship Id="rId6" Target="../media/image60.jpeg" Type="http://schemas.openxmlformats.org/officeDocument/2006/relationships/image"/><Relationship Id="rId7" Target="../media/image61.jpeg" Type="http://schemas.openxmlformats.org/officeDocument/2006/relationships/image"/><Relationship Id="rId8" Target="../media/image62.jpeg" Type="http://schemas.openxmlformats.org/officeDocument/2006/relationships/image"/><Relationship Id="rId9" Target="../media/image6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7.jpeg" Type="http://schemas.openxmlformats.org/officeDocument/2006/relationships/image"/><Relationship Id="rId4" Target="../media/image68.jpeg" Type="http://schemas.openxmlformats.org/officeDocument/2006/relationships/image"/><Relationship Id="rId5" Target="../media/image69.jpeg" Type="http://schemas.openxmlformats.org/officeDocument/2006/relationships/image"/><Relationship Id="rId6" Target="../media/image7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png" Type="http://schemas.openxmlformats.org/officeDocument/2006/relationships/image"/><Relationship Id="rId3" Target="../media/image72.jpeg" Type="http://schemas.openxmlformats.org/officeDocument/2006/relationships/image"/><Relationship Id="rId4" Target="../media/image73.jpeg" Type="http://schemas.openxmlformats.org/officeDocument/2006/relationships/image"/><Relationship Id="rId5" Target="../media/image74.jpeg" Type="http://schemas.openxmlformats.org/officeDocument/2006/relationships/image"/><Relationship Id="rId6" Target="../media/image75.jpeg" Type="http://schemas.openxmlformats.org/officeDocument/2006/relationships/image"/><Relationship Id="rId7" Target="../media/image76.jpeg" Type="http://schemas.openxmlformats.org/officeDocument/2006/relationships/image"/><Relationship Id="rId8" Target="../media/image77.jpeg" Type="http://schemas.openxmlformats.org/officeDocument/2006/relationships/image"/><Relationship Id="rId9" Target="../media/image7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7.jpeg" Type="http://schemas.openxmlformats.org/officeDocument/2006/relationships/image"/><Relationship Id="rId2" Target="../media/image79.png" Type="http://schemas.openxmlformats.org/officeDocument/2006/relationships/image"/><Relationship Id="rId3" Target="../media/image80.jpeg" Type="http://schemas.openxmlformats.org/officeDocument/2006/relationships/image"/><Relationship Id="rId4" Target="../media/image81.jpeg" Type="http://schemas.openxmlformats.org/officeDocument/2006/relationships/image"/><Relationship Id="rId5" Target="../media/image82.jpeg" Type="http://schemas.openxmlformats.org/officeDocument/2006/relationships/image"/><Relationship Id="rId6" Target="../media/image83.jpeg" Type="http://schemas.openxmlformats.org/officeDocument/2006/relationships/image"/><Relationship Id="rId7" Target="../media/image84.jpeg" Type="http://schemas.openxmlformats.org/officeDocument/2006/relationships/image"/><Relationship Id="rId8" Target="../media/image85.jpeg" Type="http://schemas.openxmlformats.org/officeDocument/2006/relationships/image"/><Relationship Id="rId9" Target="../media/image8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8.png" Type="http://schemas.openxmlformats.org/officeDocument/2006/relationships/image"/><Relationship Id="rId3" Target="../media/image89.jpeg" Type="http://schemas.openxmlformats.org/officeDocument/2006/relationships/image"/><Relationship Id="rId4" Target="../media/image90.jpeg" Type="http://schemas.openxmlformats.org/officeDocument/2006/relationships/image"/><Relationship Id="rId5" Target="../media/image91.jpeg" Type="http://schemas.openxmlformats.org/officeDocument/2006/relationships/image"/><Relationship Id="rId6" Target="../media/image92.jpeg" Type="http://schemas.openxmlformats.org/officeDocument/2006/relationships/image"/><Relationship Id="rId7" Target="../media/image93.jpeg" Type="http://schemas.openxmlformats.org/officeDocument/2006/relationships/image"/><Relationship Id="rId8" Target="../media/image94.png" Type="http://schemas.openxmlformats.org/officeDocument/2006/relationships/image"/><Relationship Id="rId9" Target="../media/image9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6.png" Type="http://schemas.openxmlformats.org/officeDocument/2006/relationships/image"/><Relationship Id="rId3" Target="https://youtu.be/oYDbkb1rZGs" TargetMode="External" Type="http://schemas.openxmlformats.org/officeDocument/2006/relationships/hyperlink"/><Relationship Id="rId4" Target="https://www.youtube.com/watch?v=wcoU9zTOIdQ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59" y="0"/>
            <a:ext cx="4361863" cy="4077631"/>
          </a:xfrm>
          <a:custGeom>
            <a:avLst/>
            <a:gdLst/>
            <a:ahLst/>
            <a:cxnLst/>
            <a:rect r="r" b="b" t="t" l="l"/>
            <a:pathLst>
              <a:path h="4077631" w="4361863">
                <a:moveTo>
                  <a:pt x="0" y="0"/>
                </a:moveTo>
                <a:lnTo>
                  <a:pt x="4361863" y="0"/>
                </a:lnTo>
                <a:lnTo>
                  <a:pt x="4361863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13571" y="0"/>
            <a:ext cx="4569571" cy="2579949"/>
          </a:xfrm>
          <a:custGeom>
            <a:avLst/>
            <a:gdLst/>
            <a:ahLst/>
            <a:cxnLst/>
            <a:rect r="r" b="b" t="t" l="l"/>
            <a:pathLst>
              <a:path h="2579949" w="4569571">
                <a:moveTo>
                  <a:pt x="0" y="0"/>
                </a:moveTo>
                <a:lnTo>
                  <a:pt x="4569570" y="0"/>
                </a:lnTo>
                <a:lnTo>
                  <a:pt x="4569570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59" y="5783021"/>
            <a:ext cx="4361863" cy="4503979"/>
          </a:xfrm>
          <a:custGeom>
            <a:avLst/>
            <a:gdLst/>
            <a:ahLst/>
            <a:cxnLst/>
            <a:rect r="r" b="b" t="t" l="l"/>
            <a:pathLst>
              <a:path h="4503979" w="4361863">
                <a:moveTo>
                  <a:pt x="0" y="0"/>
                </a:moveTo>
                <a:lnTo>
                  <a:pt x="4361863" y="0"/>
                </a:lnTo>
                <a:lnTo>
                  <a:pt x="4361863" y="4503979"/>
                </a:lnTo>
                <a:lnTo>
                  <a:pt x="0" y="45039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13571" y="5783021"/>
            <a:ext cx="4569571" cy="4503979"/>
          </a:xfrm>
          <a:custGeom>
            <a:avLst/>
            <a:gdLst/>
            <a:ahLst/>
            <a:cxnLst/>
            <a:rect r="r" b="b" t="t" l="l"/>
            <a:pathLst>
              <a:path h="4503979" w="4569571">
                <a:moveTo>
                  <a:pt x="0" y="0"/>
                </a:moveTo>
                <a:lnTo>
                  <a:pt x="4569570" y="0"/>
                </a:lnTo>
                <a:lnTo>
                  <a:pt x="4569570" y="4503979"/>
                </a:lnTo>
                <a:lnTo>
                  <a:pt x="0" y="4503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345600">
            <a:off x="2359794" y="281898"/>
            <a:ext cx="3070751" cy="1111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68"/>
              </a:lnSpc>
            </a:pPr>
            <a:r>
              <a:rPr lang="en-US" sz="6120">
                <a:solidFill>
                  <a:srgbClr val="001C70"/>
                </a:solidFill>
                <a:latin typeface="Jingleberry"/>
                <a:ea typeface="Jingleberry"/>
                <a:cs typeface="Jingleberry"/>
                <a:sym typeface="Jingleberry"/>
              </a:rPr>
              <a:t>ПИСМО</a:t>
            </a:r>
          </a:p>
        </p:txBody>
      </p:sp>
      <p:sp>
        <p:nvSpPr>
          <p:cNvPr name="TextBox 8" id="8"/>
          <p:cNvSpPr txBox="true"/>
          <p:nvPr/>
        </p:nvSpPr>
        <p:spPr>
          <a:xfrm rot="-216000">
            <a:off x="1638928" y="1252101"/>
            <a:ext cx="5337259" cy="98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19"/>
              </a:lnSpc>
            </a:pPr>
            <a:r>
              <a:rPr lang="en-US" sz="5513">
                <a:solidFill>
                  <a:srgbClr val="005B8B"/>
                </a:solidFill>
                <a:latin typeface="Jingleberry"/>
                <a:ea typeface="Jingleberry"/>
                <a:cs typeface="Jingleberry"/>
                <a:sym typeface="Jingleberry"/>
              </a:rPr>
              <a:t>ОТ БЪДЕЩЕТО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9846" y="1071335"/>
            <a:ext cx="885491" cy="863627"/>
          </a:xfrm>
          <a:custGeom>
            <a:avLst/>
            <a:gdLst/>
            <a:ahLst/>
            <a:cxnLst/>
            <a:rect r="r" b="b" t="t" l="l"/>
            <a:pathLst>
              <a:path h="863627" w="885491">
                <a:moveTo>
                  <a:pt x="0" y="0"/>
                </a:moveTo>
                <a:lnTo>
                  <a:pt x="885491" y="0"/>
                </a:lnTo>
                <a:lnTo>
                  <a:pt x="885491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093976" y="207708"/>
            <a:ext cx="874559" cy="1082267"/>
          </a:xfrm>
          <a:custGeom>
            <a:avLst/>
            <a:gdLst/>
            <a:ahLst/>
            <a:cxnLst/>
            <a:rect r="r" b="b" t="t" l="l"/>
            <a:pathLst>
              <a:path h="1082267" w="874559">
                <a:moveTo>
                  <a:pt x="0" y="0"/>
                </a:moveTo>
                <a:lnTo>
                  <a:pt x="874559" y="0"/>
                </a:lnTo>
                <a:lnTo>
                  <a:pt x="874559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57603" y="207708"/>
            <a:ext cx="1760050" cy="2153601"/>
          </a:xfrm>
          <a:custGeom>
            <a:avLst/>
            <a:gdLst/>
            <a:ahLst/>
            <a:cxnLst/>
            <a:rect r="r" b="b" t="t" l="l"/>
            <a:pathLst>
              <a:path h="2153601" w="1760050">
                <a:moveTo>
                  <a:pt x="0" y="0"/>
                </a:moveTo>
                <a:lnTo>
                  <a:pt x="1760049" y="0"/>
                </a:lnTo>
                <a:lnTo>
                  <a:pt x="1760049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31206" y="2142670"/>
            <a:ext cx="666851" cy="1289974"/>
          </a:xfrm>
          <a:custGeom>
            <a:avLst/>
            <a:gdLst/>
            <a:ahLst/>
            <a:cxnLst/>
            <a:rect r="r" b="b" t="t" l="l"/>
            <a:pathLst>
              <a:path h="1289974" w="666851">
                <a:moveTo>
                  <a:pt x="0" y="0"/>
                </a:moveTo>
                <a:lnTo>
                  <a:pt x="666851" y="0"/>
                </a:lnTo>
                <a:lnTo>
                  <a:pt x="666851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796130" y="2681495"/>
            <a:ext cx="4735125" cy="3543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Здравейте, малки изследователи!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Бъдещето има нужда от вас!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Имаме нужда от вашите идеи,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качества и въображение.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Предстои ви мисия — да откриете своите сили и скрити дарби и да ги използвате, за да направите света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по-добър!</a:t>
            </a:r>
          </a:p>
          <a:p>
            <a:pPr algn="ctr">
              <a:lnSpc>
                <a:spcPts val="2598"/>
              </a:lnSpc>
            </a:pP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Очакваме ви!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Вашите приятели от бъдещето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49846" y="6428009"/>
            <a:ext cx="4143223" cy="3006296"/>
          </a:xfrm>
          <a:custGeom>
            <a:avLst/>
            <a:gdLst/>
            <a:ahLst/>
            <a:cxnLst/>
            <a:rect r="r" b="b" t="t" l="l"/>
            <a:pathLst>
              <a:path h="3006296" w="4143223">
                <a:moveTo>
                  <a:pt x="0" y="0"/>
                </a:moveTo>
                <a:lnTo>
                  <a:pt x="4143223" y="0"/>
                </a:lnTo>
                <a:lnTo>
                  <a:pt x="4143223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388032" y="7280704"/>
            <a:ext cx="448211" cy="655919"/>
          </a:xfrm>
          <a:custGeom>
            <a:avLst/>
            <a:gdLst/>
            <a:ahLst/>
            <a:cxnLst/>
            <a:rect r="r" b="b" t="t" l="l"/>
            <a:pathLst>
              <a:path h="655919" w="448211">
                <a:moveTo>
                  <a:pt x="0" y="0"/>
                </a:moveTo>
                <a:lnTo>
                  <a:pt x="448211" y="0"/>
                </a:lnTo>
                <a:lnTo>
                  <a:pt x="44821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668182" y="7980592"/>
            <a:ext cx="1992333" cy="25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1562">
                <a:solidFill>
                  <a:srgbClr val="545454"/>
                </a:solidFill>
                <a:latin typeface="Comic Relief"/>
                <a:ea typeface="Comic Relief"/>
                <a:cs typeface="Comic Relief"/>
                <a:sym typeface="Comic Relief"/>
              </a:rPr>
              <a:t>МЯСТО ЗА СНИМКА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782137" y="6428009"/>
            <a:ext cx="4361863" cy="3006296"/>
          </a:xfrm>
          <a:custGeom>
            <a:avLst/>
            <a:gdLst/>
            <a:ahLst/>
            <a:cxnLst/>
            <a:rect r="r" b="b" t="t" l="l"/>
            <a:pathLst>
              <a:path h="3006296" w="4361863">
                <a:moveTo>
                  <a:pt x="0" y="0"/>
                </a:moveTo>
                <a:lnTo>
                  <a:pt x="4361863" y="0"/>
                </a:lnTo>
                <a:lnTo>
                  <a:pt x="4361863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531255" y="7280704"/>
            <a:ext cx="655919" cy="655919"/>
          </a:xfrm>
          <a:custGeom>
            <a:avLst/>
            <a:gdLst/>
            <a:ahLst/>
            <a:cxnLst/>
            <a:rect r="r" b="b" t="t" l="l"/>
            <a:pathLst>
              <a:path h="655919" w="655919">
                <a:moveTo>
                  <a:pt x="0" y="0"/>
                </a:moveTo>
                <a:lnTo>
                  <a:pt x="655919" y="0"/>
                </a:lnTo>
                <a:lnTo>
                  <a:pt x="655919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945301" y="7980592"/>
            <a:ext cx="1992333" cy="25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1562">
                <a:solidFill>
                  <a:srgbClr val="545454"/>
                </a:solidFill>
                <a:latin typeface="Comic Relief"/>
                <a:ea typeface="Comic Relief"/>
                <a:cs typeface="Comic Relief"/>
                <a:sym typeface="Comic Relief"/>
              </a:rPr>
              <a:t>МЯСТО ЗА СНИМКА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7394882" y="2350377"/>
            <a:ext cx="10243272" cy="4088563"/>
          </a:xfrm>
          <a:custGeom>
            <a:avLst/>
            <a:gdLst/>
            <a:ahLst/>
            <a:cxnLst/>
            <a:rect r="r" b="b" t="t" l="l"/>
            <a:pathLst>
              <a:path h="4088563" w="10243272">
                <a:moveTo>
                  <a:pt x="0" y="0"/>
                </a:moveTo>
                <a:lnTo>
                  <a:pt x="10243272" y="0"/>
                </a:lnTo>
                <a:lnTo>
                  <a:pt x="10243272" y="4088563"/>
                </a:lnTo>
                <a:lnTo>
                  <a:pt x="0" y="408856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964453" y="3640352"/>
            <a:ext cx="666851" cy="655919"/>
          </a:xfrm>
          <a:custGeom>
            <a:avLst/>
            <a:gdLst/>
            <a:ahLst/>
            <a:cxnLst/>
            <a:rect r="r" b="b" t="t" l="l"/>
            <a:pathLst>
              <a:path h="655919" w="666851">
                <a:moveTo>
                  <a:pt x="0" y="0"/>
                </a:moveTo>
                <a:lnTo>
                  <a:pt x="666851" y="0"/>
                </a:lnTo>
                <a:lnTo>
                  <a:pt x="66685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319116" y="4372510"/>
            <a:ext cx="2156837" cy="290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702">
                <a:solidFill>
                  <a:srgbClr val="545454"/>
                </a:solidFill>
                <a:latin typeface="Comic Relief"/>
                <a:ea typeface="Comic Relief"/>
                <a:cs typeface="Comic Relief"/>
                <a:sym typeface="Comic Relief"/>
              </a:rPr>
              <a:t>МЯСТО ЗА СНИМКА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9144000" y="6428009"/>
            <a:ext cx="4143223" cy="3006296"/>
          </a:xfrm>
          <a:custGeom>
            <a:avLst/>
            <a:gdLst/>
            <a:ahLst/>
            <a:cxnLst/>
            <a:rect r="r" b="b" t="t" l="l"/>
            <a:pathLst>
              <a:path h="3006296" w="4143223">
                <a:moveTo>
                  <a:pt x="0" y="0"/>
                </a:moveTo>
                <a:lnTo>
                  <a:pt x="4143223" y="0"/>
                </a:lnTo>
                <a:lnTo>
                  <a:pt x="4143223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882186" y="7280704"/>
            <a:ext cx="655919" cy="655919"/>
          </a:xfrm>
          <a:custGeom>
            <a:avLst/>
            <a:gdLst/>
            <a:ahLst/>
            <a:cxnLst/>
            <a:rect r="r" b="b" t="t" l="l"/>
            <a:pathLst>
              <a:path h="655919" w="655919">
                <a:moveTo>
                  <a:pt x="0" y="0"/>
                </a:moveTo>
                <a:lnTo>
                  <a:pt x="655919" y="0"/>
                </a:lnTo>
                <a:lnTo>
                  <a:pt x="655919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40697" y="7980592"/>
            <a:ext cx="1992333" cy="25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1562">
                <a:solidFill>
                  <a:srgbClr val="545454"/>
                </a:solidFill>
                <a:latin typeface="Comic Relief"/>
                <a:ea typeface="Comic Relief"/>
                <a:cs typeface="Comic Relief"/>
                <a:sym typeface="Comic Relief"/>
              </a:rPr>
              <a:t>МЯСТО ЗА СНИМКА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3276291" y="6428009"/>
            <a:ext cx="4361863" cy="3006296"/>
          </a:xfrm>
          <a:custGeom>
            <a:avLst/>
            <a:gdLst/>
            <a:ahLst/>
            <a:cxnLst/>
            <a:rect r="r" b="b" t="t" l="l"/>
            <a:pathLst>
              <a:path h="3006296" w="4361863">
                <a:moveTo>
                  <a:pt x="0" y="0"/>
                </a:moveTo>
                <a:lnTo>
                  <a:pt x="4361863" y="0"/>
                </a:lnTo>
                <a:lnTo>
                  <a:pt x="4361863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233117" y="7280704"/>
            <a:ext cx="448211" cy="655919"/>
          </a:xfrm>
          <a:custGeom>
            <a:avLst/>
            <a:gdLst/>
            <a:ahLst/>
            <a:cxnLst/>
            <a:rect r="r" b="b" t="t" l="l"/>
            <a:pathLst>
              <a:path h="655919" w="448211">
                <a:moveTo>
                  <a:pt x="0" y="0"/>
                </a:moveTo>
                <a:lnTo>
                  <a:pt x="448211" y="0"/>
                </a:lnTo>
                <a:lnTo>
                  <a:pt x="44821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4444702" y="7980592"/>
            <a:ext cx="1992333" cy="25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1562">
                <a:solidFill>
                  <a:srgbClr val="545454"/>
                </a:solidFill>
                <a:latin typeface="Comic Relief"/>
                <a:ea typeface="Comic Relief"/>
                <a:cs typeface="Comic Relief"/>
                <a:sym typeface="Comic Relief"/>
              </a:rPr>
              <a:t>МЯСТО ЗА СНИМКА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4859" y="8352038"/>
            <a:ext cx="3050024" cy="1934962"/>
          </a:xfrm>
          <a:custGeom>
            <a:avLst/>
            <a:gdLst/>
            <a:ahLst/>
            <a:cxnLst/>
            <a:rect r="r" b="b" t="t" l="l"/>
            <a:pathLst>
              <a:path h="1934962" w="3050024">
                <a:moveTo>
                  <a:pt x="0" y="0"/>
                </a:moveTo>
                <a:lnTo>
                  <a:pt x="3050024" y="0"/>
                </a:lnTo>
                <a:lnTo>
                  <a:pt x="305002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606672" y="9423373"/>
            <a:ext cx="666851" cy="655919"/>
          </a:xfrm>
          <a:custGeom>
            <a:avLst/>
            <a:gdLst/>
            <a:ahLst/>
            <a:cxnLst/>
            <a:rect r="r" b="b" t="t" l="l"/>
            <a:pathLst>
              <a:path h="655919" w="666851">
                <a:moveTo>
                  <a:pt x="0" y="0"/>
                </a:moveTo>
                <a:lnTo>
                  <a:pt x="666851" y="0"/>
                </a:lnTo>
                <a:lnTo>
                  <a:pt x="66685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3918510" y="9423373"/>
            <a:ext cx="448211" cy="437279"/>
          </a:xfrm>
          <a:custGeom>
            <a:avLst/>
            <a:gdLst/>
            <a:ahLst/>
            <a:cxnLst/>
            <a:rect r="r" b="b" t="t" l="l"/>
            <a:pathLst>
              <a:path h="437279" w="448211">
                <a:moveTo>
                  <a:pt x="0" y="0"/>
                </a:moveTo>
                <a:lnTo>
                  <a:pt x="448212" y="0"/>
                </a:lnTo>
                <a:lnTo>
                  <a:pt x="44821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4782137" y="9642013"/>
            <a:ext cx="448211" cy="218640"/>
          </a:xfrm>
          <a:custGeom>
            <a:avLst/>
            <a:gdLst/>
            <a:ahLst/>
            <a:cxnLst/>
            <a:rect r="r" b="b" t="t" l="l"/>
            <a:pathLst>
              <a:path h="218640" w="448211">
                <a:moveTo>
                  <a:pt x="0" y="0"/>
                </a:moveTo>
                <a:lnTo>
                  <a:pt x="448212" y="0"/>
                </a:lnTo>
                <a:lnTo>
                  <a:pt x="44821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488081" y="9642013"/>
            <a:ext cx="448211" cy="644987"/>
          </a:xfrm>
          <a:custGeom>
            <a:avLst/>
            <a:gdLst/>
            <a:ahLst/>
            <a:cxnLst/>
            <a:rect r="r" b="b" t="t" l="l"/>
            <a:pathLst>
              <a:path h="644987" w="448211">
                <a:moveTo>
                  <a:pt x="0" y="0"/>
                </a:moveTo>
                <a:lnTo>
                  <a:pt x="448211" y="0"/>
                </a:lnTo>
                <a:lnTo>
                  <a:pt x="448211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8925360" y="9423373"/>
            <a:ext cx="437279" cy="437279"/>
          </a:xfrm>
          <a:custGeom>
            <a:avLst/>
            <a:gdLst/>
            <a:ahLst/>
            <a:cxnLst/>
            <a:rect r="r" b="b" t="t" l="l"/>
            <a:pathLst>
              <a:path h="437279" w="437279">
                <a:moveTo>
                  <a:pt x="0" y="0"/>
                </a:moveTo>
                <a:lnTo>
                  <a:pt x="437280" y="0"/>
                </a:lnTo>
                <a:lnTo>
                  <a:pt x="43728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9788987" y="9849721"/>
            <a:ext cx="229572" cy="229572"/>
          </a:xfrm>
          <a:custGeom>
            <a:avLst/>
            <a:gdLst/>
            <a:ahLst/>
            <a:cxnLst/>
            <a:rect r="r" b="b" t="t" l="l"/>
            <a:pathLst>
              <a:path h="229572" w="229572">
                <a:moveTo>
                  <a:pt x="0" y="0"/>
                </a:moveTo>
                <a:lnTo>
                  <a:pt x="229572" y="0"/>
                </a:lnTo>
                <a:lnTo>
                  <a:pt x="22957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3057651" y="9423373"/>
            <a:ext cx="448211" cy="437279"/>
          </a:xfrm>
          <a:custGeom>
            <a:avLst/>
            <a:gdLst/>
            <a:ahLst/>
            <a:cxnLst/>
            <a:rect r="r" b="b" t="t" l="l"/>
            <a:pathLst>
              <a:path h="437279" w="448211">
                <a:moveTo>
                  <a:pt x="0" y="0"/>
                </a:moveTo>
                <a:lnTo>
                  <a:pt x="448212" y="0"/>
                </a:lnTo>
                <a:lnTo>
                  <a:pt x="44821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4139918" y="9423373"/>
            <a:ext cx="448211" cy="437279"/>
          </a:xfrm>
          <a:custGeom>
            <a:avLst/>
            <a:gdLst/>
            <a:ahLst/>
            <a:cxnLst/>
            <a:rect r="r" b="b" t="t" l="l"/>
            <a:pathLst>
              <a:path h="437279" w="448211">
                <a:moveTo>
                  <a:pt x="0" y="0"/>
                </a:moveTo>
                <a:lnTo>
                  <a:pt x="448212" y="0"/>
                </a:lnTo>
                <a:lnTo>
                  <a:pt x="44821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4577198" y="9642013"/>
            <a:ext cx="448211" cy="437279"/>
          </a:xfrm>
          <a:custGeom>
            <a:avLst/>
            <a:gdLst/>
            <a:ahLst/>
            <a:cxnLst/>
            <a:rect r="r" b="b" t="t" l="l"/>
            <a:pathLst>
              <a:path h="437279" w="448211">
                <a:moveTo>
                  <a:pt x="0" y="0"/>
                </a:moveTo>
                <a:lnTo>
                  <a:pt x="448211" y="0"/>
                </a:lnTo>
                <a:lnTo>
                  <a:pt x="448211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4577198" y="8352038"/>
            <a:ext cx="3705944" cy="1934962"/>
          </a:xfrm>
          <a:custGeom>
            <a:avLst/>
            <a:gdLst/>
            <a:ahLst/>
            <a:cxnLst/>
            <a:rect r="r" b="b" t="t" l="l"/>
            <a:pathLst>
              <a:path h="1934962" w="3705944">
                <a:moveTo>
                  <a:pt x="0" y="0"/>
                </a:moveTo>
                <a:lnTo>
                  <a:pt x="3705943" y="0"/>
                </a:lnTo>
                <a:lnTo>
                  <a:pt x="3705943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5889036" y="1705390"/>
            <a:ext cx="437279" cy="448211"/>
          </a:xfrm>
          <a:custGeom>
            <a:avLst/>
            <a:gdLst/>
            <a:ahLst/>
            <a:cxnLst/>
            <a:rect r="r" b="b" t="t" l="l"/>
            <a:pathLst>
              <a:path h="448211" w="437279">
                <a:moveTo>
                  <a:pt x="0" y="0"/>
                </a:moveTo>
                <a:lnTo>
                  <a:pt x="437280" y="0"/>
                </a:lnTo>
                <a:lnTo>
                  <a:pt x="437280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7189943" y="1705390"/>
            <a:ext cx="448211" cy="655919"/>
          </a:xfrm>
          <a:custGeom>
            <a:avLst/>
            <a:gdLst/>
            <a:ahLst/>
            <a:cxnLst/>
            <a:rect r="r" b="b" t="t" l="l"/>
            <a:pathLst>
              <a:path h="655919" w="448211">
                <a:moveTo>
                  <a:pt x="0" y="0"/>
                </a:moveTo>
                <a:lnTo>
                  <a:pt x="448211" y="0"/>
                </a:lnTo>
                <a:lnTo>
                  <a:pt x="44821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6096744" y="4919394"/>
            <a:ext cx="448211" cy="448211"/>
          </a:xfrm>
          <a:custGeom>
            <a:avLst/>
            <a:gdLst/>
            <a:ahLst/>
            <a:cxnLst/>
            <a:rect r="r" b="b" t="t" l="l"/>
            <a:pathLst>
              <a:path h="448211" w="448211">
                <a:moveTo>
                  <a:pt x="0" y="0"/>
                </a:moveTo>
                <a:lnTo>
                  <a:pt x="448211" y="0"/>
                </a:lnTo>
                <a:lnTo>
                  <a:pt x="448211" y="448212"/>
                </a:lnTo>
                <a:lnTo>
                  <a:pt x="0" y="448212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6534023" y="4919394"/>
            <a:ext cx="666851" cy="655919"/>
          </a:xfrm>
          <a:custGeom>
            <a:avLst/>
            <a:gdLst/>
            <a:ahLst/>
            <a:cxnLst/>
            <a:rect r="r" b="b" t="t" l="l"/>
            <a:pathLst>
              <a:path h="655919" w="666851">
                <a:moveTo>
                  <a:pt x="0" y="0"/>
                </a:moveTo>
                <a:lnTo>
                  <a:pt x="666852" y="0"/>
                </a:lnTo>
                <a:lnTo>
                  <a:pt x="66685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4795837" y="5564382"/>
            <a:ext cx="3279596" cy="1082267"/>
          </a:xfrm>
          <a:custGeom>
            <a:avLst/>
            <a:gdLst/>
            <a:ahLst/>
            <a:cxnLst/>
            <a:rect r="r" b="b" t="t" l="l"/>
            <a:pathLst>
              <a:path h="1082267" w="3279596">
                <a:moveTo>
                  <a:pt x="0" y="0"/>
                </a:moveTo>
                <a:lnTo>
                  <a:pt x="3279597" y="0"/>
                </a:lnTo>
                <a:lnTo>
                  <a:pt x="3279597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5670396" y="5138034"/>
            <a:ext cx="1093199" cy="1082267"/>
          </a:xfrm>
          <a:custGeom>
            <a:avLst/>
            <a:gdLst/>
            <a:ahLst/>
            <a:cxnLst/>
            <a:rect r="r" b="b" t="t" l="l"/>
            <a:pathLst>
              <a:path h="1082267" w="1093199">
                <a:moveTo>
                  <a:pt x="0" y="0"/>
                </a:moveTo>
                <a:lnTo>
                  <a:pt x="1093199" y="0"/>
                </a:lnTo>
                <a:lnTo>
                  <a:pt x="1093199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9674070" y="250702"/>
            <a:ext cx="6214616" cy="1924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Нашият пратеник от бъдещето беше разпръснал изображения на различни качества из групата.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Задчата на децата беше да ги намерят, да ги разучат и да разберат как действат,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за да може бъдещето ни да има възможност</a:t>
            </a:r>
          </a:p>
          <a:p>
            <a:pPr algn="ctr">
              <a:lnSpc>
                <a:spcPts val="2598"/>
              </a:lnSpc>
            </a:pPr>
            <a:r>
              <a:rPr lang="en-US" sz="1856" b="true">
                <a:solidFill>
                  <a:srgbClr val="001C7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да стане най-добрата своя версия.</a:t>
            </a:r>
          </a:p>
        </p:txBody>
      </p:sp>
      <p:sp>
        <p:nvSpPr>
          <p:cNvPr name="Freeform 47" id="47"/>
          <p:cNvSpPr/>
          <p:nvPr/>
        </p:nvSpPr>
        <p:spPr>
          <a:xfrm flipH="false" flipV="false" rot="0">
            <a:off x="16752663" y="426348"/>
            <a:ext cx="885491" cy="655919"/>
          </a:xfrm>
          <a:custGeom>
            <a:avLst/>
            <a:gdLst/>
            <a:ahLst/>
            <a:cxnLst/>
            <a:rect r="r" b="b" t="t" l="l"/>
            <a:pathLst>
              <a:path h="655919" w="885491">
                <a:moveTo>
                  <a:pt x="0" y="0"/>
                </a:moveTo>
                <a:lnTo>
                  <a:pt x="885491" y="0"/>
                </a:lnTo>
                <a:lnTo>
                  <a:pt x="885491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6752663" y="1071335"/>
            <a:ext cx="448211" cy="218640"/>
          </a:xfrm>
          <a:custGeom>
            <a:avLst/>
            <a:gdLst/>
            <a:ahLst/>
            <a:cxnLst/>
            <a:rect r="r" b="b" t="t" l="l"/>
            <a:pathLst>
              <a:path h="218640" w="448211">
                <a:moveTo>
                  <a:pt x="0" y="0"/>
                </a:moveTo>
                <a:lnTo>
                  <a:pt x="448212" y="0"/>
                </a:lnTo>
                <a:lnTo>
                  <a:pt x="44821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7408582" y="7499343"/>
            <a:ext cx="448211" cy="437279"/>
          </a:xfrm>
          <a:custGeom>
            <a:avLst/>
            <a:gdLst/>
            <a:ahLst/>
            <a:cxnLst/>
            <a:rect r="r" b="b" t="t" l="l"/>
            <a:pathLst>
              <a:path h="437279" w="448211">
                <a:moveTo>
                  <a:pt x="0" y="0"/>
                </a:moveTo>
                <a:lnTo>
                  <a:pt x="448212" y="0"/>
                </a:lnTo>
                <a:lnTo>
                  <a:pt x="448212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0" t="0" r="0" b="0"/>
            </a:stretch>
          </a:blipFill>
        </p:spPr>
      </p:sp>
      <p:grpSp>
        <p:nvGrpSpPr>
          <p:cNvPr name="Group 50" id="50"/>
          <p:cNvGrpSpPr/>
          <p:nvPr/>
        </p:nvGrpSpPr>
        <p:grpSpPr>
          <a:xfrm rot="0">
            <a:off x="7428413" y="2543992"/>
            <a:ext cx="9980170" cy="3785549"/>
            <a:chOff x="0" y="0"/>
            <a:chExt cx="1546189" cy="586481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546189" cy="586481"/>
            </a:xfrm>
            <a:custGeom>
              <a:avLst/>
              <a:gdLst/>
              <a:ahLst/>
              <a:cxnLst/>
              <a:rect r="r" b="b" t="t" l="l"/>
              <a:pathLst>
                <a:path h="586481" w="1546189">
                  <a:moveTo>
                    <a:pt x="0" y="0"/>
                  </a:moveTo>
                  <a:lnTo>
                    <a:pt x="1546189" y="0"/>
                  </a:lnTo>
                  <a:lnTo>
                    <a:pt x="1546189" y="586481"/>
                  </a:lnTo>
                  <a:lnTo>
                    <a:pt x="0" y="586481"/>
                  </a:lnTo>
                  <a:close/>
                </a:path>
              </a:pathLst>
            </a:custGeom>
            <a:blipFill>
              <a:blip r:embed="rId41"/>
              <a:stretch>
                <a:fillRect l="0" t="-9318" r="0" b="-9318"/>
              </a:stretch>
            </a:blip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757484" y="6596536"/>
            <a:ext cx="3862329" cy="2685442"/>
            <a:chOff x="0" y="0"/>
            <a:chExt cx="1546189" cy="1075051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546189" cy="1075051"/>
            </a:xfrm>
            <a:custGeom>
              <a:avLst/>
              <a:gdLst/>
              <a:ahLst/>
              <a:cxnLst/>
              <a:rect r="r" b="b" t="t" l="l"/>
              <a:pathLst>
                <a:path h="1075051" w="1546189">
                  <a:moveTo>
                    <a:pt x="0" y="0"/>
                  </a:moveTo>
                  <a:lnTo>
                    <a:pt x="1546189" y="0"/>
                  </a:lnTo>
                  <a:lnTo>
                    <a:pt x="1546189" y="1075051"/>
                  </a:lnTo>
                  <a:lnTo>
                    <a:pt x="0" y="1075051"/>
                  </a:lnTo>
                  <a:close/>
                </a:path>
              </a:pathLst>
            </a:custGeom>
            <a:blipFill>
              <a:blip r:embed="rId42"/>
              <a:stretch>
                <a:fillRect l="-27254" t="0" r="-27254" b="0"/>
              </a:stretch>
            </a:blip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4941010" y="6596536"/>
            <a:ext cx="4010261" cy="2685442"/>
            <a:chOff x="0" y="0"/>
            <a:chExt cx="1605410" cy="1075051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605410" cy="1075051"/>
            </a:xfrm>
            <a:custGeom>
              <a:avLst/>
              <a:gdLst/>
              <a:ahLst/>
              <a:cxnLst/>
              <a:rect r="r" b="b" t="t" l="l"/>
              <a:pathLst>
                <a:path h="1075051" w="1605410">
                  <a:moveTo>
                    <a:pt x="0" y="0"/>
                  </a:moveTo>
                  <a:lnTo>
                    <a:pt x="1605410" y="0"/>
                  </a:lnTo>
                  <a:lnTo>
                    <a:pt x="1605410" y="1075051"/>
                  </a:lnTo>
                  <a:lnTo>
                    <a:pt x="0" y="1075051"/>
                  </a:lnTo>
                  <a:close/>
                </a:path>
              </a:pathLst>
            </a:custGeom>
            <a:blipFill>
              <a:blip r:embed="rId43"/>
              <a:stretch>
                <a:fillRect l="-24404" t="0" r="-24404" b="0"/>
              </a:stretch>
            </a:blip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9275121" y="6596536"/>
            <a:ext cx="4010261" cy="2685442"/>
            <a:chOff x="0" y="0"/>
            <a:chExt cx="1605410" cy="1075051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605410" cy="1075051"/>
            </a:xfrm>
            <a:custGeom>
              <a:avLst/>
              <a:gdLst/>
              <a:ahLst/>
              <a:cxnLst/>
              <a:rect r="r" b="b" t="t" l="l"/>
              <a:pathLst>
                <a:path h="1075051" w="1605410">
                  <a:moveTo>
                    <a:pt x="0" y="0"/>
                  </a:moveTo>
                  <a:lnTo>
                    <a:pt x="1605410" y="0"/>
                  </a:lnTo>
                  <a:lnTo>
                    <a:pt x="1605410" y="1075051"/>
                  </a:lnTo>
                  <a:lnTo>
                    <a:pt x="0" y="1075051"/>
                  </a:lnTo>
                  <a:close/>
                </a:path>
              </a:pathLst>
            </a:custGeom>
            <a:blipFill>
              <a:blip r:embed="rId44"/>
              <a:stretch>
                <a:fillRect l="-24404" t="0" r="-24404" b="0"/>
              </a:stretch>
            </a:blip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13398322" y="6596536"/>
            <a:ext cx="4010261" cy="2685442"/>
            <a:chOff x="0" y="0"/>
            <a:chExt cx="1605410" cy="1075051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605410" cy="1075051"/>
            </a:xfrm>
            <a:custGeom>
              <a:avLst/>
              <a:gdLst/>
              <a:ahLst/>
              <a:cxnLst/>
              <a:rect r="r" b="b" t="t" l="l"/>
              <a:pathLst>
                <a:path h="1075051" w="1605410">
                  <a:moveTo>
                    <a:pt x="0" y="0"/>
                  </a:moveTo>
                  <a:lnTo>
                    <a:pt x="1605410" y="0"/>
                  </a:lnTo>
                  <a:lnTo>
                    <a:pt x="1605410" y="1075051"/>
                  </a:lnTo>
                  <a:lnTo>
                    <a:pt x="0" y="1075051"/>
                  </a:lnTo>
                  <a:close/>
                </a:path>
              </a:pathLst>
            </a:custGeom>
            <a:blipFill>
              <a:blip r:embed="rId45"/>
              <a:stretch>
                <a:fillRect l="0" t="-143652" r="0" b="-88199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6689" y="3112205"/>
            <a:ext cx="8771886" cy="4062589"/>
            <a:chOff x="0" y="0"/>
            <a:chExt cx="3511611" cy="16263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11611" cy="1626358"/>
            </a:xfrm>
            <a:custGeom>
              <a:avLst/>
              <a:gdLst/>
              <a:ahLst/>
              <a:cxnLst/>
              <a:rect r="r" b="b" t="t" l="l"/>
              <a:pathLst>
                <a:path h="1626358" w="3511611">
                  <a:moveTo>
                    <a:pt x="0" y="0"/>
                  </a:moveTo>
                  <a:lnTo>
                    <a:pt x="3511611" y="0"/>
                  </a:lnTo>
                  <a:lnTo>
                    <a:pt x="3511611" y="1626358"/>
                  </a:lnTo>
                  <a:lnTo>
                    <a:pt x="0" y="1626358"/>
                  </a:lnTo>
                  <a:close/>
                </a:path>
              </a:pathLst>
            </a:custGeom>
            <a:blipFill>
              <a:blip r:embed="rId3"/>
              <a:stretch>
                <a:fillRect l="-136" t="0" r="-13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372114" y="7352355"/>
            <a:ext cx="5070517" cy="1905945"/>
            <a:chOff x="0" y="0"/>
            <a:chExt cx="3803977" cy="14298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803977" cy="1429868"/>
            </a:xfrm>
            <a:custGeom>
              <a:avLst/>
              <a:gdLst/>
              <a:ahLst/>
              <a:cxnLst/>
              <a:rect r="r" b="b" t="t" l="l"/>
              <a:pathLst>
                <a:path h="1429868" w="3803977">
                  <a:moveTo>
                    <a:pt x="0" y="0"/>
                  </a:moveTo>
                  <a:lnTo>
                    <a:pt x="3803977" y="0"/>
                  </a:lnTo>
                  <a:lnTo>
                    <a:pt x="3803977" y="1429868"/>
                  </a:lnTo>
                  <a:lnTo>
                    <a:pt x="0" y="1429868"/>
                  </a:lnTo>
                  <a:close/>
                </a:path>
              </a:pathLst>
            </a:custGeom>
            <a:blipFill>
              <a:blip r:embed="rId4"/>
              <a:stretch>
                <a:fillRect l="0" t="-127357" r="0" b="-12735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590563" y="7352355"/>
            <a:ext cx="6272458" cy="1905945"/>
            <a:chOff x="0" y="0"/>
            <a:chExt cx="4705692" cy="14298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705692" cy="1429868"/>
            </a:xfrm>
            <a:custGeom>
              <a:avLst/>
              <a:gdLst/>
              <a:ahLst/>
              <a:cxnLst/>
              <a:rect r="r" b="b" t="t" l="l"/>
              <a:pathLst>
                <a:path h="1429868" w="4705692">
                  <a:moveTo>
                    <a:pt x="0" y="0"/>
                  </a:moveTo>
                  <a:lnTo>
                    <a:pt x="4705692" y="0"/>
                  </a:lnTo>
                  <a:lnTo>
                    <a:pt x="4705692" y="1429868"/>
                  </a:lnTo>
                  <a:lnTo>
                    <a:pt x="0" y="1429868"/>
                  </a:lnTo>
                  <a:close/>
                </a:path>
              </a:pathLst>
            </a:custGeom>
            <a:blipFill>
              <a:blip r:embed="rId5"/>
              <a:stretch>
                <a:fillRect l="0" t="-182078" r="0" b="-156721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647796" y="4456702"/>
            <a:ext cx="4193057" cy="3081897"/>
          </a:xfrm>
          <a:custGeom>
            <a:avLst/>
            <a:gdLst/>
            <a:ahLst/>
            <a:cxnLst/>
            <a:rect r="r" b="b" t="t" l="l"/>
            <a:pathLst>
              <a:path h="3081897" w="4193057">
                <a:moveTo>
                  <a:pt x="0" y="0"/>
                </a:moveTo>
                <a:lnTo>
                  <a:pt x="4193058" y="0"/>
                </a:lnTo>
                <a:lnTo>
                  <a:pt x="4193058" y="3081897"/>
                </a:lnTo>
                <a:lnTo>
                  <a:pt x="0" y="30818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7593" y="2612938"/>
            <a:ext cx="3255623" cy="2965423"/>
            <a:chOff x="0" y="0"/>
            <a:chExt cx="3511611" cy="31985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11611" cy="3198592"/>
            </a:xfrm>
            <a:custGeom>
              <a:avLst/>
              <a:gdLst/>
              <a:ahLst/>
              <a:cxnLst/>
              <a:rect r="r" b="b" t="t" l="l"/>
              <a:pathLst>
                <a:path h="3198592" w="3511611">
                  <a:moveTo>
                    <a:pt x="0" y="0"/>
                  </a:moveTo>
                  <a:lnTo>
                    <a:pt x="3511611" y="0"/>
                  </a:lnTo>
                  <a:lnTo>
                    <a:pt x="3511611" y="3198592"/>
                  </a:lnTo>
                  <a:lnTo>
                    <a:pt x="0" y="3198592"/>
                  </a:lnTo>
                  <a:close/>
                </a:path>
              </a:pathLst>
            </a:custGeom>
            <a:blipFill>
              <a:blip r:embed="rId3"/>
              <a:stretch>
                <a:fillRect l="0" t="-23190" r="0" b="-2319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3594480" y="2612938"/>
            <a:ext cx="2753681" cy="2965423"/>
            <a:chOff x="0" y="0"/>
            <a:chExt cx="3511611" cy="37816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11611" cy="3781633"/>
            </a:xfrm>
            <a:custGeom>
              <a:avLst/>
              <a:gdLst/>
              <a:ahLst/>
              <a:cxnLst/>
              <a:rect r="r" b="b" t="t" l="l"/>
              <a:pathLst>
                <a:path h="3781633" w="3511611">
                  <a:moveTo>
                    <a:pt x="0" y="0"/>
                  </a:moveTo>
                  <a:lnTo>
                    <a:pt x="3511611" y="0"/>
                  </a:lnTo>
                  <a:lnTo>
                    <a:pt x="3511611" y="3781633"/>
                  </a:lnTo>
                  <a:lnTo>
                    <a:pt x="0" y="3781633"/>
                  </a:lnTo>
                  <a:close/>
                </a:path>
              </a:pathLst>
            </a:custGeom>
            <a:blipFill>
              <a:blip r:embed="rId4"/>
              <a:stretch>
                <a:fillRect l="0" t="-11906" r="0" b="-1190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475586" y="2612938"/>
            <a:ext cx="2668414" cy="2965423"/>
            <a:chOff x="0" y="0"/>
            <a:chExt cx="2878229" cy="31985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78229" cy="3198592"/>
            </a:xfrm>
            <a:custGeom>
              <a:avLst/>
              <a:gdLst/>
              <a:ahLst/>
              <a:cxnLst/>
              <a:rect r="r" b="b" t="t" l="l"/>
              <a:pathLst>
                <a:path h="3198592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3198592"/>
                  </a:lnTo>
                  <a:lnTo>
                    <a:pt x="0" y="3198592"/>
                  </a:lnTo>
                  <a:close/>
                </a:path>
              </a:pathLst>
            </a:custGeom>
            <a:blipFill>
              <a:blip r:embed="rId5"/>
              <a:stretch>
                <a:fillRect l="0" t="-9989" r="0" b="-998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296400" y="2612938"/>
            <a:ext cx="2668414" cy="2965423"/>
            <a:chOff x="0" y="0"/>
            <a:chExt cx="2878229" cy="31985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78229" cy="3198592"/>
            </a:xfrm>
            <a:custGeom>
              <a:avLst/>
              <a:gdLst/>
              <a:ahLst/>
              <a:cxnLst/>
              <a:rect r="r" b="b" t="t" l="l"/>
              <a:pathLst>
                <a:path h="3198592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3198592"/>
                  </a:lnTo>
                  <a:lnTo>
                    <a:pt x="0" y="3198592"/>
                  </a:lnTo>
                  <a:close/>
                </a:path>
              </a:pathLst>
            </a:custGeom>
            <a:blipFill>
              <a:blip r:embed="rId6"/>
              <a:stretch>
                <a:fillRect l="0" t="-9989" r="0" b="-9989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75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33415" y="2030146"/>
            <a:ext cx="1264555" cy="2607249"/>
            <a:chOff x="0" y="0"/>
            <a:chExt cx="2878229" cy="59343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3"/>
              <a:stretch>
                <a:fillRect l="-204017" t="0" r="-154158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3161722" y="2030146"/>
            <a:ext cx="1264555" cy="2607249"/>
            <a:chOff x="0" y="0"/>
            <a:chExt cx="2878229" cy="59343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4"/>
              <a:stretch>
                <a:fillRect l="-84873" t="0" r="-273302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588202" y="2030146"/>
            <a:ext cx="1264555" cy="2607249"/>
            <a:chOff x="0" y="0"/>
            <a:chExt cx="2878229" cy="59343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5"/>
              <a:stretch>
                <a:fillRect l="-213082" t="0" r="-14509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014683" y="2030146"/>
            <a:ext cx="1264555" cy="2607249"/>
            <a:chOff x="0" y="0"/>
            <a:chExt cx="2878229" cy="593430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6"/>
              <a:stretch>
                <a:fillRect l="-69980" t="0" r="-288195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441163" y="2030146"/>
            <a:ext cx="1264555" cy="2607249"/>
            <a:chOff x="0" y="0"/>
            <a:chExt cx="2878229" cy="59343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7"/>
              <a:stretch>
                <a:fillRect l="0" t="-3890" r="0" b="-389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867644" y="2030146"/>
            <a:ext cx="1264555" cy="2607249"/>
            <a:chOff x="0" y="0"/>
            <a:chExt cx="2878229" cy="593430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8"/>
              <a:stretch>
                <a:fillRect l="-179087" t="0" r="-17908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294124" y="2030146"/>
            <a:ext cx="1264555" cy="2607249"/>
            <a:chOff x="0" y="0"/>
            <a:chExt cx="2878229" cy="593430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78229" cy="5934307"/>
            </a:xfrm>
            <a:custGeom>
              <a:avLst/>
              <a:gdLst/>
              <a:ahLst/>
              <a:cxnLst/>
              <a:rect r="r" b="b" t="t" l="l"/>
              <a:pathLst>
                <a:path h="5934307" w="2878229">
                  <a:moveTo>
                    <a:pt x="0" y="0"/>
                  </a:moveTo>
                  <a:lnTo>
                    <a:pt x="2878229" y="0"/>
                  </a:lnTo>
                  <a:lnTo>
                    <a:pt x="2878229" y="5934307"/>
                  </a:lnTo>
                  <a:lnTo>
                    <a:pt x="0" y="5934307"/>
                  </a:lnTo>
                  <a:close/>
                </a:path>
              </a:pathLst>
            </a:custGeom>
            <a:blipFill>
              <a:blip r:embed="rId9"/>
              <a:stretch>
                <a:fillRect l="0" t="-3890" r="0" b="-389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365693" y="5143500"/>
            <a:ext cx="3487065" cy="1902246"/>
            <a:chOff x="0" y="0"/>
            <a:chExt cx="7936839" cy="432966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936839" cy="4329664"/>
            </a:xfrm>
            <a:custGeom>
              <a:avLst/>
              <a:gdLst/>
              <a:ahLst/>
              <a:cxnLst/>
              <a:rect r="r" b="b" t="t" l="l"/>
              <a:pathLst>
                <a:path h="4329664" w="7936839">
                  <a:moveTo>
                    <a:pt x="0" y="0"/>
                  </a:moveTo>
                  <a:lnTo>
                    <a:pt x="7936839" y="0"/>
                  </a:lnTo>
                  <a:lnTo>
                    <a:pt x="7936839" y="4329664"/>
                  </a:lnTo>
                  <a:lnTo>
                    <a:pt x="0" y="4329664"/>
                  </a:lnTo>
                  <a:close/>
                </a:path>
              </a:pathLst>
            </a:custGeom>
            <a:blipFill>
              <a:blip r:embed="rId10"/>
              <a:stretch>
                <a:fillRect l="-10612" t="0" r="-10612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012856" y="5143500"/>
            <a:ext cx="3487065" cy="1902246"/>
            <a:chOff x="0" y="0"/>
            <a:chExt cx="7936839" cy="432966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936839" cy="4329664"/>
            </a:xfrm>
            <a:custGeom>
              <a:avLst/>
              <a:gdLst/>
              <a:ahLst/>
              <a:cxnLst/>
              <a:rect r="r" b="b" t="t" l="l"/>
              <a:pathLst>
                <a:path h="4329664" w="7936839">
                  <a:moveTo>
                    <a:pt x="0" y="0"/>
                  </a:moveTo>
                  <a:lnTo>
                    <a:pt x="7936839" y="0"/>
                  </a:lnTo>
                  <a:lnTo>
                    <a:pt x="7936839" y="4329664"/>
                  </a:lnTo>
                  <a:lnTo>
                    <a:pt x="0" y="4329664"/>
                  </a:lnTo>
                  <a:close/>
                </a:path>
              </a:pathLst>
            </a:custGeom>
            <a:blipFill>
              <a:blip r:embed="rId11"/>
              <a:stretch>
                <a:fillRect l="-10612" t="0" r="-10612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6326" y="2369829"/>
            <a:ext cx="2632919" cy="3809190"/>
            <a:chOff x="0" y="0"/>
            <a:chExt cx="5992735" cy="86700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992735" cy="8670021"/>
            </a:xfrm>
            <a:custGeom>
              <a:avLst/>
              <a:gdLst/>
              <a:ahLst/>
              <a:cxnLst/>
              <a:rect r="r" b="b" t="t" l="l"/>
              <a:pathLst>
                <a:path h="8670021" w="5992735">
                  <a:moveTo>
                    <a:pt x="0" y="0"/>
                  </a:moveTo>
                  <a:lnTo>
                    <a:pt x="5992735" y="0"/>
                  </a:lnTo>
                  <a:lnTo>
                    <a:pt x="5992735" y="8670021"/>
                  </a:lnTo>
                  <a:lnTo>
                    <a:pt x="0" y="8670021"/>
                  </a:lnTo>
                  <a:close/>
                </a:path>
              </a:pathLst>
            </a:custGeom>
            <a:blipFill>
              <a:blip r:embed="rId3"/>
              <a:stretch>
                <a:fillRect l="-4253" t="0" r="-4253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3360367" y="2369829"/>
            <a:ext cx="2632919" cy="3809190"/>
            <a:chOff x="0" y="0"/>
            <a:chExt cx="5992735" cy="867002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992735" cy="8670021"/>
            </a:xfrm>
            <a:custGeom>
              <a:avLst/>
              <a:gdLst/>
              <a:ahLst/>
              <a:cxnLst/>
              <a:rect r="r" b="b" t="t" l="l"/>
              <a:pathLst>
                <a:path h="8670021" w="5992735">
                  <a:moveTo>
                    <a:pt x="0" y="0"/>
                  </a:moveTo>
                  <a:lnTo>
                    <a:pt x="5992735" y="0"/>
                  </a:lnTo>
                  <a:lnTo>
                    <a:pt x="5992735" y="8670021"/>
                  </a:lnTo>
                  <a:lnTo>
                    <a:pt x="0" y="8670021"/>
                  </a:lnTo>
                  <a:close/>
                </a:path>
              </a:pathLst>
            </a:custGeom>
            <a:blipFill>
              <a:blip r:embed="rId4"/>
              <a:stretch>
                <a:fillRect l="-4253" t="0" r="-425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084408" y="2369829"/>
            <a:ext cx="2632919" cy="3809190"/>
            <a:chOff x="0" y="0"/>
            <a:chExt cx="5992735" cy="867002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992735" cy="8670021"/>
            </a:xfrm>
            <a:custGeom>
              <a:avLst/>
              <a:gdLst/>
              <a:ahLst/>
              <a:cxnLst/>
              <a:rect r="r" b="b" t="t" l="l"/>
              <a:pathLst>
                <a:path h="8670021" w="5992735">
                  <a:moveTo>
                    <a:pt x="0" y="0"/>
                  </a:moveTo>
                  <a:lnTo>
                    <a:pt x="5992735" y="0"/>
                  </a:lnTo>
                  <a:lnTo>
                    <a:pt x="5992735" y="8670021"/>
                  </a:lnTo>
                  <a:lnTo>
                    <a:pt x="0" y="8670021"/>
                  </a:lnTo>
                  <a:close/>
                </a:path>
              </a:pathLst>
            </a:custGeom>
            <a:blipFill>
              <a:blip r:embed="rId5"/>
              <a:stretch>
                <a:fillRect l="-4253" t="0" r="-425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8812577" y="2369829"/>
            <a:ext cx="2632919" cy="3809190"/>
            <a:chOff x="0" y="0"/>
            <a:chExt cx="5992735" cy="86700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992735" cy="8670021"/>
            </a:xfrm>
            <a:custGeom>
              <a:avLst/>
              <a:gdLst/>
              <a:ahLst/>
              <a:cxnLst/>
              <a:rect r="r" b="b" t="t" l="l"/>
              <a:pathLst>
                <a:path h="8670021" w="5992735">
                  <a:moveTo>
                    <a:pt x="0" y="0"/>
                  </a:moveTo>
                  <a:lnTo>
                    <a:pt x="5992735" y="0"/>
                  </a:lnTo>
                  <a:lnTo>
                    <a:pt x="5992735" y="8670021"/>
                  </a:lnTo>
                  <a:lnTo>
                    <a:pt x="0" y="8670021"/>
                  </a:lnTo>
                  <a:close/>
                </a:path>
              </a:pathLst>
            </a:custGeom>
            <a:blipFill>
              <a:blip r:embed="rId6"/>
              <a:stretch>
                <a:fillRect l="-4253" t="0" r="-4253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" t="0" r="-2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5022" y="2272644"/>
            <a:ext cx="1981619" cy="3370124"/>
            <a:chOff x="0" y="0"/>
            <a:chExt cx="6225092" cy="105869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3"/>
              <a:stretch>
                <a:fillRect l="0" t="-1659" r="-31786" b="-1659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2437511" y="2272644"/>
            <a:ext cx="1981619" cy="3370124"/>
            <a:chOff x="0" y="0"/>
            <a:chExt cx="6225092" cy="105869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4"/>
              <a:stretch>
                <a:fillRect l="-76100" t="-7930" r="0" b="-3013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552480" y="2272644"/>
            <a:ext cx="1981619" cy="3370124"/>
            <a:chOff x="0" y="0"/>
            <a:chExt cx="6225092" cy="105869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5"/>
              <a:stretch>
                <a:fillRect l="-13775" t="0" r="-1377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617442" y="2272644"/>
            <a:ext cx="1981619" cy="3370124"/>
            <a:chOff x="0" y="0"/>
            <a:chExt cx="6225092" cy="1058696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6"/>
              <a:stretch>
                <a:fillRect l="-13775" t="0" r="-13775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701455" y="2272644"/>
            <a:ext cx="1981619" cy="3370124"/>
            <a:chOff x="0" y="0"/>
            <a:chExt cx="6225092" cy="105869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7"/>
              <a:stretch>
                <a:fillRect l="-13775" t="0" r="-1377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811661" y="2272644"/>
            <a:ext cx="1981619" cy="3370124"/>
            <a:chOff x="0" y="0"/>
            <a:chExt cx="6225092" cy="1058696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225092" cy="10586965"/>
            </a:xfrm>
            <a:custGeom>
              <a:avLst/>
              <a:gdLst/>
              <a:ahLst/>
              <a:cxnLst/>
              <a:rect r="r" b="b" t="t" l="l"/>
              <a:pathLst>
                <a:path h="10586965" w="6225092">
                  <a:moveTo>
                    <a:pt x="0" y="0"/>
                  </a:moveTo>
                  <a:lnTo>
                    <a:pt x="6225092" y="0"/>
                  </a:lnTo>
                  <a:lnTo>
                    <a:pt x="6225092" y="10586965"/>
                  </a:lnTo>
                  <a:lnTo>
                    <a:pt x="0" y="10586965"/>
                  </a:lnTo>
                  <a:close/>
                </a:path>
              </a:pathLst>
            </a:custGeom>
            <a:blipFill>
              <a:blip r:embed="rId8"/>
              <a:stretch>
                <a:fillRect l="-13775" t="0" r="-13775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55892" y="6345441"/>
            <a:ext cx="11432304" cy="2168182"/>
            <a:chOff x="0" y="0"/>
            <a:chExt cx="35913639" cy="68111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5913637" cy="6811166"/>
            </a:xfrm>
            <a:custGeom>
              <a:avLst/>
              <a:gdLst/>
              <a:ahLst/>
              <a:cxnLst/>
              <a:rect r="r" b="b" t="t" l="l"/>
              <a:pathLst>
                <a:path h="6811166" w="35913637">
                  <a:moveTo>
                    <a:pt x="0" y="0"/>
                  </a:moveTo>
                  <a:lnTo>
                    <a:pt x="35913637" y="0"/>
                  </a:lnTo>
                  <a:lnTo>
                    <a:pt x="35913637" y="6811166"/>
                  </a:lnTo>
                  <a:lnTo>
                    <a:pt x="0" y="6811166"/>
                  </a:lnTo>
                  <a:close/>
                </a:path>
              </a:pathLst>
            </a:custGeom>
            <a:blipFill>
              <a:blip r:embed="rId9"/>
              <a:stretch>
                <a:fillRect l="0" t="-131500" r="0" b="-163955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388" y="2087730"/>
            <a:ext cx="9267233" cy="3462581"/>
            <a:chOff x="0" y="0"/>
            <a:chExt cx="29112246" cy="1087741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112248" cy="10877412"/>
            </a:xfrm>
            <a:custGeom>
              <a:avLst/>
              <a:gdLst/>
              <a:ahLst/>
              <a:cxnLst/>
              <a:rect r="r" b="b" t="t" l="l"/>
              <a:pathLst>
                <a:path h="10877412" w="29112248">
                  <a:moveTo>
                    <a:pt x="0" y="0"/>
                  </a:moveTo>
                  <a:lnTo>
                    <a:pt x="29112248" y="0"/>
                  </a:lnTo>
                  <a:lnTo>
                    <a:pt x="29112248" y="10877412"/>
                  </a:lnTo>
                  <a:lnTo>
                    <a:pt x="0" y="10877412"/>
                  </a:lnTo>
                  <a:close/>
                </a:path>
              </a:pathLst>
            </a:custGeom>
            <a:blipFill>
              <a:blip r:embed="rId3"/>
              <a:stretch>
                <a:fillRect l="0" t="-10218" r="0" b="-10218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37491" y="2087730"/>
            <a:ext cx="2758258" cy="1731290"/>
            <a:chOff x="0" y="0"/>
            <a:chExt cx="8664839" cy="54387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64839" cy="5438706"/>
            </a:xfrm>
            <a:custGeom>
              <a:avLst/>
              <a:gdLst/>
              <a:ahLst/>
              <a:cxnLst/>
              <a:rect r="r" b="b" t="t" l="l"/>
              <a:pathLst>
                <a:path h="5438706" w="8664839">
                  <a:moveTo>
                    <a:pt x="0" y="0"/>
                  </a:moveTo>
                  <a:lnTo>
                    <a:pt x="8664839" y="0"/>
                  </a:lnTo>
                  <a:lnTo>
                    <a:pt x="8664839" y="5438706"/>
                  </a:lnTo>
                  <a:lnTo>
                    <a:pt x="0" y="5438706"/>
                  </a:lnTo>
                  <a:close/>
                </a:path>
              </a:pathLst>
            </a:custGeom>
            <a:blipFill>
              <a:blip r:embed="rId4"/>
              <a:stretch>
                <a:fillRect l="-19741" t="0" r="-1974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37491" y="3941339"/>
            <a:ext cx="2758258" cy="1608972"/>
            <a:chOff x="0" y="0"/>
            <a:chExt cx="8664839" cy="50544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664839" cy="5054451"/>
            </a:xfrm>
            <a:custGeom>
              <a:avLst/>
              <a:gdLst/>
              <a:ahLst/>
              <a:cxnLst/>
              <a:rect r="r" b="b" t="t" l="l"/>
              <a:pathLst>
                <a:path h="5054451" w="8664839">
                  <a:moveTo>
                    <a:pt x="0" y="0"/>
                  </a:moveTo>
                  <a:lnTo>
                    <a:pt x="8664839" y="0"/>
                  </a:lnTo>
                  <a:lnTo>
                    <a:pt x="8664839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5"/>
              <a:stretch>
                <a:fillRect l="-14814" t="0" r="-14814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326142" y="5674136"/>
            <a:ext cx="2204090" cy="1285709"/>
            <a:chOff x="0" y="0"/>
            <a:chExt cx="8664839" cy="50544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64839" cy="5054451"/>
            </a:xfrm>
            <a:custGeom>
              <a:avLst/>
              <a:gdLst/>
              <a:ahLst/>
              <a:cxnLst/>
              <a:rect r="r" b="b" t="t" l="l"/>
              <a:pathLst>
                <a:path h="5054451" w="8664839">
                  <a:moveTo>
                    <a:pt x="0" y="0"/>
                  </a:moveTo>
                  <a:lnTo>
                    <a:pt x="8664839" y="0"/>
                  </a:lnTo>
                  <a:lnTo>
                    <a:pt x="8664839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6"/>
              <a:stretch>
                <a:fillRect l="0" t="-217516" r="0" b="-63439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7949498" y="5674136"/>
            <a:ext cx="2296547" cy="1285709"/>
            <a:chOff x="0" y="0"/>
            <a:chExt cx="9028312" cy="50544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28312" cy="5054451"/>
            </a:xfrm>
            <a:custGeom>
              <a:avLst/>
              <a:gdLst/>
              <a:ahLst/>
              <a:cxnLst/>
              <a:rect r="r" b="b" t="t" l="l"/>
              <a:pathLst>
                <a:path h="5054451" w="9028312">
                  <a:moveTo>
                    <a:pt x="0" y="0"/>
                  </a:moveTo>
                  <a:lnTo>
                    <a:pt x="9028312" y="0"/>
                  </a:lnTo>
                  <a:lnTo>
                    <a:pt x="9028312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7"/>
              <a:stretch>
                <a:fillRect l="-12204" t="0" r="-12204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500551" y="5674136"/>
            <a:ext cx="2296547" cy="1285709"/>
            <a:chOff x="0" y="0"/>
            <a:chExt cx="9028312" cy="505445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28312" cy="5054451"/>
            </a:xfrm>
            <a:custGeom>
              <a:avLst/>
              <a:gdLst/>
              <a:ahLst/>
              <a:cxnLst/>
              <a:rect r="r" b="b" t="t" l="l"/>
              <a:pathLst>
                <a:path h="5054451" w="9028312">
                  <a:moveTo>
                    <a:pt x="0" y="0"/>
                  </a:moveTo>
                  <a:lnTo>
                    <a:pt x="9028312" y="0"/>
                  </a:lnTo>
                  <a:lnTo>
                    <a:pt x="9028312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8"/>
              <a:stretch>
                <a:fillRect l="-12204" t="0" r="-12204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03979" y="5674136"/>
            <a:ext cx="2296547" cy="1285709"/>
            <a:chOff x="0" y="0"/>
            <a:chExt cx="9028312" cy="505445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28312" cy="5054451"/>
            </a:xfrm>
            <a:custGeom>
              <a:avLst/>
              <a:gdLst/>
              <a:ahLst/>
              <a:cxnLst/>
              <a:rect r="r" b="b" t="t" l="l"/>
              <a:pathLst>
                <a:path h="5054451" w="9028312">
                  <a:moveTo>
                    <a:pt x="0" y="0"/>
                  </a:moveTo>
                  <a:lnTo>
                    <a:pt x="9028312" y="0"/>
                  </a:lnTo>
                  <a:lnTo>
                    <a:pt x="9028312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9"/>
              <a:stretch>
                <a:fillRect l="0" t="-205313" r="0" b="-91622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39388" y="5674136"/>
            <a:ext cx="2564566" cy="1285709"/>
            <a:chOff x="0" y="0"/>
            <a:chExt cx="10081960" cy="50544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081961" cy="5054451"/>
            </a:xfrm>
            <a:custGeom>
              <a:avLst/>
              <a:gdLst/>
              <a:ahLst/>
              <a:cxnLst/>
              <a:rect r="r" b="b" t="t" l="l"/>
              <a:pathLst>
                <a:path h="5054451" w="10081961">
                  <a:moveTo>
                    <a:pt x="0" y="0"/>
                  </a:moveTo>
                  <a:lnTo>
                    <a:pt x="10081961" y="0"/>
                  </a:lnTo>
                  <a:lnTo>
                    <a:pt x="10081961" y="5054451"/>
                  </a:lnTo>
                  <a:lnTo>
                    <a:pt x="0" y="5054451"/>
                  </a:lnTo>
                  <a:close/>
                </a:path>
              </a:pathLst>
            </a:custGeom>
            <a:blipFill>
              <a:blip r:embed="rId10"/>
              <a:stretch>
                <a:fillRect l="-5704" t="0" r="-5704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5005" y="2327192"/>
            <a:ext cx="11431301" cy="3486187"/>
            <a:chOff x="0" y="0"/>
            <a:chExt cx="44939358" cy="1370508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39359" cy="13705087"/>
            </a:xfrm>
            <a:custGeom>
              <a:avLst/>
              <a:gdLst/>
              <a:ahLst/>
              <a:cxnLst/>
              <a:rect r="r" b="b" t="t" l="l"/>
              <a:pathLst>
                <a:path h="13705087" w="44939359">
                  <a:moveTo>
                    <a:pt x="0" y="0"/>
                  </a:moveTo>
                  <a:lnTo>
                    <a:pt x="44939359" y="0"/>
                  </a:lnTo>
                  <a:lnTo>
                    <a:pt x="44939359" y="13705087"/>
                  </a:lnTo>
                  <a:lnTo>
                    <a:pt x="0" y="13705087"/>
                  </a:lnTo>
                  <a:close/>
                </a:path>
              </a:pathLst>
            </a:custGeom>
            <a:blipFill>
              <a:blip r:embed="rId3"/>
              <a:stretch>
                <a:fillRect l="0" t="-23778" r="0" b="-23778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05005" y="5938241"/>
            <a:ext cx="3425155" cy="1950643"/>
            <a:chOff x="0" y="0"/>
            <a:chExt cx="44939358" cy="255931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39359" cy="25593194"/>
            </a:xfrm>
            <a:custGeom>
              <a:avLst/>
              <a:gdLst/>
              <a:ahLst/>
              <a:cxnLst/>
              <a:rect r="r" b="b" t="t" l="l"/>
              <a:pathLst>
                <a:path h="25593194" w="44939359">
                  <a:moveTo>
                    <a:pt x="0" y="0"/>
                  </a:moveTo>
                  <a:lnTo>
                    <a:pt x="44939359" y="0"/>
                  </a:lnTo>
                  <a:lnTo>
                    <a:pt x="44939359" y="25593194"/>
                  </a:lnTo>
                  <a:lnTo>
                    <a:pt x="0" y="25593194"/>
                  </a:lnTo>
                  <a:close/>
                </a:path>
              </a:pathLst>
            </a:custGeom>
            <a:blipFill>
              <a:blip r:embed="rId4"/>
              <a:stretch>
                <a:fillRect l="-13278" t="0" r="-13278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3941332" y="5938241"/>
            <a:ext cx="3425155" cy="1950643"/>
            <a:chOff x="0" y="0"/>
            <a:chExt cx="44939358" cy="255931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939359" cy="25593194"/>
            </a:xfrm>
            <a:custGeom>
              <a:avLst/>
              <a:gdLst/>
              <a:ahLst/>
              <a:cxnLst/>
              <a:rect r="r" b="b" t="t" l="l"/>
              <a:pathLst>
                <a:path h="25593194" w="44939359">
                  <a:moveTo>
                    <a:pt x="0" y="0"/>
                  </a:moveTo>
                  <a:lnTo>
                    <a:pt x="44939359" y="0"/>
                  </a:lnTo>
                  <a:lnTo>
                    <a:pt x="44939359" y="25593194"/>
                  </a:lnTo>
                  <a:lnTo>
                    <a:pt x="0" y="25593194"/>
                  </a:lnTo>
                  <a:close/>
                </a:path>
              </a:pathLst>
            </a:custGeom>
            <a:blipFill>
              <a:blip r:embed="rId5"/>
              <a:stretch>
                <a:fillRect l="-13278" t="0" r="-13278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480786" y="5938241"/>
            <a:ext cx="3425155" cy="1950643"/>
            <a:chOff x="0" y="0"/>
            <a:chExt cx="44939358" cy="255931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4939359" cy="25593194"/>
            </a:xfrm>
            <a:custGeom>
              <a:avLst/>
              <a:gdLst/>
              <a:ahLst/>
              <a:cxnLst/>
              <a:rect r="r" b="b" t="t" l="l"/>
              <a:pathLst>
                <a:path h="25593194" w="44939359">
                  <a:moveTo>
                    <a:pt x="0" y="0"/>
                  </a:moveTo>
                  <a:lnTo>
                    <a:pt x="44939359" y="0"/>
                  </a:lnTo>
                  <a:lnTo>
                    <a:pt x="44939359" y="25593194"/>
                  </a:lnTo>
                  <a:lnTo>
                    <a:pt x="0" y="25593194"/>
                  </a:lnTo>
                  <a:close/>
                </a:path>
              </a:pathLst>
            </a:custGeom>
            <a:blipFill>
              <a:blip r:embed="rId6"/>
              <a:stretch>
                <a:fillRect l="-13278" t="0" r="-13278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020241" y="5938241"/>
            <a:ext cx="3425155" cy="1950643"/>
            <a:chOff x="0" y="0"/>
            <a:chExt cx="44939358" cy="2559319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4939359" cy="25593194"/>
            </a:xfrm>
            <a:custGeom>
              <a:avLst/>
              <a:gdLst/>
              <a:ahLst/>
              <a:cxnLst/>
              <a:rect r="r" b="b" t="t" l="l"/>
              <a:pathLst>
                <a:path h="25593194" w="44939359">
                  <a:moveTo>
                    <a:pt x="0" y="0"/>
                  </a:moveTo>
                  <a:lnTo>
                    <a:pt x="44939359" y="0"/>
                  </a:lnTo>
                  <a:lnTo>
                    <a:pt x="44939359" y="25593194"/>
                  </a:lnTo>
                  <a:lnTo>
                    <a:pt x="0" y="25593194"/>
                  </a:lnTo>
                  <a:close/>
                </a:path>
              </a:pathLst>
            </a:custGeom>
            <a:blipFill>
              <a:blip r:embed="rId7"/>
              <a:stretch>
                <a:fillRect l="-13278" t="0" r="-13278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4276636" y="5682634"/>
            <a:ext cx="4011364" cy="2206250"/>
          </a:xfrm>
          <a:custGeom>
            <a:avLst/>
            <a:gdLst/>
            <a:ahLst/>
            <a:cxnLst/>
            <a:rect r="r" b="b" t="t" l="l"/>
            <a:pathLst>
              <a:path h="2206250" w="4011364">
                <a:moveTo>
                  <a:pt x="0" y="0"/>
                </a:moveTo>
                <a:lnTo>
                  <a:pt x="4011364" y="0"/>
                </a:lnTo>
                <a:lnTo>
                  <a:pt x="4011364" y="2206250"/>
                </a:lnTo>
                <a:lnTo>
                  <a:pt x="0" y="2206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702691" y="7776661"/>
            <a:ext cx="3556609" cy="273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159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youtu.be/oYDbkb1rZGs"/>
              </a:rPr>
              <a:t>https://youtu.be/Uj80_v4sy1Q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53992" y="7776661"/>
            <a:ext cx="3556609" cy="273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159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www.youtube.com/watch?v=wcoU9zTOIdQ"/>
              </a:rPr>
              <a:t>https://youtu.be/Uj80_v4sy1Q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4923" y="13662"/>
            <a:ext cx="14569675" cy="10273338"/>
          </a:xfrm>
          <a:custGeom>
            <a:avLst/>
            <a:gdLst/>
            <a:ahLst/>
            <a:cxnLst/>
            <a:rect r="r" b="b" t="t" l="l"/>
            <a:pathLst>
              <a:path h="10273338" w="14569675">
                <a:moveTo>
                  <a:pt x="0" y="0"/>
                </a:moveTo>
                <a:lnTo>
                  <a:pt x="14569675" y="0"/>
                </a:lnTo>
                <a:lnTo>
                  <a:pt x="14569675" y="10273338"/>
                </a:lnTo>
                <a:lnTo>
                  <a:pt x="0" y="102733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83" t="0" r="-2883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DAHSJetY4EI</dc:identifier>
  <dcterms:modified xsi:type="dcterms:W3CDTF">2011-08-01T06:04:30Z</dcterms:modified>
  <cp:revision>1</cp:revision>
  <dc:title>Бъдещето не се чака. Бъдещето се създава</dc:title>
</cp:coreProperties>
</file>