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Allerta Stencil" charset="1" panose="00000000000000000000"/>
      <p:regular r:id="rId19"/>
    </p:embeddedFont>
    <p:embeddedFont>
      <p:font typeface="Open Sans Bold" charset="1" panose="020B0806030504020204"/>
      <p:regular r:id="rId20"/>
    </p:embeddedFont>
    <p:embeddedFont>
      <p:font typeface="Open Sans" charset="1" panose="020B0606030504020204"/>
      <p:regular r:id="rId21"/>
    </p:embeddedFont>
    <p:embeddedFont>
      <p:font typeface="Gagalin" charset="1" panose="00000500000000000000"/>
      <p:regular r:id="rId22"/>
    </p:embeddedFont>
    <p:embeddedFont>
      <p:font typeface="Lumberjack" charset="1" panose="02000503050000020004"/>
      <p:regular r:id="rId23"/>
    </p:embeddedFont>
    <p:embeddedFont>
      <p:font typeface="TT Firs Neue" charset="1" panose="02000503030000020004"/>
      <p:regular r:id="rId24"/>
    </p:embeddedFont>
    <p:embeddedFont>
      <p:font typeface="Lumberjack Inline" charset="1" panose="02000503000000020004"/>
      <p:regular r:id="rId25"/>
    </p:embeddedFont>
    <p:embeddedFont>
      <p:font typeface="Poppins Medium" charset="1" panose="0000060000000000000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galabche.com" TargetMode="External" Type="http://schemas.openxmlformats.org/officeDocument/2006/relationships/hyperlink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jpe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jpeg" Type="http://schemas.openxmlformats.org/officeDocument/2006/relationships/image"/><Relationship Id="rId11" Target="../media/image16.jpeg" Type="http://schemas.openxmlformats.org/officeDocument/2006/relationships/image"/><Relationship Id="rId12" Target="../media/image17.png" Type="http://schemas.openxmlformats.org/officeDocument/2006/relationships/image"/><Relationship Id="rId13" Target="../media/image18.png" Type="http://schemas.openxmlformats.org/officeDocument/2006/relationships/image"/><Relationship Id="rId14" Target="../media/image19.png" Type="http://schemas.openxmlformats.org/officeDocument/2006/relationships/image"/><Relationship Id="rId15" Target="../media/image20.png" Type="http://schemas.openxmlformats.org/officeDocument/2006/relationships/image"/><Relationship Id="rId2" Target="../media/image1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12.jpeg" Type="http://schemas.openxmlformats.org/officeDocument/2006/relationships/image"/><Relationship Id="rId8" Target="../media/image13.jpeg" Type="http://schemas.openxmlformats.org/officeDocument/2006/relationships/image"/><Relationship Id="rId9" Target="../media/image1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jpeg" Type="http://schemas.openxmlformats.org/officeDocument/2006/relationships/image"/><Relationship Id="rId11" Target="../media/image28.jpeg" Type="http://schemas.openxmlformats.org/officeDocument/2006/relationships/image"/><Relationship Id="rId12" Target="../media/image29.jpeg" Type="http://schemas.openxmlformats.org/officeDocument/2006/relationships/image"/><Relationship Id="rId2" Target="../media/image21.jpeg" Type="http://schemas.openxmlformats.org/officeDocument/2006/relationships/image"/><Relationship Id="rId3" Target="../media/image22.png" Type="http://schemas.openxmlformats.org/officeDocument/2006/relationships/image"/><Relationship Id="rId4" Target="../media/image23.sv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26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jpeg" Type="http://schemas.openxmlformats.org/officeDocument/2006/relationships/image"/><Relationship Id="rId11" Target="../media/image32.jpeg" Type="http://schemas.openxmlformats.org/officeDocument/2006/relationships/image"/><Relationship Id="rId12" Target="../media/image33.jpeg" Type="http://schemas.openxmlformats.org/officeDocument/2006/relationships/image"/><Relationship Id="rId13" Target="../media/image34.jpeg" Type="http://schemas.openxmlformats.org/officeDocument/2006/relationships/image"/><Relationship Id="rId14" Target="https://www.youtube.com/shorts/19S9wlp6KFg" TargetMode="External" Type="http://schemas.openxmlformats.org/officeDocument/2006/relationships/video"/><Relationship Id="rId15" Target="https://youtube.com/shorts/19S9wlp6KFg" TargetMode="External" Type="http://schemas.openxmlformats.org/officeDocument/2006/relationships/hyperlink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4.png" Type="http://schemas.openxmlformats.org/officeDocument/2006/relationships/image"/><Relationship Id="rId8" Target="../media/image5.sv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png" Type="http://schemas.openxmlformats.org/officeDocument/2006/relationships/image"/><Relationship Id="rId11" Target="../media/image36.jpeg" Type="http://schemas.openxmlformats.org/officeDocument/2006/relationships/image"/><Relationship Id="rId12" Target="../media/image37.jpeg" Type="http://schemas.openxmlformats.org/officeDocument/2006/relationships/image"/><Relationship Id="rId13" Target="../media/image38.jpeg" Type="http://schemas.openxmlformats.org/officeDocument/2006/relationships/image"/><Relationship Id="rId14" Target="../media/image39.jpe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Relationship Id="rId7" Target="../media/image4.png" Type="http://schemas.openxmlformats.org/officeDocument/2006/relationships/image"/><Relationship Id="rId8" Target="../media/image5.sv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www.youtube.com/watch?v=HHjmPglpwK8" TargetMode="External" Type="http://schemas.openxmlformats.org/officeDocument/2006/relationships/hyperlink"/><Relationship Id="rId11" Target="https://youtu.be/F1dGBV4enRU" TargetMode="External" Type="http://schemas.openxmlformats.org/officeDocument/2006/relationships/hyperlink"/><Relationship Id="rId12" Target="../media/image4.png" Type="http://schemas.openxmlformats.org/officeDocument/2006/relationships/image"/><Relationship Id="rId13" Target="../media/image5.svg" Type="http://schemas.openxmlformats.org/officeDocument/2006/relationships/image"/><Relationship Id="rId14" Target="../media/image42.png" Type="http://schemas.openxmlformats.org/officeDocument/2006/relationships/image"/><Relationship Id="rId15" Target="../media/image43.jpeg" Type="http://schemas.openxmlformats.org/officeDocument/2006/relationships/image"/><Relationship Id="rId16" Target="../media/image44.jpeg" Type="http://schemas.openxmlformats.org/officeDocument/2006/relationships/image"/><Relationship Id="rId2" Target="../media/image1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https://www.youtube.com/shorts/ZoBlFhvdOTc" TargetMode="External" Type="http://schemas.openxmlformats.org/officeDocument/2006/relationships/hyperlink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https://youtu.be/wBxY_9I8390" TargetMode="External" Type="http://schemas.openxmlformats.org/officeDocument/2006/relationships/hyperlink"/><Relationship Id="rId9" Target="https://www.youtube.com/shorts/ZoBlFhvdOTc" TargetMode="External" Type="http://schemas.openxmlformats.org/officeDocument/2006/relationships/hyperlink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jpeg" Type="http://schemas.openxmlformats.org/officeDocument/2006/relationships/image"/><Relationship Id="rId11" Target="https://www.youtube.com/shorts/G6jtzOWUCfM" TargetMode="External" Type="http://schemas.openxmlformats.org/officeDocument/2006/relationships/video"/><Relationship Id="rId12" Target="https://www.youtube.com/shorts/G6jtzOWUCfM" TargetMode="External" Type="http://schemas.openxmlformats.org/officeDocument/2006/relationships/hyperlink"/><Relationship Id="rId2" Target="../media/image45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46.png" Type="http://schemas.openxmlformats.org/officeDocument/2006/relationships/image"/><Relationship Id="rId6" Target="../media/image47.svg" Type="http://schemas.openxmlformats.org/officeDocument/2006/relationships/image"/><Relationship Id="rId7" Target="../media/image48.png" Type="http://schemas.openxmlformats.org/officeDocument/2006/relationships/image"/><Relationship Id="rId8" Target="../media/image49.png" Type="http://schemas.openxmlformats.org/officeDocument/2006/relationships/image"/><Relationship Id="rId9" Target="https://www.youtube.com/shorts/lcsxMDQNw_o" TargetMode="External" Type="http://schemas.openxmlformats.org/officeDocument/2006/relationships/hyperlink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3.svg" Type="http://schemas.openxmlformats.org/officeDocument/2006/relationships/image"/><Relationship Id="rId11" Target="../media/image54.png" Type="http://schemas.openxmlformats.org/officeDocument/2006/relationships/image"/><Relationship Id="rId12" Target="../media/image55.png" Type="http://schemas.openxmlformats.org/officeDocument/2006/relationships/image"/><Relationship Id="rId13" Target="../media/image56.png" Type="http://schemas.openxmlformats.org/officeDocument/2006/relationships/image"/><Relationship Id="rId14" Target="../media/image57.png" Type="http://schemas.openxmlformats.org/officeDocument/2006/relationships/image"/><Relationship Id="rId15" Target="../media/image58.png" Type="http://schemas.openxmlformats.org/officeDocument/2006/relationships/image"/><Relationship Id="rId16" Target="../media/image59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50.png" Type="http://schemas.openxmlformats.org/officeDocument/2006/relationships/image"/><Relationship Id="rId8" Target="../media/image51.svg" Type="http://schemas.openxmlformats.org/officeDocument/2006/relationships/image"/><Relationship Id="rId9" Target="../media/image5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1.jpeg" Type="http://schemas.openxmlformats.org/officeDocument/2006/relationships/image"/><Relationship Id="rId11" Target="../media/image34.jpeg" Type="http://schemas.openxmlformats.org/officeDocument/2006/relationships/image"/><Relationship Id="rId12" Target="https://www.youtube.com/shorts/v7rqkGLmKBs" TargetMode="External" Type="http://schemas.openxmlformats.org/officeDocument/2006/relationships/video"/><Relationship Id="rId13" Target="../media/image62.png" Type="http://schemas.openxmlformats.org/officeDocument/2006/relationships/image"/><Relationship Id="rId14" Target="../media/image63.png" Type="http://schemas.openxmlformats.org/officeDocument/2006/relationships/image"/><Relationship Id="rId15" Target="https://www.youtube.com/watch?v=jMDZ3JGWCrM" TargetMode="External" Type="http://schemas.openxmlformats.org/officeDocument/2006/relationships/hyperlink"/><Relationship Id="rId16" Target="https://www.youtube.com/shorts/2ztQValNxCA" TargetMode="External" Type="http://schemas.openxmlformats.org/officeDocument/2006/relationships/hyperlink"/><Relationship Id="rId17" Target="https://www.youtube.com/shorts/1CWSuAfCvtw" TargetMode="External" Type="http://schemas.openxmlformats.org/officeDocument/2006/relationships/hyperlink"/><Relationship Id="rId18" Target="https://www.youtube.com/shorts/O5woI_OBvdo" TargetMode="External" Type="http://schemas.openxmlformats.org/officeDocument/2006/relationships/hyperlink"/><Relationship Id="rId19" Target="https://www.youtube.com/shorts/Df9-jRADcXw" TargetMode="External" Type="http://schemas.openxmlformats.org/officeDocument/2006/relationships/hyperlink"/><Relationship Id="rId2" Target="../media/image11.jpeg" Type="http://schemas.openxmlformats.org/officeDocument/2006/relationships/image"/><Relationship Id="rId20" Target="https://www.youtube.com/shorts/AuGRVWr8o3U" TargetMode="External" Type="http://schemas.openxmlformats.org/officeDocument/2006/relationships/hyperlink"/><Relationship Id="rId21" Target="https://www.youtube.com/shorts/CmrkCTO5HDY" TargetMode="External" Type="http://schemas.openxmlformats.org/officeDocument/2006/relationships/hyperlink"/><Relationship Id="rId22" Target="https://www.youtube.com/shorts/5wEA_yuUU10" TargetMode="External" Type="http://schemas.openxmlformats.org/officeDocument/2006/relationships/hyperlink"/><Relationship Id="rId23" Target="https://www.youtube.com/shorts/5wEA_yuUU10" TargetMode="External" Type="http://schemas.openxmlformats.org/officeDocument/2006/relationships/hyperlink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4.png" Type="http://schemas.openxmlformats.org/officeDocument/2006/relationships/image"/><Relationship Id="rId8" Target="../media/image5.svg" Type="http://schemas.openxmlformats.org/officeDocument/2006/relationships/image"/><Relationship Id="rId9" Target="../media/image60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4.png" Type="http://schemas.openxmlformats.org/officeDocument/2006/relationships/image"/><Relationship Id="rId3" Target="../media/image65.png" Type="http://schemas.openxmlformats.org/officeDocument/2006/relationships/image"/><Relationship Id="rId4" Target="../media/image66.png" Type="http://schemas.openxmlformats.org/officeDocument/2006/relationships/image"/><Relationship Id="rId5" Target="../media/image67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www.google.com/maps/place/data=!4m2!3m1!1s0x40a4543e35f9318b:0xec35d417a7b06df?sa=X&amp;ved=1t:8290&amp;ictx=111" TargetMode="External" Type="http://schemas.openxmlformats.org/officeDocument/2006/relationships/hyperlink"/><Relationship Id="rId11" Target="https://www.google.com/maps/place/data=!4m2!3m1!1s0x40a4543e35f9318b:0xec35d417a7b06df?sa=X&amp;ved=1t:8290&amp;ictx=111" TargetMode="External" Type="http://schemas.openxmlformats.org/officeDocument/2006/relationships/hyperlink"/><Relationship Id="rId12" Target="https://www.google.com/maps/place/data=!4m2!3m1!1s0x40a4543e35f9318b:0xec35d417a7b06df?sa=X&amp;ved=1t:8290&amp;ictx=111" TargetMode="External" Type="http://schemas.openxmlformats.org/officeDocument/2006/relationships/hyperlink"/><Relationship Id="rId13" Target="https://www.google.com/maps/place/data=!4m2!3m1!1s0x40a4543e35f9318b:0xec35d417a7b06df?sa=X&amp;ved=1t:8290&amp;ictx=111" TargetMode="External" Type="http://schemas.openxmlformats.org/officeDocument/2006/relationships/hyperlink"/><Relationship Id="rId14" Target="https://www.google.com/maps/place/data=!4m2!3m1!1s0x40a4543e35f9318b:0xec35d417a7b06df?sa=X&amp;ved=1t:8290&amp;ictx=111" TargetMode="External" Type="http://schemas.openxmlformats.org/officeDocument/2006/relationships/hyperlink"/><Relationship Id="rId15" Target="https://www.google.com/maps/place/data=!4m2!3m1!1s0x40a4543e35f9318b:0xec35d417a7b06df?sa=X&amp;ved=1t:8290&amp;ictx=111" TargetMode="External" Type="http://schemas.openxmlformats.org/officeDocument/2006/relationships/hyperlink"/><Relationship Id="rId16" Target="../media/image9.png" Type="http://schemas.openxmlformats.org/officeDocument/2006/relationships/image"/><Relationship Id="rId17" Target="../media/image10.svg" Type="http://schemas.openxmlformats.org/officeDocument/2006/relationships/image"/><Relationship Id="rId18" Target="../media/image68.png" Type="http://schemas.openxmlformats.org/officeDocument/2006/relationships/image"/><Relationship Id="rId19" Target="../media/image69.svg" Type="http://schemas.openxmlformats.org/officeDocument/2006/relationships/image"/><Relationship Id="rId2" Target="https://www.google.com/search?gs_ssp=eJzj4tVP1zc0TM41yM4rrCoxYLRSMagwMUg0MTUxTjU2TbM0NrRIsjKoSE02Nk0xMTRPNE8yMEtJ8xK-sOXCZoULmy92XdgNxBsvtl_YCgBZ_xyP&amp;q=%D0%B4%D0%B3+%D0%B3%D1%8A%D0%BB%D1%8A%D0%B1%D1%87%D0%B5&amp;oq=%D0%B4%D0%B3&amp;gs_lcrp=EgZjaHJvbWUqEggBEC4YJxivARjHARiABBiKBTIGCAAQRRg5MhIIARAuGCcYrwEYxwEYgAQYigUyBggCECMYJzIHCAMQABiABDIHCAQQABiABDIHCAUQABiABDIHCAYQABiABDIHCAcQABiABDIHCAgQABiABNIBCTI0NTlqMGoxNagCCLACAfEFLKkI-1zVVoE&amp;sourceid=chrome&amp;ie=UTF-8" TargetMode="External" Type="http://schemas.openxmlformats.org/officeDocument/2006/relationships/hyperlink"/><Relationship Id="rId20" Target="../media/image70.png" Type="http://schemas.openxmlformats.org/officeDocument/2006/relationships/image"/><Relationship Id="rId21" Target="../media/image71.svg" Type="http://schemas.openxmlformats.org/officeDocument/2006/relationships/image"/><Relationship Id="rId22" Target="../media/image72.png" Type="http://schemas.openxmlformats.org/officeDocument/2006/relationships/image"/><Relationship Id="rId23" Target="../media/image73.svg" Type="http://schemas.openxmlformats.org/officeDocument/2006/relationships/image"/><Relationship Id="rId3" Target="https://www.google.com/search?gs_ssp=eJzj4tVP1zc0TM41yM4rrCoxYLRSMagwMUg0MTUxTjU2TbM0NrRIsjKoSE02Nk0xMTRPNE8yMEtJ8xK-sOXCZoULmy92XdgNxBsvtl_YCgBZ_xyP&amp;q=%D0%B4%D0%B3+%D0%B3%D1%8A%D0%BB%D1%8A%D0%B1%D1%87%D0%B5&amp;oq=%D0%B4%D0%B3&amp;gs_lcrp=EgZjaHJvbWUqEggBEC4YJxivARjHARiABBiKBTIGCAAQRRg5MhIIARAuGCcYrwEYxwEYgAQYigUyBggCECMYJzIHCAMQABiABDIHCAQQABiABDIHCAUQABiABDIHCAYQABiABDIHCAcQABiABDIHCAgQABiABNIBCTI0NTlqMGoxNagCCLACAfEFLKkI-1zVVoE&amp;sourceid=chrome&amp;ie=UTF-8" TargetMode="External" Type="http://schemas.openxmlformats.org/officeDocument/2006/relationships/hyperlink"/><Relationship Id="rId4" Target="https://www.google.com/search?gs_ssp=eJzj4tVP1zc0TM41yM4rrCoxYLRSMagwMUg0MTUxTjU2TbM0NrRIsjKoSE02Nk0xMTRPNE8yMEtJ8xK-sOXCZoULmy92XdgNxBsvtl_YCgBZ_xyP&amp;q=%D0%B4%D0%B3+%D0%B3%D1%8A%D0%BB%D1%8A%D0%B1%D1%87%D0%B5&amp;oq=%D0%B4%D0%B3&amp;gs_lcrp=EgZjaHJvbWUqEggBEC4YJxivARjHARiABBiKBTIGCAAQRRg5MhIIARAuGCcYrwEYxwEYgAQYigUyBggCECMYJzIHCAMQABiABDIHCAQQABiABDIHCAUQABiABDIHCAYQABiABDIHCAcQABiABDIHCAgQABiABNIBCTI0NTlqMGoxNagCCLACAfEFLKkI-1zVVoE&amp;sourceid=chrome&amp;ie=UTF-8" TargetMode="External" Type="http://schemas.openxmlformats.org/officeDocument/2006/relationships/hyperlink"/><Relationship Id="rId5" Target="https://www.google.com/search?gs_ssp=eJzj4tVP1zc0TM41yM4rrCoxYLRSMagwMUg0MTUxTjU2TbM0NrRIsjKoSE02Nk0xMTRPNE8yMEtJ8xK-sOXCZoULmy92XdgNxBsvtl_YCgBZ_xyP&amp;q=%D0%B4%D0%B3+%D0%B3%D1%8A%D0%BB%D1%8A%D0%B1%D1%87%D0%B5&amp;oq=%D0%B4%D0%B3&amp;gs_lcrp=EgZjaHJvbWUqEggBEC4YJxivARjHARiABBiKBTIGCAAQRRg5MhIIARAuGCcYrwEYxwEYgAQYigUyBggCECMYJzIHCAMQABiABDIHCAQQABiABDIHCAUQABiABDIHCAYQABiABDIHCAcQABiABDIHCAgQABiABNIBCTI0NTlqMGoxNagCCLACAfEFLKkI-1zVVoE&amp;sourceid=chrome&amp;ie=UTF-8" TargetMode="External" Type="http://schemas.openxmlformats.org/officeDocument/2006/relationships/hyperlink"/><Relationship Id="rId6" Target="https://www.google.com/search?gs_ssp=eJzj4tVP1zc0TM41yM4rrCoxYLRSMagwMUg0MTUxTjU2TbM0NrRIsjKoSE02Nk0xMTRPNE8yMEtJ8xK-sOXCZoULmy92XdgNxBsvtl_YCgBZ_xyP&amp;q=%D0%B4%D0%B3+%D0%B3%D1%8A%D0%BB%D1%8A%D0%B1%D1%87%D0%B5&amp;oq=%D0%B4%D0%B3&amp;gs_lcrp=EgZjaHJvbWUqEggBEC4YJxivARjHARiABBiKBTIGCAAQRRg5MhIIARAuGCcYrwEYxwEYgAQYigUyBggCECMYJzIHCAMQABiABDIHCAQQABiABDIHCAUQABiABDIHCAYQABiABDIHCAcQABiABDIHCAgQABiABNIBCTI0NTlqMGoxNagCCLACAfEFLKkI-1zVVoE&amp;sourceid=chrome&amp;ie=UTF-8" TargetMode="External" Type="http://schemas.openxmlformats.org/officeDocument/2006/relationships/hyperlink"/><Relationship Id="rId7" Target="https://www.google.com/maps/place/data=!4m2!3m1!1s0x40a4543e35f9318b:0xec35d417a7b06df?sa=X&amp;ved=1t:8290&amp;ictx=111" TargetMode="External" Type="http://schemas.openxmlformats.org/officeDocument/2006/relationships/hyperlink"/><Relationship Id="rId8" Target="https://www.google.com/maps/place/data=!4m2!3m1!1s0x40a4543e35f9318b:0xec35d417a7b06df?sa=X&amp;ved=1t:8290&amp;ictx=111" TargetMode="External" Type="http://schemas.openxmlformats.org/officeDocument/2006/relationships/hyperlink"/><Relationship Id="rId9" Target="https://www.google.com/maps/place/data=!4m2!3m1!1s0x40a4543e35f9318b:0xec35d417a7b06df?sa=X&amp;ved=1t:8290&amp;ictx=111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0427" r="0" b="-10042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4557825">
            <a:off x="-1755147" y="5912732"/>
            <a:ext cx="3510295" cy="2967795"/>
          </a:xfrm>
          <a:custGeom>
            <a:avLst/>
            <a:gdLst/>
            <a:ahLst/>
            <a:cxnLst/>
            <a:rect r="r" b="b" t="t" l="l"/>
            <a:pathLst>
              <a:path h="2967795" w="3510295">
                <a:moveTo>
                  <a:pt x="0" y="0"/>
                </a:moveTo>
                <a:lnTo>
                  <a:pt x="3510294" y="0"/>
                </a:lnTo>
                <a:lnTo>
                  <a:pt x="3510294" y="2967795"/>
                </a:lnTo>
                <a:lnTo>
                  <a:pt x="0" y="29677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723000">
            <a:off x="-1187443" y="-767288"/>
            <a:ext cx="4353247" cy="3680472"/>
          </a:xfrm>
          <a:custGeom>
            <a:avLst/>
            <a:gdLst/>
            <a:ahLst/>
            <a:cxnLst/>
            <a:rect r="r" b="b" t="t" l="l"/>
            <a:pathLst>
              <a:path h="3680472" w="4353247">
                <a:moveTo>
                  <a:pt x="0" y="0"/>
                </a:moveTo>
                <a:lnTo>
                  <a:pt x="4353246" y="0"/>
                </a:lnTo>
                <a:lnTo>
                  <a:pt x="4353246" y="3680472"/>
                </a:lnTo>
                <a:lnTo>
                  <a:pt x="0" y="36804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11744789" y="266961"/>
            <a:ext cx="568587" cy="1611974"/>
          </a:xfrm>
          <a:custGeom>
            <a:avLst/>
            <a:gdLst/>
            <a:ahLst/>
            <a:cxnLst/>
            <a:rect r="r" b="b" t="t" l="l"/>
            <a:pathLst>
              <a:path h="1611974" w="568587">
                <a:moveTo>
                  <a:pt x="0" y="0"/>
                </a:moveTo>
                <a:lnTo>
                  <a:pt x="568587" y="0"/>
                </a:lnTo>
                <a:lnTo>
                  <a:pt x="568587" y="1611974"/>
                </a:lnTo>
                <a:lnTo>
                  <a:pt x="0" y="16119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278513" y="4899960"/>
            <a:ext cx="21320547" cy="3198869"/>
            <a:chOff x="0" y="0"/>
            <a:chExt cx="5292157" cy="79401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292157" cy="794019"/>
            </a:xfrm>
            <a:custGeom>
              <a:avLst/>
              <a:gdLst/>
              <a:ahLst/>
              <a:cxnLst/>
              <a:rect r="r" b="b" t="t" l="l"/>
              <a:pathLst>
                <a:path h="794019" w="5292157">
                  <a:moveTo>
                    <a:pt x="12709" y="0"/>
                  </a:moveTo>
                  <a:lnTo>
                    <a:pt x="5279448" y="0"/>
                  </a:lnTo>
                  <a:cubicBezTo>
                    <a:pt x="5282818" y="0"/>
                    <a:pt x="5286051" y="1339"/>
                    <a:pt x="5288435" y="3722"/>
                  </a:cubicBezTo>
                  <a:cubicBezTo>
                    <a:pt x="5290818" y="6106"/>
                    <a:pt x="5292157" y="9339"/>
                    <a:pt x="5292157" y="12709"/>
                  </a:cubicBezTo>
                  <a:lnTo>
                    <a:pt x="5292157" y="781310"/>
                  </a:lnTo>
                  <a:cubicBezTo>
                    <a:pt x="5292157" y="784680"/>
                    <a:pt x="5290818" y="787913"/>
                    <a:pt x="5288435" y="790296"/>
                  </a:cubicBezTo>
                  <a:cubicBezTo>
                    <a:pt x="5286051" y="792680"/>
                    <a:pt x="5282818" y="794019"/>
                    <a:pt x="5279448" y="794019"/>
                  </a:cubicBezTo>
                  <a:lnTo>
                    <a:pt x="12709" y="794019"/>
                  </a:lnTo>
                  <a:cubicBezTo>
                    <a:pt x="9339" y="794019"/>
                    <a:pt x="6106" y="792680"/>
                    <a:pt x="3722" y="790296"/>
                  </a:cubicBezTo>
                  <a:cubicBezTo>
                    <a:pt x="1339" y="787913"/>
                    <a:pt x="0" y="784680"/>
                    <a:pt x="0" y="781310"/>
                  </a:cubicBezTo>
                  <a:lnTo>
                    <a:pt x="0" y="12709"/>
                  </a:lnTo>
                  <a:cubicBezTo>
                    <a:pt x="0" y="9339"/>
                    <a:pt x="1339" y="6106"/>
                    <a:pt x="3722" y="3722"/>
                  </a:cubicBezTo>
                  <a:cubicBezTo>
                    <a:pt x="6106" y="1339"/>
                    <a:pt x="9339" y="0"/>
                    <a:pt x="12709" y="0"/>
                  </a:cubicBezTo>
                  <a:close/>
                </a:path>
              </a:pathLst>
            </a:custGeom>
            <a:solidFill>
              <a:srgbClr val="FEFF86"/>
            </a:solidFill>
            <a:ln cap="rnd">
              <a:noFill/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5292157" cy="8416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11404369" y="2328238"/>
            <a:ext cx="6036205" cy="6036205"/>
            <a:chOff x="0" y="0"/>
            <a:chExt cx="6350000" cy="6350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14231" y="-32"/>
              <a:ext cx="6378462" cy="6350064"/>
            </a:xfrm>
            <a:custGeom>
              <a:avLst/>
              <a:gdLst/>
              <a:ahLst/>
              <a:cxnLst/>
              <a:rect r="r" b="b" t="t" l="l"/>
              <a:pathLst>
                <a:path h="6350064" w="6378462">
                  <a:moveTo>
                    <a:pt x="3189231" y="32"/>
                  </a:moveTo>
                  <a:lnTo>
                    <a:pt x="3189231" y="32"/>
                  </a:lnTo>
                  <a:cubicBezTo>
                    <a:pt x="2051530" y="-5056"/>
                    <a:pt x="998068" y="598980"/>
                    <a:pt x="427743" y="1583419"/>
                  </a:cubicBezTo>
                  <a:cubicBezTo>
                    <a:pt x="-142581" y="2567857"/>
                    <a:pt x="-142581" y="3782207"/>
                    <a:pt x="427743" y="4766645"/>
                  </a:cubicBezTo>
                  <a:cubicBezTo>
                    <a:pt x="998068" y="5751084"/>
                    <a:pt x="2051530" y="6355120"/>
                    <a:pt x="3189231" y="6350032"/>
                  </a:cubicBezTo>
                  <a:cubicBezTo>
                    <a:pt x="4326932" y="6355120"/>
                    <a:pt x="5380395" y="5751084"/>
                    <a:pt x="5950719" y="4766645"/>
                  </a:cubicBezTo>
                  <a:cubicBezTo>
                    <a:pt x="6521043" y="3782207"/>
                    <a:pt x="6521043" y="2567857"/>
                    <a:pt x="5950719" y="1583419"/>
                  </a:cubicBezTo>
                  <a:cubicBezTo>
                    <a:pt x="5380395" y="598980"/>
                    <a:pt x="4326932" y="-5056"/>
                    <a:pt x="3189231" y="32"/>
                  </a:cubicBezTo>
                  <a:close/>
                </a:path>
              </a:pathLst>
            </a:custGeom>
            <a:solidFill>
              <a:srgbClr val="FF2E60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408023" y="420342"/>
              <a:ext cx="5533953" cy="5509315"/>
            </a:xfrm>
            <a:custGeom>
              <a:avLst/>
              <a:gdLst/>
              <a:ahLst/>
              <a:cxnLst/>
              <a:rect r="r" b="b" t="t" l="l"/>
              <a:pathLst>
                <a:path h="5509315" w="5533953">
                  <a:moveTo>
                    <a:pt x="2766977" y="28"/>
                  </a:moveTo>
                  <a:cubicBezTo>
                    <a:pt x="1779908" y="-4386"/>
                    <a:pt x="865924" y="519676"/>
                    <a:pt x="371110" y="1373774"/>
                  </a:cubicBezTo>
                  <a:cubicBezTo>
                    <a:pt x="-123703" y="2227873"/>
                    <a:pt x="-123703" y="3281443"/>
                    <a:pt x="371110" y="4135542"/>
                  </a:cubicBezTo>
                  <a:cubicBezTo>
                    <a:pt x="865924" y="4989640"/>
                    <a:pt x="1779908" y="5513702"/>
                    <a:pt x="2766977" y="5509288"/>
                  </a:cubicBezTo>
                  <a:cubicBezTo>
                    <a:pt x="3754046" y="5513702"/>
                    <a:pt x="4668030" y="4989640"/>
                    <a:pt x="5162844" y="4135542"/>
                  </a:cubicBezTo>
                  <a:cubicBezTo>
                    <a:pt x="5657657" y="3281443"/>
                    <a:pt x="5657657" y="2227873"/>
                    <a:pt x="5162844" y="1373775"/>
                  </a:cubicBezTo>
                  <a:cubicBezTo>
                    <a:pt x="4668030" y="519676"/>
                    <a:pt x="3754046" y="-4386"/>
                    <a:pt x="2766977" y="28"/>
                  </a:cubicBezTo>
                  <a:close/>
                </a:path>
              </a:pathLst>
            </a:custGeom>
            <a:blipFill>
              <a:blip r:embed="rId7"/>
              <a:stretch>
                <a:fillRect l="223" t="-2700" r="223" b="-270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569307">
            <a:off x="14638278" y="-94368"/>
            <a:ext cx="3433916" cy="2903220"/>
          </a:xfrm>
          <a:custGeom>
            <a:avLst/>
            <a:gdLst/>
            <a:ahLst/>
            <a:cxnLst/>
            <a:rect r="r" b="b" t="t" l="l"/>
            <a:pathLst>
              <a:path h="2903220" w="3433916">
                <a:moveTo>
                  <a:pt x="0" y="0"/>
                </a:moveTo>
                <a:lnTo>
                  <a:pt x="3433916" y="0"/>
                </a:lnTo>
                <a:lnTo>
                  <a:pt x="3433916" y="2903220"/>
                </a:lnTo>
                <a:lnTo>
                  <a:pt x="0" y="29032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5400000">
            <a:off x="8643811" y="2306581"/>
            <a:ext cx="1000378" cy="2836122"/>
          </a:xfrm>
          <a:custGeom>
            <a:avLst/>
            <a:gdLst/>
            <a:ahLst/>
            <a:cxnLst/>
            <a:rect r="r" b="b" t="t" l="l"/>
            <a:pathLst>
              <a:path h="2836122" w="1000378">
                <a:moveTo>
                  <a:pt x="0" y="0"/>
                </a:moveTo>
                <a:lnTo>
                  <a:pt x="1000378" y="0"/>
                </a:lnTo>
                <a:lnTo>
                  <a:pt x="1000378" y="2836122"/>
                </a:lnTo>
                <a:lnTo>
                  <a:pt x="0" y="28361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5400000">
            <a:off x="17560851" y="7311779"/>
            <a:ext cx="857796" cy="2431897"/>
          </a:xfrm>
          <a:custGeom>
            <a:avLst/>
            <a:gdLst/>
            <a:ahLst/>
            <a:cxnLst/>
            <a:rect r="r" b="b" t="t" l="l"/>
            <a:pathLst>
              <a:path h="2431897" w="857796">
                <a:moveTo>
                  <a:pt x="0" y="0"/>
                </a:moveTo>
                <a:lnTo>
                  <a:pt x="857796" y="0"/>
                </a:lnTo>
                <a:lnTo>
                  <a:pt x="857796" y="2431897"/>
                </a:lnTo>
                <a:lnTo>
                  <a:pt x="0" y="24318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825301" y="5925563"/>
            <a:ext cx="2016936" cy="1961929"/>
          </a:xfrm>
          <a:custGeom>
            <a:avLst/>
            <a:gdLst/>
            <a:ahLst/>
            <a:cxnLst/>
            <a:rect r="r" b="b" t="t" l="l"/>
            <a:pathLst>
              <a:path h="1961929" w="2016936">
                <a:moveTo>
                  <a:pt x="0" y="0"/>
                </a:moveTo>
                <a:lnTo>
                  <a:pt x="2016936" y="0"/>
                </a:lnTo>
                <a:lnTo>
                  <a:pt x="2016936" y="1961929"/>
                </a:lnTo>
                <a:lnTo>
                  <a:pt x="0" y="19619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26971" y="5746153"/>
            <a:ext cx="6195347" cy="1759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9"/>
              </a:lnSpc>
            </a:pPr>
            <a:r>
              <a:rPr lang="en-US" sz="4539" spc="-249">
                <a:solidFill>
                  <a:srgbClr val="FF2E60"/>
                </a:solidFill>
                <a:latin typeface="Allerta Stencil"/>
                <a:ea typeface="Allerta Stencil"/>
                <a:cs typeface="Allerta Stencil"/>
                <a:sym typeface="Allerta Stencil"/>
              </a:rPr>
              <a:t>STEM или голямото преживяване за</a:t>
            </a:r>
            <a:r>
              <a:rPr lang="en-US" sz="4539" spc="-249">
                <a:solidFill>
                  <a:srgbClr val="FF2E60"/>
                </a:solidFill>
                <a:latin typeface="Allerta Stencil"/>
                <a:ea typeface="Allerta Stencil"/>
                <a:cs typeface="Allerta Stencil"/>
                <a:sym typeface="Allerta Stencil"/>
              </a:rPr>
              <a:t> малките деца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422472" y="9338193"/>
            <a:ext cx="3350988" cy="9488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97"/>
              </a:lnSpc>
            </a:pPr>
            <a:r>
              <a:rPr lang="en-US" b="true" sz="2712" u="sng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  <a:hlinkClick r:id="rId10" tooltip="https://galabche.com"/>
              </a:rPr>
              <a:t>www.galabche.com</a:t>
            </a:r>
          </a:p>
          <a:p>
            <a:pPr algn="ctr">
              <a:lnSpc>
                <a:spcPts val="3797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8051204"/>
            <a:ext cx="2754471" cy="18903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10"/>
              </a:lnSpc>
            </a:pPr>
            <a:r>
              <a:rPr lang="en-US" sz="215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Елена Димова</a:t>
            </a:r>
          </a:p>
          <a:p>
            <a:pPr algn="ctr">
              <a:lnSpc>
                <a:spcPts val="3010"/>
              </a:lnSpc>
            </a:pPr>
            <a:r>
              <a:rPr lang="en-US" sz="215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Даниела Иванова</a:t>
            </a:r>
          </a:p>
          <a:p>
            <a:pPr algn="ctr">
              <a:lnSpc>
                <a:spcPts val="3010"/>
              </a:lnSpc>
            </a:pPr>
            <a:r>
              <a:rPr lang="en-US" sz="215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ДГ№15 “Гълъбче”</a:t>
            </a:r>
          </a:p>
          <a:p>
            <a:pPr algn="ctr">
              <a:lnSpc>
                <a:spcPts val="3010"/>
              </a:lnSpc>
            </a:pPr>
            <a:r>
              <a:rPr lang="en-US" sz="215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Република България</a:t>
            </a:r>
          </a:p>
          <a:p>
            <a:pPr algn="ctr">
              <a:lnSpc>
                <a:spcPts val="3010"/>
              </a:lnSpc>
            </a:pPr>
            <a:r>
              <a:rPr lang="en-US" sz="215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гр. Варна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6C9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143500"/>
            <a:ext cx="2693412" cy="3291705"/>
          </a:xfrm>
          <a:custGeom>
            <a:avLst/>
            <a:gdLst/>
            <a:ahLst/>
            <a:cxnLst/>
            <a:rect r="r" b="b" t="t" l="l"/>
            <a:pathLst>
              <a:path h="3291705" w="2693412">
                <a:moveTo>
                  <a:pt x="0" y="0"/>
                </a:moveTo>
                <a:lnTo>
                  <a:pt x="2693412" y="0"/>
                </a:lnTo>
                <a:lnTo>
                  <a:pt x="2693412" y="3291705"/>
                </a:lnTo>
                <a:lnTo>
                  <a:pt x="0" y="32917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5116281" y="6518266"/>
            <a:ext cx="2693412" cy="3291705"/>
          </a:xfrm>
          <a:custGeom>
            <a:avLst/>
            <a:gdLst/>
            <a:ahLst/>
            <a:cxnLst/>
            <a:rect r="r" b="b" t="t" l="l"/>
            <a:pathLst>
              <a:path h="3291705" w="2693412">
                <a:moveTo>
                  <a:pt x="2693413" y="0"/>
                </a:moveTo>
                <a:lnTo>
                  <a:pt x="0" y="0"/>
                </a:lnTo>
                <a:lnTo>
                  <a:pt x="0" y="3291705"/>
                </a:lnTo>
                <a:lnTo>
                  <a:pt x="2693413" y="3291705"/>
                </a:lnTo>
                <a:lnTo>
                  <a:pt x="269341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2217741">
            <a:off x="7862017" y="5049786"/>
            <a:ext cx="1222701" cy="1494302"/>
          </a:xfrm>
          <a:custGeom>
            <a:avLst/>
            <a:gdLst/>
            <a:ahLst/>
            <a:cxnLst/>
            <a:rect r="r" b="b" t="t" l="l"/>
            <a:pathLst>
              <a:path h="1494302" w="1222701">
                <a:moveTo>
                  <a:pt x="1222701" y="0"/>
                </a:moveTo>
                <a:lnTo>
                  <a:pt x="0" y="0"/>
                </a:lnTo>
                <a:lnTo>
                  <a:pt x="0" y="1494302"/>
                </a:lnTo>
                <a:lnTo>
                  <a:pt x="1222701" y="1494302"/>
                </a:lnTo>
                <a:lnTo>
                  <a:pt x="122270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3191">
            <a:off x="-1600700" y="8184229"/>
            <a:ext cx="4974296" cy="4205541"/>
          </a:xfrm>
          <a:custGeom>
            <a:avLst/>
            <a:gdLst/>
            <a:ahLst/>
            <a:cxnLst/>
            <a:rect r="r" b="b" t="t" l="l"/>
            <a:pathLst>
              <a:path h="4205541" w="4974296">
                <a:moveTo>
                  <a:pt x="0" y="0"/>
                </a:moveTo>
                <a:lnTo>
                  <a:pt x="4974297" y="0"/>
                </a:lnTo>
                <a:lnTo>
                  <a:pt x="4974297" y="4205542"/>
                </a:lnTo>
                <a:lnTo>
                  <a:pt x="0" y="42055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46923" y="4893799"/>
            <a:ext cx="6888701" cy="5246370"/>
            <a:chOff x="0" y="0"/>
            <a:chExt cx="2641419" cy="20116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-773" y="-1270"/>
              <a:ext cx="2640868" cy="2007870"/>
            </a:xfrm>
            <a:custGeom>
              <a:avLst/>
              <a:gdLst/>
              <a:ahLst/>
              <a:cxnLst/>
              <a:rect r="r" b="b" t="t" l="l"/>
              <a:pathLst>
                <a:path h="2007870" w="2640868">
                  <a:moveTo>
                    <a:pt x="2640780" y="1776730"/>
                  </a:moveTo>
                  <a:cubicBezTo>
                    <a:pt x="2639367" y="1275080"/>
                    <a:pt x="2622417" y="596900"/>
                    <a:pt x="2622417" y="96520"/>
                  </a:cubicBezTo>
                  <a:cubicBezTo>
                    <a:pt x="2622417" y="88900"/>
                    <a:pt x="2623829" y="81280"/>
                    <a:pt x="2623829" y="74930"/>
                  </a:cubicBezTo>
                  <a:cubicBezTo>
                    <a:pt x="2622417" y="73660"/>
                    <a:pt x="2621005" y="73660"/>
                    <a:pt x="2619592" y="72390"/>
                  </a:cubicBezTo>
                  <a:cubicBezTo>
                    <a:pt x="2619592" y="72390"/>
                    <a:pt x="2618179" y="73660"/>
                    <a:pt x="2618179" y="74930"/>
                  </a:cubicBezTo>
                  <a:cubicBezTo>
                    <a:pt x="2615354" y="81280"/>
                    <a:pt x="2609704" y="81280"/>
                    <a:pt x="2604054" y="81280"/>
                  </a:cubicBezTo>
                  <a:cubicBezTo>
                    <a:pt x="2596991" y="80010"/>
                    <a:pt x="2589929" y="73660"/>
                    <a:pt x="2581454" y="76200"/>
                  </a:cubicBezTo>
                  <a:cubicBezTo>
                    <a:pt x="2578629" y="77470"/>
                    <a:pt x="2572979" y="74930"/>
                    <a:pt x="2571566" y="72390"/>
                  </a:cubicBezTo>
                  <a:cubicBezTo>
                    <a:pt x="2567329" y="67310"/>
                    <a:pt x="2561678" y="67310"/>
                    <a:pt x="2556028" y="69850"/>
                  </a:cubicBezTo>
                  <a:cubicBezTo>
                    <a:pt x="2553203" y="71120"/>
                    <a:pt x="2550378" y="69850"/>
                    <a:pt x="2547553" y="69850"/>
                  </a:cubicBezTo>
                  <a:cubicBezTo>
                    <a:pt x="2543316" y="69850"/>
                    <a:pt x="2537665" y="68580"/>
                    <a:pt x="2533428" y="67310"/>
                  </a:cubicBezTo>
                  <a:cubicBezTo>
                    <a:pt x="2532015" y="67310"/>
                    <a:pt x="2529190" y="66040"/>
                    <a:pt x="2527778" y="66040"/>
                  </a:cubicBezTo>
                  <a:cubicBezTo>
                    <a:pt x="2523540" y="64770"/>
                    <a:pt x="2519303" y="60960"/>
                    <a:pt x="2515065" y="66040"/>
                  </a:cubicBezTo>
                  <a:cubicBezTo>
                    <a:pt x="2515065" y="66040"/>
                    <a:pt x="2512240" y="66040"/>
                    <a:pt x="2510828" y="64770"/>
                  </a:cubicBezTo>
                  <a:cubicBezTo>
                    <a:pt x="2509415" y="62230"/>
                    <a:pt x="2508003" y="58420"/>
                    <a:pt x="2506590" y="55880"/>
                  </a:cubicBezTo>
                  <a:cubicBezTo>
                    <a:pt x="2503765" y="52070"/>
                    <a:pt x="2503765" y="45720"/>
                    <a:pt x="2499527" y="43180"/>
                  </a:cubicBezTo>
                  <a:cubicBezTo>
                    <a:pt x="2496702" y="41910"/>
                    <a:pt x="2495290" y="40640"/>
                    <a:pt x="2493877" y="38100"/>
                  </a:cubicBezTo>
                  <a:cubicBezTo>
                    <a:pt x="2493877" y="36830"/>
                    <a:pt x="2491052" y="35560"/>
                    <a:pt x="2491052" y="34290"/>
                  </a:cubicBezTo>
                  <a:lnTo>
                    <a:pt x="2486815" y="30480"/>
                  </a:lnTo>
                  <a:cubicBezTo>
                    <a:pt x="2485402" y="27940"/>
                    <a:pt x="2483989" y="24130"/>
                    <a:pt x="2481164" y="22860"/>
                  </a:cubicBezTo>
                  <a:cubicBezTo>
                    <a:pt x="2475514" y="19050"/>
                    <a:pt x="2474102" y="13970"/>
                    <a:pt x="2476927" y="7620"/>
                  </a:cubicBezTo>
                  <a:cubicBezTo>
                    <a:pt x="2472690" y="6350"/>
                    <a:pt x="2469864" y="3810"/>
                    <a:pt x="2465627" y="3810"/>
                  </a:cubicBezTo>
                  <a:cubicBezTo>
                    <a:pt x="2448676" y="5080"/>
                    <a:pt x="2430314" y="7620"/>
                    <a:pt x="2413363" y="8890"/>
                  </a:cubicBezTo>
                  <a:cubicBezTo>
                    <a:pt x="2410538" y="8890"/>
                    <a:pt x="2406301" y="10160"/>
                    <a:pt x="2404888" y="11430"/>
                  </a:cubicBezTo>
                  <a:cubicBezTo>
                    <a:pt x="2393588" y="17780"/>
                    <a:pt x="2382288" y="12700"/>
                    <a:pt x="2370988" y="11430"/>
                  </a:cubicBezTo>
                  <a:cubicBezTo>
                    <a:pt x="2362513" y="11430"/>
                    <a:pt x="2354037" y="7620"/>
                    <a:pt x="2345562" y="6350"/>
                  </a:cubicBezTo>
                  <a:cubicBezTo>
                    <a:pt x="2335674" y="5080"/>
                    <a:pt x="2327199" y="6350"/>
                    <a:pt x="2317312" y="5080"/>
                  </a:cubicBezTo>
                  <a:cubicBezTo>
                    <a:pt x="2315899" y="5080"/>
                    <a:pt x="2314487" y="3810"/>
                    <a:pt x="2313074" y="2540"/>
                  </a:cubicBezTo>
                  <a:cubicBezTo>
                    <a:pt x="2310249" y="-1270"/>
                    <a:pt x="2304599" y="0"/>
                    <a:pt x="2301774" y="1270"/>
                  </a:cubicBezTo>
                  <a:cubicBezTo>
                    <a:pt x="2297536" y="3810"/>
                    <a:pt x="2296124" y="7620"/>
                    <a:pt x="2293299" y="11430"/>
                  </a:cubicBezTo>
                  <a:cubicBezTo>
                    <a:pt x="2286236" y="12700"/>
                    <a:pt x="2276348" y="13970"/>
                    <a:pt x="2269286" y="17780"/>
                  </a:cubicBezTo>
                  <a:cubicBezTo>
                    <a:pt x="2263636" y="20320"/>
                    <a:pt x="2260811" y="21590"/>
                    <a:pt x="2256573" y="19050"/>
                  </a:cubicBezTo>
                  <a:lnTo>
                    <a:pt x="2255161" y="20320"/>
                  </a:lnTo>
                  <a:cubicBezTo>
                    <a:pt x="2257986" y="22860"/>
                    <a:pt x="2259398" y="26670"/>
                    <a:pt x="2262223" y="29210"/>
                  </a:cubicBezTo>
                  <a:cubicBezTo>
                    <a:pt x="2257986" y="30480"/>
                    <a:pt x="2252336" y="33020"/>
                    <a:pt x="2249511" y="31750"/>
                  </a:cubicBezTo>
                  <a:cubicBezTo>
                    <a:pt x="2242448" y="30480"/>
                    <a:pt x="2239623" y="33020"/>
                    <a:pt x="2233973" y="35560"/>
                  </a:cubicBezTo>
                  <a:cubicBezTo>
                    <a:pt x="2228323" y="39370"/>
                    <a:pt x="2221260" y="41910"/>
                    <a:pt x="2215610" y="44450"/>
                  </a:cubicBezTo>
                  <a:cubicBezTo>
                    <a:pt x="2214198" y="44450"/>
                    <a:pt x="2212785" y="44450"/>
                    <a:pt x="2211373" y="43180"/>
                  </a:cubicBezTo>
                  <a:cubicBezTo>
                    <a:pt x="2209960" y="43180"/>
                    <a:pt x="2208547" y="41910"/>
                    <a:pt x="2208547" y="41910"/>
                  </a:cubicBezTo>
                  <a:cubicBezTo>
                    <a:pt x="2201485" y="44450"/>
                    <a:pt x="2194422" y="46990"/>
                    <a:pt x="2187359" y="44450"/>
                  </a:cubicBezTo>
                  <a:cubicBezTo>
                    <a:pt x="2185947" y="44450"/>
                    <a:pt x="2185947" y="45720"/>
                    <a:pt x="2184534" y="45720"/>
                  </a:cubicBezTo>
                  <a:cubicBezTo>
                    <a:pt x="2176059" y="48260"/>
                    <a:pt x="2170409" y="57150"/>
                    <a:pt x="2159109" y="57150"/>
                  </a:cubicBezTo>
                  <a:cubicBezTo>
                    <a:pt x="2150634" y="57150"/>
                    <a:pt x="2142159" y="63500"/>
                    <a:pt x="2133684" y="63500"/>
                  </a:cubicBezTo>
                  <a:cubicBezTo>
                    <a:pt x="2123796" y="64770"/>
                    <a:pt x="2115321" y="67310"/>
                    <a:pt x="2106846" y="71120"/>
                  </a:cubicBezTo>
                  <a:cubicBezTo>
                    <a:pt x="2104021" y="72390"/>
                    <a:pt x="2101196" y="72390"/>
                    <a:pt x="2099783" y="72390"/>
                  </a:cubicBezTo>
                  <a:cubicBezTo>
                    <a:pt x="2092721" y="69850"/>
                    <a:pt x="2088483" y="73660"/>
                    <a:pt x="2085658" y="77470"/>
                  </a:cubicBezTo>
                  <a:cubicBezTo>
                    <a:pt x="2078595" y="86360"/>
                    <a:pt x="2067295" y="88900"/>
                    <a:pt x="2057407" y="91440"/>
                  </a:cubicBezTo>
                  <a:cubicBezTo>
                    <a:pt x="2044695" y="93980"/>
                    <a:pt x="2031982" y="95250"/>
                    <a:pt x="2019269" y="96520"/>
                  </a:cubicBezTo>
                  <a:cubicBezTo>
                    <a:pt x="2017857" y="96520"/>
                    <a:pt x="2016444" y="100330"/>
                    <a:pt x="2013619" y="101600"/>
                  </a:cubicBezTo>
                  <a:cubicBezTo>
                    <a:pt x="2012207" y="101600"/>
                    <a:pt x="2010794" y="100330"/>
                    <a:pt x="2010794" y="100330"/>
                  </a:cubicBezTo>
                  <a:cubicBezTo>
                    <a:pt x="2003731" y="107950"/>
                    <a:pt x="1999494" y="119380"/>
                    <a:pt x="1985369" y="118110"/>
                  </a:cubicBezTo>
                  <a:lnTo>
                    <a:pt x="1983956" y="118110"/>
                  </a:lnTo>
                  <a:cubicBezTo>
                    <a:pt x="1972656" y="124460"/>
                    <a:pt x="1961356" y="121920"/>
                    <a:pt x="1951468" y="119380"/>
                  </a:cubicBezTo>
                  <a:cubicBezTo>
                    <a:pt x="1948643" y="119380"/>
                    <a:pt x="1944406" y="116840"/>
                    <a:pt x="1942993" y="114300"/>
                  </a:cubicBezTo>
                  <a:cubicBezTo>
                    <a:pt x="1938755" y="106680"/>
                    <a:pt x="1927455" y="104140"/>
                    <a:pt x="1918980" y="106680"/>
                  </a:cubicBezTo>
                  <a:cubicBezTo>
                    <a:pt x="1911917" y="109220"/>
                    <a:pt x="1904855" y="110490"/>
                    <a:pt x="1897792" y="113030"/>
                  </a:cubicBezTo>
                  <a:cubicBezTo>
                    <a:pt x="1886492" y="115570"/>
                    <a:pt x="1876604" y="116840"/>
                    <a:pt x="1865304" y="111760"/>
                  </a:cubicBezTo>
                  <a:cubicBezTo>
                    <a:pt x="1854004" y="106680"/>
                    <a:pt x="1845529" y="110490"/>
                    <a:pt x="1839879" y="121920"/>
                  </a:cubicBezTo>
                  <a:cubicBezTo>
                    <a:pt x="1835641" y="129540"/>
                    <a:pt x="1824341" y="130810"/>
                    <a:pt x="1817278" y="124460"/>
                  </a:cubicBezTo>
                  <a:cubicBezTo>
                    <a:pt x="1813041" y="120650"/>
                    <a:pt x="1810216" y="121920"/>
                    <a:pt x="1805978" y="124460"/>
                  </a:cubicBezTo>
                  <a:lnTo>
                    <a:pt x="1797503" y="132080"/>
                  </a:lnTo>
                  <a:cubicBezTo>
                    <a:pt x="1796091" y="133350"/>
                    <a:pt x="1793266" y="133350"/>
                    <a:pt x="1791853" y="133350"/>
                  </a:cubicBezTo>
                  <a:lnTo>
                    <a:pt x="1783378" y="133350"/>
                  </a:lnTo>
                  <a:cubicBezTo>
                    <a:pt x="1777728" y="133350"/>
                    <a:pt x="1772078" y="132080"/>
                    <a:pt x="1766427" y="130810"/>
                  </a:cubicBezTo>
                  <a:cubicBezTo>
                    <a:pt x="1759365" y="129540"/>
                    <a:pt x="1753715" y="125730"/>
                    <a:pt x="1746652" y="124460"/>
                  </a:cubicBezTo>
                  <a:cubicBezTo>
                    <a:pt x="1735352" y="123190"/>
                    <a:pt x="1732527" y="114300"/>
                    <a:pt x="1728289" y="107950"/>
                  </a:cubicBezTo>
                  <a:cubicBezTo>
                    <a:pt x="1725464" y="104140"/>
                    <a:pt x="1719814" y="99060"/>
                    <a:pt x="1714164" y="100330"/>
                  </a:cubicBezTo>
                  <a:cubicBezTo>
                    <a:pt x="1708514" y="102870"/>
                    <a:pt x="1702864" y="100330"/>
                    <a:pt x="1698626" y="99060"/>
                  </a:cubicBezTo>
                  <a:cubicBezTo>
                    <a:pt x="1697214" y="99060"/>
                    <a:pt x="1694389" y="97790"/>
                    <a:pt x="1692976" y="97790"/>
                  </a:cubicBezTo>
                  <a:cubicBezTo>
                    <a:pt x="1683089" y="95250"/>
                    <a:pt x="1676026" y="100330"/>
                    <a:pt x="1668963" y="106680"/>
                  </a:cubicBezTo>
                  <a:lnTo>
                    <a:pt x="1663313" y="111760"/>
                  </a:lnTo>
                  <a:cubicBezTo>
                    <a:pt x="1661901" y="113030"/>
                    <a:pt x="1661901" y="115570"/>
                    <a:pt x="1660488" y="116840"/>
                  </a:cubicBezTo>
                  <a:cubicBezTo>
                    <a:pt x="1652013" y="123190"/>
                    <a:pt x="1643538" y="120650"/>
                    <a:pt x="1633650" y="116840"/>
                  </a:cubicBezTo>
                  <a:cubicBezTo>
                    <a:pt x="1625175" y="113030"/>
                    <a:pt x="1615288" y="116840"/>
                    <a:pt x="1612462" y="124460"/>
                  </a:cubicBezTo>
                  <a:cubicBezTo>
                    <a:pt x="1611050" y="129540"/>
                    <a:pt x="1609637" y="133350"/>
                    <a:pt x="1602575" y="135890"/>
                  </a:cubicBezTo>
                  <a:cubicBezTo>
                    <a:pt x="1595512" y="139700"/>
                    <a:pt x="1587037" y="142240"/>
                    <a:pt x="1585625" y="151130"/>
                  </a:cubicBezTo>
                  <a:cubicBezTo>
                    <a:pt x="1585625" y="152400"/>
                    <a:pt x="1584212" y="153670"/>
                    <a:pt x="1582799" y="153670"/>
                  </a:cubicBezTo>
                  <a:cubicBezTo>
                    <a:pt x="1578562" y="154940"/>
                    <a:pt x="1575737" y="156210"/>
                    <a:pt x="1571499" y="157480"/>
                  </a:cubicBezTo>
                  <a:lnTo>
                    <a:pt x="1558787" y="157480"/>
                  </a:lnTo>
                  <a:cubicBezTo>
                    <a:pt x="1550311" y="156210"/>
                    <a:pt x="1541836" y="153670"/>
                    <a:pt x="1533361" y="152400"/>
                  </a:cubicBezTo>
                  <a:cubicBezTo>
                    <a:pt x="1523473" y="151130"/>
                    <a:pt x="1514998" y="156210"/>
                    <a:pt x="1505111" y="157480"/>
                  </a:cubicBezTo>
                  <a:lnTo>
                    <a:pt x="1503698" y="158750"/>
                  </a:lnTo>
                  <a:cubicBezTo>
                    <a:pt x="1500873" y="162560"/>
                    <a:pt x="1496635" y="161290"/>
                    <a:pt x="1493811" y="158750"/>
                  </a:cubicBezTo>
                  <a:cubicBezTo>
                    <a:pt x="1488160" y="153670"/>
                    <a:pt x="1478273" y="152400"/>
                    <a:pt x="1471210" y="154940"/>
                  </a:cubicBezTo>
                  <a:cubicBezTo>
                    <a:pt x="1462735" y="158750"/>
                    <a:pt x="1454260" y="161290"/>
                    <a:pt x="1445785" y="163830"/>
                  </a:cubicBezTo>
                  <a:cubicBezTo>
                    <a:pt x="1442960" y="163830"/>
                    <a:pt x="1440135" y="162560"/>
                    <a:pt x="1438722" y="162560"/>
                  </a:cubicBezTo>
                  <a:cubicBezTo>
                    <a:pt x="1435897" y="162560"/>
                    <a:pt x="1431659" y="161290"/>
                    <a:pt x="1430247" y="162560"/>
                  </a:cubicBezTo>
                  <a:cubicBezTo>
                    <a:pt x="1418947" y="170180"/>
                    <a:pt x="1407646" y="167640"/>
                    <a:pt x="1397759" y="162560"/>
                  </a:cubicBezTo>
                  <a:cubicBezTo>
                    <a:pt x="1392109" y="160020"/>
                    <a:pt x="1383634" y="157480"/>
                    <a:pt x="1380809" y="149860"/>
                  </a:cubicBezTo>
                  <a:cubicBezTo>
                    <a:pt x="1379396" y="144780"/>
                    <a:pt x="1373746" y="139700"/>
                    <a:pt x="1369508" y="135890"/>
                  </a:cubicBezTo>
                  <a:cubicBezTo>
                    <a:pt x="1362446" y="129540"/>
                    <a:pt x="1355383" y="120650"/>
                    <a:pt x="1342670" y="120650"/>
                  </a:cubicBezTo>
                  <a:cubicBezTo>
                    <a:pt x="1339845" y="120650"/>
                    <a:pt x="1337020" y="115570"/>
                    <a:pt x="1335608" y="116840"/>
                  </a:cubicBezTo>
                  <a:cubicBezTo>
                    <a:pt x="1329958" y="118110"/>
                    <a:pt x="1329958" y="115570"/>
                    <a:pt x="1327133" y="113030"/>
                  </a:cubicBezTo>
                  <a:cubicBezTo>
                    <a:pt x="1324308" y="110490"/>
                    <a:pt x="1320070" y="107950"/>
                    <a:pt x="1317245" y="104140"/>
                  </a:cubicBezTo>
                  <a:cubicBezTo>
                    <a:pt x="1313007" y="99060"/>
                    <a:pt x="1308770" y="92710"/>
                    <a:pt x="1304532" y="87630"/>
                  </a:cubicBezTo>
                  <a:cubicBezTo>
                    <a:pt x="1300295" y="82550"/>
                    <a:pt x="1297470" y="76200"/>
                    <a:pt x="1293232" y="71120"/>
                  </a:cubicBezTo>
                  <a:cubicBezTo>
                    <a:pt x="1291820" y="69850"/>
                    <a:pt x="1287582" y="68580"/>
                    <a:pt x="1286169" y="69850"/>
                  </a:cubicBezTo>
                  <a:lnTo>
                    <a:pt x="1269219" y="77470"/>
                  </a:lnTo>
                  <a:cubicBezTo>
                    <a:pt x="1266394" y="78740"/>
                    <a:pt x="1264982" y="81280"/>
                    <a:pt x="1263569" y="83820"/>
                  </a:cubicBezTo>
                  <a:lnTo>
                    <a:pt x="1262157" y="82550"/>
                  </a:lnTo>
                  <a:cubicBezTo>
                    <a:pt x="1263569" y="78740"/>
                    <a:pt x="1264982" y="74930"/>
                    <a:pt x="1266394" y="73660"/>
                  </a:cubicBezTo>
                  <a:lnTo>
                    <a:pt x="1249444" y="69850"/>
                  </a:lnTo>
                  <a:cubicBezTo>
                    <a:pt x="1245206" y="68580"/>
                    <a:pt x="1238144" y="68580"/>
                    <a:pt x="1235319" y="68580"/>
                  </a:cubicBezTo>
                  <a:lnTo>
                    <a:pt x="1212718" y="68580"/>
                  </a:lnTo>
                  <a:cubicBezTo>
                    <a:pt x="1204243" y="68580"/>
                    <a:pt x="1197180" y="67310"/>
                    <a:pt x="1188705" y="68580"/>
                  </a:cubicBezTo>
                  <a:cubicBezTo>
                    <a:pt x="1183055" y="69850"/>
                    <a:pt x="1178818" y="67310"/>
                    <a:pt x="1174580" y="64770"/>
                  </a:cubicBezTo>
                  <a:cubicBezTo>
                    <a:pt x="1163280" y="57150"/>
                    <a:pt x="1151980" y="48260"/>
                    <a:pt x="1136442" y="52070"/>
                  </a:cubicBezTo>
                  <a:cubicBezTo>
                    <a:pt x="1135029" y="52070"/>
                    <a:pt x="1132204" y="50800"/>
                    <a:pt x="1130792" y="49530"/>
                  </a:cubicBezTo>
                  <a:cubicBezTo>
                    <a:pt x="1126554" y="48260"/>
                    <a:pt x="1123729" y="45720"/>
                    <a:pt x="1118079" y="43180"/>
                  </a:cubicBezTo>
                  <a:cubicBezTo>
                    <a:pt x="1118079" y="46990"/>
                    <a:pt x="1118079" y="48260"/>
                    <a:pt x="1119492" y="50800"/>
                  </a:cubicBezTo>
                  <a:cubicBezTo>
                    <a:pt x="1116667" y="53340"/>
                    <a:pt x="1115254" y="52070"/>
                    <a:pt x="1113842" y="50800"/>
                  </a:cubicBezTo>
                  <a:cubicBezTo>
                    <a:pt x="1112429" y="52070"/>
                    <a:pt x="1111016" y="54610"/>
                    <a:pt x="1109604" y="54610"/>
                  </a:cubicBezTo>
                  <a:cubicBezTo>
                    <a:pt x="1102541" y="57150"/>
                    <a:pt x="1095479" y="58420"/>
                    <a:pt x="1088416" y="60960"/>
                  </a:cubicBezTo>
                  <a:cubicBezTo>
                    <a:pt x="1085591" y="62230"/>
                    <a:pt x="1082766" y="63500"/>
                    <a:pt x="1081354" y="64770"/>
                  </a:cubicBezTo>
                  <a:cubicBezTo>
                    <a:pt x="1075703" y="68580"/>
                    <a:pt x="1071466" y="74930"/>
                    <a:pt x="1061578" y="73660"/>
                  </a:cubicBezTo>
                  <a:cubicBezTo>
                    <a:pt x="1060166" y="73660"/>
                    <a:pt x="1057341" y="76200"/>
                    <a:pt x="1054516" y="76200"/>
                  </a:cubicBezTo>
                  <a:cubicBezTo>
                    <a:pt x="1051691" y="77470"/>
                    <a:pt x="1047453" y="77470"/>
                    <a:pt x="1044628" y="78740"/>
                  </a:cubicBezTo>
                  <a:lnTo>
                    <a:pt x="1041803" y="78740"/>
                  </a:lnTo>
                  <a:cubicBezTo>
                    <a:pt x="1033328" y="81280"/>
                    <a:pt x="1026265" y="83820"/>
                    <a:pt x="1017790" y="85090"/>
                  </a:cubicBezTo>
                  <a:lnTo>
                    <a:pt x="1012140" y="85090"/>
                  </a:lnTo>
                  <a:cubicBezTo>
                    <a:pt x="1005077" y="85090"/>
                    <a:pt x="999427" y="83820"/>
                    <a:pt x="992365" y="83820"/>
                  </a:cubicBezTo>
                  <a:cubicBezTo>
                    <a:pt x="985302" y="83820"/>
                    <a:pt x="978239" y="86360"/>
                    <a:pt x="971177" y="86360"/>
                  </a:cubicBezTo>
                  <a:cubicBezTo>
                    <a:pt x="962701" y="86360"/>
                    <a:pt x="952814" y="86360"/>
                    <a:pt x="945751" y="81280"/>
                  </a:cubicBezTo>
                  <a:cubicBezTo>
                    <a:pt x="944339" y="80010"/>
                    <a:pt x="940101" y="80010"/>
                    <a:pt x="937276" y="81280"/>
                  </a:cubicBezTo>
                  <a:cubicBezTo>
                    <a:pt x="927388" y="82550"/>
                    <a:pt x="917501" y="83820"/>
                    <a:pt x="909026" y="86360"/>
                  </a:cubicBezTo>
                  <a:cubicBezTo>
                    <a:pt x="900551" y="88900"/>
                    <a:pt x="896313" y="86360"/>
                    <a:pt x="893488" y="80010"/>
                  </a:cubicBezTo>
                  <a:cubicBezTo>
                    <a:pt x="892075" y="77470"/>
                    <a:pt x="889250" y="74930"/>
                    <a:pt x="886425" y="72390"/>
                  </a:cubicBezTo>
                  <a:cubicBezTo>
                    <a:pt x="882188" y="69850"/>
                    <a:pt x="877950" y="66040"/>
                    <a:pt x="873713" y="66040"/>
                  </a:cubicBezTo>
                  <a:cubicBezTo>
                    <a:pt x="863825" y="66040"/>
                    <a:pt x="858175" y="60960"/>
                    <a:pt x="851112" y="57150"/>
                  </a:cubicBezTo>
                  <a:cubicBezTo>
                    <a:pt x="839812" y="50800"/>
                    <a:pt x="829924" y="43180"/>
                    <a:pt x="815799" y="44450"/>
                  </a:cubicBezTo>
                  <a:lnTo>
                    <a:pt x="815799" y="38100"/>
                  </a:lnTo>
                  <a:cubicBezTo>
                    <a:pt x="818624" y="38100"/>
                    <a:pt x="821449" y="38100"/>
                    <a:pt x="824274" y="36830"/>
                  </a:cubicBezTo>
                  <a:cubicBezTo>
                    <a:pt x="820037" y="34290"/>
                    <a:pt x="820037" y="30480"/>
                    <a:pt x="817212" y="27940"/>
                  </a:cubicBezTo>
                  <a:cubicBezTo>
                    <a:pt x="811561" y="24130"/>
                    <a:pt x="805911" y="22860"/>
                    <a:pt x="800261" y="20320"/>
                  </a:cubicBezTo>
                  <a:cubicBezTo>
                    <a:pt x="796024" y="19050"/>
                    <a:pt x="790374" y="19050"/>
                    <a:pt x="793199" y="25400"/>
                  </a:cubicBezTo>
                  <a:cubicBezTo>
                    <a:pt x="786136" y="26670"/>
                    <a:pt x="780486" y="26670"/>
                    <a:pt x="777661" y="29210"/>
                  </a:cubicBezTo>
                  <a:cubicBezTo>
                    <a:pt x="772011" y="33020"/>
                    <a:pt x="766361" y="30480"/>
                    <a:pt x="762123" y="27940"/>
                  </a:cubicBezTo>
                  <a:cubicBezTo>
                    <a:pt x="759298" y="26670"/>
                    <a:pt x="756473" y="25400"/>
                    <a:pt x="753648" y="26670"/>
                  </a:cubicBezTo>
                  <a:cubicBezTo>
                    <a:pt x="736698" y="34290"/>
                    <a:pt x="719747" y="30480"/>
                    <a:pt x="702797" y="30480"/>
                  </a:cubicBezTo>
                  <a:cubicBezTo>
                    <a:pt x="699972" y="30480"/>
                    <a:pt x="697147" y="29210"/>
                    <a:pt x="692909" y="29210"/>
                  </a:cubicBezTo>
                  <a:cubicBezTo>
                    <a:pt x="687259" y="27940"/>
                    <a:pt x="683022" y="25400"/>
                    <a:pt x="677372" y="24130"/>
                  </a:cubicBezTo>
                  <a:cubicBezTo>
                    <a:pt x="671722" y="22860"/>
                    <a:pt x="664659" y="21590"/>
                    <a:pt x="659009" y="20320"/>
                  </a:cubicBezTo>
                  <a:lnTo>
                    <a:pt x="654771" y="20320"/>
                  </a:lnTo>
                  <a:cubicBezTo>
                    <a:pt x="644884" y="20320"/>
                    <a:pt x="634996" y="21590"/>
                    <a:pt x="626521" y="21590"/>
                  </a:cubicBezTo>
                  <a:cubicBezTo>
                    <a:pt x="619458" y="21590"/>
                    <a:pt x="612396" y="19050"/>
                    <a:pt x="603921" y="17780"/>
                  </a:cubicBezTo>
                  <a:cubicBezTo>
                    <a:pt x="602508" y="7620"/>
                    <a:pt x="591208" y="10160"/>
                    <a:pt x="584145" y="5080"/>
                  </a:cubicBezTo>
                  <a:cubicBezTo>
                    <a:pt x="582733" y="3810"/>
                    <a:pt x="579908" y="5080"/>
                    <a:pt x="578495" y="5080"/>
                  </a:cubicBezTo>
                  <a:cubicBezTo>
                    <a:pt x="570020" y="3810"/>
                    <a:pt x="564370" y="7620"/>
                    <a:pt x="561545" y="13970"/>
                  </a:cubicBezTo>
                  <a:cubicBezTo>
                    <a:pt x="557307" y="20320"/>
                    <a:pt x="546007" y="22860"/>
                    <a:pt x="550245" y="33020"/>
                  </a:cubicBezTo>
                  <a:cubicBezTo>
                    <a:pt x="551657" y="34290"/>
                    <a:pt x="554482" y="35560"/>
                    <a:pt x="555895" y="38100"/>
                  </a:cubicBezTo>
                  <a:cubicBezTo>
                    <a:pt x="555895" y="41910"/>
                    <a:pt x="554482" y="44450"/>
                    <a:pt x="550245" y="43180"/>
                  </a:cubicBezTo>
                  <a:cubicBezTo>
                    <a:pt x="548832" y="43180"/>
                    <a:pt x="547420" y="45720"/>
                    <a:pt x="546007" y="46990"/>
                  </a:cubicBezTo>
                  <a:cubicBezTo>
                    <a:pt x="544595" y="48260"/>
                    <a:pt x="544595" y="50800"/>
                    <a:pt x="543182" y="50800"/>
                  </a:cubicBezTo>
                  <a:cubicBezTo>
                    <a:pt x="534707" y="53340"/>
                    <a:pt x="529057" y="59690"/>
                    <a:pt x="519169" y="58420"/>
                  </a:cubicBezTo>
                  <a:lnTo>
                    <a:pt x="516344" y="58420"/>
                  </a:lnTo>
                  <a:cubicBezTo>
                    <a:pt x="507869" y="64770"/>
                    <a:pt x="499394" y="63500"/>
                    <a:pt x="489506" y="62230"/>
                  </a:cubicBezTo>
                  <a:cubicBezTo>
                    <a:pt x="485269" y="60960"/>
                    <a:pt x="479618" y="62230"/>
                    <a:pt x="473968" y="62230"/>
                  </a:cubicBezTo>
                  <a:cubicBezTo>
                    <a:pt x="469731" y="62230"/>
                    <a:pt x="465493" y="62230"/>
                    <a:pt x="461256" y="59690"/>
                  </a:cubicBezTo>
                  <a:cubicBezTo>
                    <a:pt x="455606" y="57150"/>
                    <a:pt x="449955" y="53340"/>
                    <a:pt x="444305" y="50800"/>
                  </a:cubicBezTo>
                  <a:cubicBezTo>
                    <a:pt x="438655" y="48260"/>
                    <a:pt x="431593" y="48260"/>
                    <a:pt x="431593" y="39370"/>
                  </a:cubicBezTo>
                  <a:cubicBezTo>
                    <a:pt x="431593" y="38100"/>
                    <a:pt x="428768" y="36830"/>
                    <a:pt x="428768" y="35560"/>
                  </a:cubicBezTo>
                  <a:cubicBezTo>
                    <a:pt x="418880" y="43180"/>
                    <a:pt x="410405" y="49530"/>
                    <a:pt x="401930" y="55880"/>
                  </a:cubicBezTo>
                  <a:cubicBezTo>
                    <a:pt x="397692" y="59690"/>
                    <a:pt x="392042" y="64770"/>
                    <a:pt x="394867" y="71120"/>
                  </a:cubicBezTo>
                  <a:cubicBezTo>
                    <a:pt x="394867" y="72390"/>
                    <a:pt x="393455" y="73660"/>
                    <a:pt x="393455" y="74930"/>
                  </a:cubicBezTo>
                  <a:cubicBezTo>
                    <a:pt x="392042" y="77470"/>
                    <a:pt x="390629" y="80010"/>
                    <a:pt x="387804" y="81280"/>
                  </a:cubicBezTo>
                  <a:cubicBezTo>
                    <a:pt x="384979" y="85090"/>
                    <a:pt x="382154" y="88900"/>
                    <a:pt x="379329" y="93980"/>
                  </a:cubicBezTo>
                  <a:lnTo>
                    <a:pt x="370854" y="101600"/>
                  </a:lnTo>
                  <a:cubicBezTo>
                    <a:pt x="368029" y="105410"/>
                    <a:pt x="365204" y="109220"/>
                    <a:pt x="360966" y="111760"/>
                  </a:cubicBezTo>
                  <a:cubicBezTo>
                    <a:pt x="351079" y="119380"/>
                    <a:pt x="341191" y="127000"/>
                    <a:pt x="329891" y="134620"/>
                  </a:cubicBezTo>
                  <a:cubicBezTo>
                    <a:pt x="324241" y="139700"/>
                    <a:pt x="317178" y="143510"/>
                    <a:pt x="311528" y="148590"/>
                  </a:cubicBezTo>
                  <a:cubicBezTo>
                    <a:pt x="301640" y="156210"/>
                    <a:pt x="290340" y="162560"/>
                    <a:pt x="284690" y="173990"/>
                  </a:cubicBezTo>
                  <a:cubicBezTo>
                    <a:pt x="284690" y="175260"/>
                    <a:pt x="281865" y="176530"/>
                    <a:pt x="280453" y="177800"/>
                  </a:cubicBezTo>
                  <a:cubicBezTo>
                    <a:pt x="273390" y="182880"/>
                    <a:pt x="262090" y="182880"/>
                    <a:pt x="262090" y="193040"/>
                  </a:cubicBezTo>
                  <a:cubicBezTo>
                    <a:pt x="250790" y="193040"/>
                    <a:pt x="245140" y="200660"/>
                    <a:pt x="239489" y="207010"/>
                  </a:cubicBezTo>
                  <a:cubicBezTo>
                    <a:pt x="235252" y="212090"/>
                    <a:pt x="231014" y="218440"/>
                    <a:pt x="225364" y="222250"/>
                  </a:cubicBezTo>
                  <a:cubicBezTo>
                    <a:pt x="219714" y="224790"/>
                    <a:pt x="212651" y="223520"/>
                    <a:pt x="205589" y="223520"/>
                  </a:cubicBezTo>
                  <a:cubicBezTo>
                    <a:pt x="202764" y="223520"/>
                    <a:pt x="199939" y="223520"/>
                    <a:pt x="199939" y="224790"/>
                  </a:cubicBezTo>
                  <a:cubicBezTo>
                    <a:pt x="194289" y="229870"/>
                    <a:pt x="187226" y="233680"/>
                    <a:pt x="182988" y="240030"/>
                  </a:cubicBezTo>
                  <a:cubicBezTo>
                    <a:pt x="178751" y="246380"/>
                    <a:pt x="174513" y="250190"/>
                    <a:pt x="167451" y="251460"/>
                  </a:cubicBezTo>
                  <a:cubicBezTo>
                    <a:pt x="160388" y="252730"/>
                    <a:pt x="153325" y="259080"/>
                    <a:pt x="143438" y="255270"/>
                  </a:cubicBezTo>
                  <a:cubicBezTo>
                    <a:pt x="134963" y="252730"/>
                    <a:pt x="125075" y="255270"/>
                    <a:pt x="119425" y="250190"/>
                  </a:cubicBezTo>
                  <a:cubicBezTo>
                    <a:pt x="108125" y="251460"/>
                    <a:pt x="99650" y="254000"/>
                    <a:pt x="89762" y="255270"/>
                  </a:cubicBezTo>
                  <a:cubicBezTo>
                    <a:pt x="78462" y="257810"/>
                    <a:pt x="65749" y="256540"/>
                    <a:pt x="55861" y="264160"/>
                  </a:cubicBezTo>
                  <a:cubicBezTo>
                    <a:pt x="47386" y="270510"/>
                    <a:pt x="40324" y="276860"/>
                    <a:pt x="27611" y="275590"/>
                  </a:cubicBezTo>
                  <a:cubicBezTo>
                    <a:pt x="29023" y="283210"/>
                    <a:pt x="30436" y="289560"/>
                    <a:pt x="31848" y="297180"/>
                  </a:cubicBezTo>
                  <a:cubicBezTo>
                    <a:pt x="34673" y="317500"/>
                    <a:pt x="37499" y="337820"/>
                    <a:pt x="38911" y="358140"/>
                  </a:cubicBezTo>
                  <a:cubicBezTo>
                    <a:pt x="43149" y="383540"/>
                    <a:pt x="44561" y="407670"/>
                    <a:pt x="41736" y="431800"/>
                  </a:cubicBezTo>
                  <a:cubicBezTo>
                    <a:pt x="38911" y="466090"/>
                    <a:pt x="26198" y="1639570"/>
                    <a:pt x="13486" y="1671320"/>
                  </a:cubicBezTo>
                  <a:lnTo>
                    <a:pt x="773" y="1697990"/>
                  </a:lnTo>
                  <a:cubicBezTo>
                    <a:pt x="-1767" y="1704340"/>
                    <a:pt x="2185" y="1708150"/>
                    <a:pt x="9248" y="1709420"/>
                  </a:cubicBezTo>
                  <a:cubicBezTo>
                    <a:pt x="17723" y="1710690"/>
                    <a:pt x="20548" y="1715770"/>
                    <a:pt x="23373" y="1722120"/>
                  </a:cubicBezTo>
                  <a:cubicBezTo>
                    <a:pt x="26198" y="1732280"/>
                    <a:pt x="21961" y="1742440"/>
                    <a:pt x="27611" y="1752600"/>
                  </a:cubicBezTo>
                  <a:cubicBezTo>
                    <a:pt x="30436" y="1757680"/>
                    <a:pt x="27611" y="1766570"/>
                    <a:pt x="26198" y="1774190"/>
                  </a:cubicBezTo>
                  <a:cubicBezTo>
                    <a:pt x="24786" y="1784350"/>
                    <a:pt x="27611" y="1794510"/>
                    <a:pt x="31848" y="1803400"/>
                  </a:cubicBezTo>
                  <a:cubicBezTo>
                    <a:pt x="41736" y="1818640"/>
                    <a:pt x="43149" y="1836420"/>
                    <a:pt x="43149" y="1852930"/>
                  </a:cubicBezTo>
                  <a:cubicBezTo>
                    <a:pt x="43149" y="1856740"/>
                    <a:pt x="44561" y="1860550"/>
                    <a:pt x="45974" y="1863090"/>
                  </a:cubicBezTo>
                  <a:cubicBezTo>
                    <a:pt x="48799" y="1865630"/>
                    <a:pt x="54449" y="1868170"/>
                    <a:pt x="60099" y="1869440"/>
                  </a:cubicBezTo>
                  <a:lnTo>
                    <a:pt x="93999" y="1884680"/>
                  </a:lnTo>
                  <a:cubicBezTo>
                    <a:pt x="109537" y="1892300"/>
                    <a:pt x="122250" y="1891030"/>
                    <a:pt x="136375" y="1882140"/>
                  </a:cubicBezTo>
                  <a:cubicBezTo>
                    <a:pt x="137788" y="1880870"/>
                    <a:pt x="142025" y="1879600"/>
                    <a:pt x="143438" y="1879600"/>
                  </a:cubicBezTo>
                  <a:cubicBezTo>
                    <a:pt x="153325" y="1880870"/>
                    <a:pt x="163213" y="1880870"/>
                    <a:pt x="171688" y="1888490"/>
                  </a:cubicBezTo>
                  <a:cubicBezTo>
                    <a:pt x="181576" y="1896110"/>
                    <a:pt x="195701" y="1901190"/>
                    <a:pt x="207001" y="1907540"/>
                  </a:cubicBezTo>
                  <a:cubicBezTo>
                    <a:pt x="214064" y="1911350"/>
                    <a:pt x="222539" y="1916430"/>
                    <a:pt x="226777" y="1921510"/>
                  </a:cubicBezTo>
                  <a:cubicBezTo>
                    <a:pt x="229602" y="1924050"/>
                    <a:pt x="232427" y="1926590"/>
                    <a:pt x="235252" y="1927860"/>
                  </a:cubicBezTo>
                  <a:cubicBezTo>
                    <a:pt x="250790" y="1932940"/>
                    <a:pt x="259265" y="1945640"/>
                    <a:pt x="269152" y="1955800"/>
                  </a:cubicBezTo>
                  <a:cubicBezTo>
                    <a:pt x="277628" y="1964690"/>
                    <a:pt x="288928" y="1969770"/>
                    <a:pt x="301640" y="1971040"/>
                  </a:cubicBezTo>
                  <a:cubicBezTo>
                    <a:pt x="315766" y="1973580"/>
                    <a:pt x="329891" y="1974850"/>
                    <a:pt x="344016" y="1977390"/>
                  </a:cubicBezTo>
                  <a:cubicBezTo>
                    <a:pt x="349666" y="1978660"/>
                    <a:pt x="356729" y="1979930"/>
                    <a:pt x="362379" y="1982470"/>
                  </a:cubicBezTo>
                  <a:cubicBezTo>
                    <a:pt x="369442" y="1985010"/>
                    <a:pt x="376504" y="1985010"/>
                    <a:pt x="382154" y="1988820"/>
                  </a:cubicBezTo>
                  <a:cubicBezTo>
                    <a:pt x="390629" y="1995170"/>
                    <a:pt x="399105" y="1998980"/>
                    <a:pt x="410405" y="1996440"/>
                  </a:cubicBezTo>
                  <a:cubicBezTo>
                    <a:pt x="414642" y="1995170"/>
                    <a:pt x="420292" y="1997710"/>
                    <a:pt x="424530" y="1998980"/>
                  </a:cubicBezTo>
                  <a:cubicBezTo>
                    <a:pt x="425943" y="1998980"/>
                    <a:pt x="427355" y="2000250"/>
                    <a:pt x="428768" y="2000250"/>
                  </a:cubicBezTo>
                  <a:cubicBezTo>
                    <a:pt x="444305" y="2001520"/>
                    <a:pt x="458431" y="1998980"/>
                    <a:pt x="472556" y="1996440"/>
                  </a:cubicBezTo>
                  <a:cubicBezTo>
                    <a:pt x="478206" y="1995170"/>
                    <a:pt x="483856" y="1993900"/>
                    <a:pt x="489506" y="1991360"/>
                  </a:cubicBezTo>
                  <a:cubicBezTo>
                    <a:pt x="505044" y="1985010"/>
                    <a:pt x="520582" y="1978660"/>
                    <a:pt x="534707" y="1971040"/>
                  </a:cubicBezTo>
                  <a:cubicBezTo>
                    <a:pt x="544595" y="1965960"/>
                    <a:pt x="554482" y="1960880"/>
                    <a:pt x="565782" y="1965960"/>
                  </a:cubicBezTo>
                  <a:lnTo>
                    <a:pt x="571432" y="1965960"/>
                  </a:lnTo>
                  <a:cubicBezTo>
                    <a:pt x="581320" y="1965960"/>
                    <a:pt x="591208" y="1964690"/>
                    <a:pt x="599683" y="1963420"/>
                  </a:cubicBezTo>
                  <a:cubicBezTo>
                    <a:pt x="601095" y="1963420"/>
                    <a:pt x="603921" y="1963420"/>
                    <a:pt x="603921" y="1962150"/>
                  </a:cubicBezTo>
                  <a:cubicBezTo>
                    <a:pt x="608158" y="1957070"/>
                    <a:pt x="615221" y="1957070"/>
                    <a:pt x="622283" y="1955800"/>
                  </a:cubicBezTo>
                  <a:cubicBezTo>
                    <a:pt x="633584" y="1954530"/>
                    <a:pt x="644884" y="1954530"/>
                    <a:pt x="653359" y="1948180"/>
                  </a:cubicBezTo>
                  <a:cubicBezTo>
                    <a:pt x="661834" y="1943100"/>
                    <a:pt x="670309" y="1941830"/>
                    <a:pt x="680197" y="1940560"/>
                  </a:cubicBezTo>
                  <a:cubicBezTo>
                    <a:pt x="681609" y="1940560"/>
                    <a:pt x="684434" y="1939290"/>
                    <a:pt x="685847" y="1939290"/>
                  </a:cubicBezTo>
                  <a:cubicBezTo>
                    <a:pt x="692909" y="1938020"/>
                    <a:pt x="699972" y="1934210"/>
                    <a:pt x="705622" y="1935480"/>
                  </a:cubicBezTo>
                  <a:cubicBezTo>
                    <a:pt x="718335" y="1938020"/>
                    <a:pt x="723985" y="1934210"/>
                    <a:pt x="732460" y="1924050"/>
                  </a:cubicBezTo>
                  <a:cubicBezTo>
                    <a:pt x="733873" y="1921510"/>
                    <a:pt x="738110" y="1920240"/>
                    <a:pt x="740935" y="1918970"/>
                  </a:cubicBezTo>
                  <a:cubicBezTo>
                    <a:pt x="747998" y="1917700"/>
                    <a:pt x="755061" y="1918970"/>
                    <a:pt x="762123" y="1917700"/>
                  </a:cubicBezTo>
                  <a:cubicBezTo>
                    <a:pt x="766361" y="1917700"/>
                    <a:pt x="770598" y="1913890"/>
                    <a:pt x="773423" y="1913890"/>
                  </a:cubicBezTo>
                  <a:cubicBezTo>
                    <a:pt x="784724" y="1915160"/>
                    <a:pt x="797436" y="1911350"/>
                    <a:pt x="807324" y="1917700"/>
                  </a:cubicBezTo>
                  <a:cubicBezTo>
                    <a:pt x="808736" y="1918970"/>
                    <a:pt x="811561" y="1918970"/>
                    <a:pt x="814387" y="1918970"/>
                  </a:cubicBezTo>
                  <a:cubicBezTo>
                    <a:pt x="832749" y="1920240"/>
                    <a:pt x="848287" y="1925320"/>
                    <a:pt x="861000" y="1935480"/>
                  </a:cubicBezTo>
                  <a:cubicBezTo>
                    <a:pt x="865237" y="1939290"/>
                    <a:pt x="870888" y="1941830"/>
                    <a:pt x="875125" y="1944370"/>
                  </a:cubicBezTo>
                  <a:cubicBezTo>
                    <a:pt x="879363" y="1946910"/>
                    <a:pt x="885013" y="1946910"/>
                    <a:pt x="889250" y="1948180"/>
                  </a:cubicBezTo>
                  <a:cubicBezTo>
                    <a:pt x="893488" y="1949450"/>
                    <a:pt x="896313" y="1950720"/>
                    <a:pt x="900551" y="1950720"/>
                  </a:cubicBezTo>
                  <a:cubicBezTo>
                    <a:pt x="907613" y="1950720"/>
                    <a:pt x="913263" y="1953260"/>
                    <a:pt x="917501" y="1958340"/>
                  </a:cubicBezTo>
                  <a:cubicBezTo>
                    <a:pt x="918913" y="1959610"/>
                    <a:pt x="920326" y="1960880"/>
                    <a:pt x="921738" y="1963420"/>
                  </a:cubicBezTo>
                  <a:cubicBezTo>
                    <a:pt x="920326" y="1967230"/>
                    <a:pt x="928801" y="1977390"/>
                    <a:pt x="934451" y="1977390"/>
                  </a:cubicBezTo>
                  <a:cubicBezTo>
                    <a:pt x="944339" y="1977390"/>
                    <a:pt x="954226" y="1979930"/>
                    <a:pt x="962701" y="1986280"/>
                  </a:cubicBezTo>
                  <a:cubicBezTo>
                    <a:pt x="964114" y="1987550"/>
                    <a:pt x="966939" y="1987550"/>
                    <a:pt x="969764" y="1986280"/>
                  </a:cubicBezTo>
                  <a:cubicBezTo>
                    <a:pt x="974002" y="1985010"/>
                    <a:pt x="976827" y="1985010"/>
                    <a:pt x="979652" y="1988820"/>
                  </a:cubicBezTo>
                  <a:cubicBezTo>
                    <a:pt x="981064" y="1990090"/>
                    <a:pt x="986714" y="1990090"/>
                    <a:pt x="989539" y="1990090"/>
                  </a:cubicBezTo>
                  <a:cubicBezTo>
                    <a:pt x="996602" y="1990090"/>
                    <a:pt x="1005077" y="1988820"/>
                    <a:pt x="1012140" y="1990090"/>
                  </a:cubicBezTo>
                  <a:cubicBezTo>
                    <a:pt x="1024853" y="1991360"/>
                    <a:pt x="1036153" y="1992630"/>
                    <a:pt x="1048866" y="1995170"/>
                  </a:cubicBezTo>
                  <a:cubicBezTo>
                    <a:pt x="1051691" y="1995170"/>
                    <a:pt x="1054516" y="1996440"/>
                    <a:pt x="1055928" y="1997710"/>
                  </a:cubicBezTo>
                  <a:cubicBezTo>
                    <a:pt x="1058753" y="2004060"/>
                    <a:pt x="1065816" y="2004060"/>
                    <a:pt x="1070053" y="2005330"/>
                  </a:cubicBezTo>
                  <a:cubicBezTo>
                    <a:pt x="1074291" y="2006600"/>
                    <a:pt x="1079941" y="2007870"/>
                    <a:pt x="1082766" y="2007870"/>
                  </a:cubicBezTo>
                  <a:cubicBezTo>
                    <a:pt x="1084179" y="2006600"/>
                    <a:pt x="1087004" y="2005330"/>
                    <a:pt x="1089829" y="2002790"/>
                  </a:cubicBezTo>
                  <a:cubicBezTo>
                    <a:pt x="1084179" y="2002790"/>
                    <a:pt x="1081354" y="2004060"/>
                    <a:pt x="1078529" y="2004060"/>
                  </a:cubicBezTo>
                  <a:cubicBezTo>
                    <a:pt x="1084179" y="1997710"/>
                    <a:pt x="1089829" y="1996440"/>
                    <a:pt x="1096891" y="2000250"/>
                  </a:cubicBezTo>
                  <a:cubicBezTo>
                    <a:pt x="1105367" y="2006600"/>
                    <a:pt x="1112429" y="2006600"/>
                    <a:pt x="1122317" y="2000250"/>
                  </a:cubicBezTo>
                  <a:lnTo>
                    <a:pt x="1130792" y="1996440"/>
                  </a:lnTo>
                  <a:lnTo>
                    <a:pt x="1130792" y="1990090"/>
                  </a:lnTo>
                  <a:cubicBezTo>
                    <a:pt x="1135029" y="1991360"/>
                    <a:pt x="1139267" y="1993900"/>
                    <a:pt x="1142092" y="1993900"/>
                  </a:cubicBezTo>
                  <a:cubicBezTo>
                    <a:pt x="1150567" y="1990090"/>
                    <a:pt x="1159042" y="1986280"/>
                    <a:pt x="1166105" y="1981200"/>
                  </a:cubicBezTo>
                  <a:cubicBezTo>
                    <a:pt x="1174580" y="1976120"/>
                    <a:pt x="1181643" y="1969770"/>
                    <a:pt x="1188705" y="1964690"/>
                  </a:cubicBezTo>
                  <a:cubicBezTo>
                    <a:pt x="1190118" y="1964690"/>
                    <a:pt x="1190118" y="1963420"/>
                    <a:pt x="1191530" y="1963420"/>
                  </a:cubicBezTo>
                  <a:cubicBezTo>
                    <a:pt x="1201418" y="1960880"/>
                    <a:pt x="1209893" y="1959610"/>
                    <a:pt x="1219781" y="1957070"/>
                  </a:cubicBezTo>
                  <a:cubicBezTo>
                    <a:pt x="1225431" y="1955800"/>
                    <a:pt x="1229669" y="1953260"/>
                    <a:pt x="1235319" y="1951990"/>
                  </a:cubicBezTo>
                  <a:cubicBezTo>
                    <a:pt x="1239556" y="1950720"/>
                    <a:pt x="1242381" y="1950720"/>
                    <a:pt x="1246619" y="1949450"/>
                  </a:cubicBezTo>
                  <a:lnTo>
                    <a:pt x="1260744" y="1949450"/>
                  </a:lnTo>
                  <a:cubicBezTo>
                    <a:pt x="1263569" y="1949450"/>
                    <a:pt x="1267807" y="1949450"/>
                    <a:pt x="1270632" y="1948180"/>
                  </a:cubicBezTo>
                  <a:cubicBezTo>
                    <a:pt x="1272044" y="1945640"/>
                    <a:pt x="1274869" y="1941830"/>
                    <a:pt x="1276282" y="1941830"/>
                  </a:cubicBezTo>
                  <a:cubicBezTo>
                    <a:pt x="1280519" y="1941830"/>
                    <a:pt x="1283344" y="1944370"/>
                    <a:pt x="1287582" y="1945640"/>
                  </a:cubicBezTo>
                  <a:cubicBezTo>
                    <a:pt x="1288995" y="1945640"/>
                    <a:pt x="1288995" y="1946910"/>
                    <a:pt x="1288995" y="1948180"/>
                  </a:cubicBezTo>
                  <a:cubicBezTo>
                    <a:pt x="1294645" y="1953260"/>
                    <a:pt x="1298882" y="1959610"/>
                    <a:pt x="1304532" y="1964690"/>
                  </a:cubicBezTo>
                  <a:cubicBezTo>
                    <a:pt x="1311595" y="1971040"/>
                    <a:pt x="1318658" y="1971040"/>
                    <a:pt x="1322895" y="1967230"/>
                  </a:cubicBezTo>
                  <a:cubicBezTo>
                    <a:pt x="1329958" y="1962150"/>
                    <a:pt x="1335608" y="1958340"/>
                    <a:pt x="1345495" y="1960880"/>
                  </a:cubicBezTo>
                  <a:cubicBezTo>
                    <a:pt x="1346908" y="1960880"/>
                    <a:pt x="1349733" y="1962150"/>
                    <a:pt x="1351146" y="1960880"/>
                  </a:cubicBezTo>
                  <a:cubicBezTo>
                    <a:pt x="1358208" y="1958340"/>
                    <a:pt x="1366683" y="1955800"/>
                    <a:pt x="1373746" y="1951990"/>
                  </a:cubicBezTo>
                  <a:cubicBezTo>
                    <a:pt x="1377984" y="1950720"/>
                    <a:pt x="1383634" y="1950720"/>
                    <a:pt x="1385046" y="1948180"/>
                  </a:cubicBezTo>
                  <a:cubicBezTo>
                    <a:pt x="1389284" y="1940560"/>
                    <a:pt x="1396346" y="1936750"/>
                    <a:pt x="1403409" y="1931670"/>
                  </a:cubicBezTo>
                  <a:cubicBezTo>
                    <a:pt x="1407646" y="1927860"/>
                    <a:pt x="1411884" y="1922780"/>
                    <a:pt x="1416122" y="1921510"/>
                  </a:cubicBezTo>
                  <a:cubicBezTo>
                    <a:pt x="1426009" y="1918970"/>
                    <a:pt x="1433072" y="1911350"/>
                    <a:pt x="1441547" y="1906270"/>
                  </a:cubicBezTo>
                  <a:cubicBezTo>
                    <a:pt x="1448610" y="1902460"/>
                    <a:pt x="1452847" y="1894840"/>
                    <a:pt x="1459910" y="1893570"/>
                  </a:cubicBezTo>
                  <a:cubicBezTo>
                    <a:pt x="1471210" y="1891030"/>
                    <a:pt x="1479685" y="1884680"/>
                    <a:pt x="1489573" y="1878330"/>
                  </a:cubicBezTo>
                  <a:cubicBezTo>
                    <a:pt x="1495223" y="1874520"/>
                    <a:pt x="1502286" y="1871980"/>
                    <a:pt x="1509348" y="1873250"/>
                  </a:cubicBezTo>
                  <a:cubicBezTo>
                    <a:pt x="1513586" y="1874520"/>
                    <a:pt x="1519236" y="1873250"/>
                    <a:pt x="1522061" y="1871980"/>
                  </a:cubicBezTo>
                  <a:cubicBezTo>
                    <a:pt x="1527711" y="1869440"/>
                    <a:pt x="1533361" y="1865630"/>
                    <a:pt x="1539011" y="1863090"/>
                  </a:cubicBezTo>
                  <a:cubicBezTo>
                    <a:pt x="1543249" y="1860550"/>
                    <a:pt x="1547486" y="1858010"/>
                    <a:pt x="1551724" y="1858010"/>
                  </a:cubicBezTo>
                  <a:cubicBezTo>
                    <a:pt x="1565849" y="1856740"/>
                    <a:pt x="1577149" y="1854200"/>
                    <a:pt x="1584212" y="1841500"/>
                  </a:cubicBezTo>
                  <a:cubicBezTo>
                    <a:pt x="1587037" y="1836420"/>
                    <a:pt x="1601162" y="1830070"/>
                    <a:pt x="1606812" y="1832610"/>
                  </a:cubicBezTo>
                  <a:cubicBezTo>
                    <a:pt x="1616700" y="1836420"/>
                    <a:pt x="1623763" y="1833880"/>
                    <a:pt x="1629413" y="1826260"/>
                  </a:cubicBezTo>
                  <a:cubicBezTo>
                    <a:pt x="1633650" y="1822450"/>
                    <a:pt x="1639300" y="1823720"/>
                    <a:pt x="1643538" y="1826260"/>
                  </a:cubicBezTo>
                  <a:cubicBezTo>
                    <a:pt x="1646363" y="1828800"/>
                    <a:pt x="1649188" y="1830070"/>
                    <a:pt x="1652013" y="1830070"/>
                  </a:cubicBezTo>
                  <a:cubicBezTo>
                    <a:pt x="1661901" y="1831340"/>
                    <a:pt x="1673201" y="1830070"/>
                    <a:pt x="1683089" y="1831340"/>
                  </a:cubicBezTo>
                  <a:cubicBezTo>
                    <a:pt x="1691564" y="1832610"/>
                    <a:pt x="1700039" y="1830070"/>
                    <a:pt x="1705689" y="1824990"/>
                  </a:cubicBezTo>
                  <a:cubicBezTo>
                    <a:pt x="1711339" y="1819910"/>
                    <a:pt x="1715577" y="1819910"/>
                    <a:pt x="1724052" y="1822450"/>
                  </a:cubicBezTo>
                  <a:cubicBezTo>
                    <a:pt x="1731114" y="1824990"/>
                    <a:pt x="1736765" y="1831340"/>
                    <a:pt x="1746652" y="1830070"/>
                  </a:cubicBezTo>
                  <a:cubicBezTo>
                    <a:pt x="1755127" y="1828800"/>
                    <a:pt x="1765015" y="1832610"/>
                    <a:pt x="1774903" y="1828800"/>
                  </a:cubicBezTo>
                  <a:lnTo>
                    <a:pt x="1780553" y="1828800"/>
                  </a:lnTo>
                  <a:cubicBezTo>
                    <a:pt x="1789028" y="1831340"/>
                    <a:pt x="1797503" y="1832610"/>
                    <a:pt x="1804566" y="1838960"/>
                  </a:cubicBezTo>
                  <a:cubicBezTo>
                    <a:pt x="1813041" y="1845310"/>
                    <a:pt x="1814453" y="1798320"/>
                    <a:pt x="1822929" y="1803400"/>
                  </a:cubicBezTo>
                  <a:cubicBezTo>
                    <a:pt x="1835641" y="1811020"/>
                    <a:pt x="1832816" y="1803400"/>
                    <a:pt x="1845529" y="1809750"/>
                  </a:cubicBezTo>
                  <a:cubicBezTo>
                    <a:pt x="1855416" y="1813560"/>
                    <a:pt x="1851179" y="1799590"/>
                    <a:pt x="1862479" y="1802130"/>
                  </a:cubicBezTo>
                  <a:cubicBezTo>
                    <a:pt x="1863892" y="1802130"/>
                    <a:pt x="1880842" y="1812290"/>
                    <a:pt x="1880842" y="1811020"/>
                  </a:cubicBezTo>
                  <a:cubicBezTo>
                    <a:pt x="1887905" y="1807210"/>
                    <a:pt x="1894967" y="1769110"/>
                    <a:pt x="1902030" y="1770380"/>
                  </a:cubicBezTo>
                  <a:cubicBezTo>
                    <a:pt x="1916155" y="1774190"/>
                    <a:pt x="1928868" y="1771650"/>
                    <a:pt x="1941581" y="1766570"/>
                  </a:cubicBezTo>
                  <a:cubicBezTo>
                    <a:pt x="1948643" y="1764030"/>
                    <a:pt x="1959943" y="1755140"/>
                    <a:pt x="1965593" y="1758950"/>
                  </a:cubicBezTo>
                  <a:cubicBezTo>
                    <a:pt x="1975481" y="1765300"/>
                    <a:pt x="1985369" y="1767840"/>
                    <a:pt x="1996669" y="1769110"/>
                  </a:cubicBezTo>
                  <a:cubicBezTo>
                    <a:pt x="1998081" y="1769110"/>
                    <a:pt x="1999494" y="1770380"/>
                    <a:pt x="2000906" y="1771650"/>
                  </a:cubicBezTo>
                  <a:cubicBezTo>
                    <a:pt x="2005144" y="1776730"/>
                    <a:pt x="2024919" y="1762760"/>
                    <a:pt x="2029157" y="1767840"/>
                  </a:cubicBezTo>
                  <a:cubicBezTo>
                    <a:pt x="2034807" y="1775460"/>
                    <a:pt x="2040457" y="1783080"/>
                    <a:pt x="2046107" y="1789430"/>
                  </a:cubicBezTo>
                  <a:cubicBezTo>
                    <a:pt x="2048932" y="1791970"/>
                    <a:pt x="2053170" y="1793240"/>
                    <a:pt x="2054582" y="1795780"/>
                  </a:cubicBezTo>
                  <a:cubicBezTo>
                    <a:pt x="2055995" y="1802130"/>
                    <a:pt x="2058820" y="1804670"/>
                    <a:pt x="2065883" y="1804670"/>
                  </a:cubicBezTo>
                  <a:cubicBezTo>
                    <a:pt x="2070120" y="1804670"/>
                    <a:pt x="2074358" y="1805940"/>
                    <a:pt x="2077183" y="1808480"/>
                  </a:cubicBezTo>
                  <a:cubicBezTo>
                    <a:pt x="2084245" y="1812290"/>
                    <a:pt x="2089895" y="1816100"/>
                    <a:pt x="2095546" y="1819910"/>
                  </a:cubicBezTo>
                  <a:cubicBezTo>
                    <a:pt x="2102608" y="1823720"/>
                    <a:pt x="2109671" y="1827530"/>
                    <a:pt x="2112496" y="1833880"/>
                  </a:cubicBezTo>
                  <a:cubicBezTo>
                    <a:pt x="2113908" y="1836420"/>
                    <a:pt x="2115321" y="1837690"/>
                    <a:pt x="2116733" y="1838960"/>
                  </a:cubicBezTo>
                  <a:cubicBezTo>
                    <a:pt x="2122384" y="1844040"/>
                    <a:pt x="2128033" y="1847850"/>
                    <a:pt x="2133684" y="1852930"/>
                  </a:cubicBezTo>
                  <a:cubicBezTo>
                    <a:pt x="2142159" y="1859280"/>
                    <a:pt x="2149221" y="1866900"/>
                    <a:pt x="2157697" y="1873250"/>
                  </a:cubicBezTo>
                  <a:cubicBezTo>
                    <a:pt x="2160522" y="1874520"/>
                    <a:pt x="2163347" y="1877060"/>
                    <a:pt x="2166172" y="1878330"/>
                  </a:cubicBezTo>
                  <a:cubicBezTo>
                    <a:pt x="2171822" y="1880870"/>
                    <a:pt x="2177472" y="1883410"/>
                    <a:pt x="2181709" y="1887220"/>
                  </a:cubicBezTo>
                  <a:cubicBezTo>
                    <a:pt x="2185947" y="1891030"/>
                    <a:pt x="2205722" y="1868170"/>
                    <a:pt x="2208547" y="1873250"/>
                  </a:cubicBezTo>
                  <a:cubicBezTo>
                    <a:pt x="2208547" y="1874520"/>
                    <a:pt x="2209960" y="1874520"/>
                    <a:pt x="2211373" y="1874520"/>
                  </a:cubicBezTo>
                  <a:cubicBezTo>
                    <a:pt x="2219848" y="1880870"/>
                    <a:pt x="2228323" y="1878330"/>
                    <a:pt x="2236798" y="1875790"/>
                  </a:cubicBezTo>
                  <a:cubicBezTo>
                    <a:pt x="2239623" y="1874520"/>
                    <a:pt x="2242448" y="1873250"/>
                    <a:pt x="2243861" y="1874520"/>
                  </a:cubicBezTo>
                  <a:cubicBezTo>
                    <a:pt x="2253748" y="1878330"/>
                    <a:pt x="2260811" y="1887220"/>
                    <a:pt x="2273524" y="1888490"/>
                  </a:cubicBezTo>
                  <a:cubicBezTo>
                    <a:pt x="2273524" y="1888490"/>
                    <a:pt x="2274936" y="1888490"/>
                    <a:pt x="2274936" y="1889760"/>
                  </a:cubicBezTo>
                  <a:cubicBezTo>
                    <a:pt x="2277761" y="1897380"/>
                    <a:pt x="2286236" y="1897380"/>
                    <a:pt x="2293299" y="1898650"/>
                  </a:cubicBezTo>
                  <a:cubicBezTo>
                    <a:pt x="2297536" y="1898650"/>
                    <a:pt x="2301774" y="1899920"/>
                    <a:pt x="2304599" y="1901190"/>
                  </a:cubicBezTo>
                  <a:cubicBezTo>
                    <a:pt x="2313074" y="1905000"/>
                    <a:pt x="2321549" y="1910080"/>
                    <a:pt x="2331437" y="1912620"/>
                  </a:cubicBezTo>
                  <a:cubicBezTo>
                    <a:pt x="2344150" y="1916430"/>
                    <a:pt x="2356862" y="1918970"/>
                    <a:pt x="2366750" y="1925320"/>
                  </a:cubicBezTo>
                  <a:cubicBezTo>
                    <a:pt x="2368163" y="1925320"/>
                    <a:pt x="2369575" y="1925320"/>
                    <a:pt x="2369575" y="1926590"/>
                  </a:cubicBezTo>
                  <a:cubicBezTo>
                    <a:pt x="2373813" y="1929130"/>
                    <a:pt x="2380875" y="1930400"/>
                    <a:pt x="2383700" y="1934210"/>
                  </a:cubicBezTo>
                  <a:cubicBezTo>
                    <a:pt x="2387938" y="1941830"/>
                    <a:pt x="2399238" y="1940560"/>
                    <a:pt x="2404888" y="1946910"/>
                  </a:cubicBezTo>
                  <a:lnTo>
                    <a:pt x="2406301" y="1946910"/>
                  </a:lnTo>
                  <a:cubicBezTo>
                    <a:pt x="2411951" y="1946910"/>
                    <a:pt x="2417601" y="1948180"/>
                    <a:pt x="2424664" y="1948180"/>
                  </a:cubicBezTo>
                  <a:cubicBezTo>
                    <a:pt x="2427488" y="1946910"/>
                    <a:pt x="2431726" y="1944370"/>
                    <a:pt x="2434551" y="1944370"/>
                  </a:cubicBezTo>
                  <a:cubicBezTo>
                    <a:pt x="2447264" y="1948180"/>
                    <a:pt x="2459977" y="1948180"/>
                    <a:pt x="2468452" y="1938020"/>
                  </a:cubicBezTo>
                  <a:cubicBezTo>
                    <a:pt x="2469864" y="1936750"/>
                    <a:pt x="2472690" y="1936750"/>
                    <a:pt x="2475514" y="1936750"/>
                  </a:cubicBezTo>
                  <a:lnTo>
                    <a:pt x="2486815" y="1936750"/>
                  </a:lnTo>
                  <a:cubicBezTo>
                    <a:pt x="2499527" y="1934210"/>
                    <a:pt x="2510828" y="1931670"/>
                    <a:pt x="2523540" y="1930400"/>
                  </a:cubicBezTo>
                  <a:cubicBezTo>
                    <a:pt x="2529190" y="1929130"/>
                    <a:pt x="2536253" y="1931670"/>
                    <a:pt x="2541903" y="1932940"/>
                  </a:cubicBezTo>
                  <a:cubicBezTo>
                    <a:pt x="2547553" y="1934210"/>
                    <a:pt x="2553203" y="1934210"/>
                    <a:pt x="2558853" y="1934210"/>
                  </a:cubicBezTo>
                  <a:cubicBezTo>
                    <a:pt x="2565916" y="1934210"/>
                    <a:pt x="2571566" y="1931670"/>
                    <a:pt x="2578629" y="1931670"/>
                  </a:cubicBezTo>
                  <a:cubicBezTo>
                    <a:pt x="2584279" y="1930400"/>
                    <a:pt x="2591341" y="1930400"/>
                    <a:pt x="2596991" y="1929130"/>
                  </a:cubicBezTo>
                  <a:cubicBezTo>
                    <a:pt x="2609704" y="1926590"/>
                    <a:pt x="2621005" y="1924050"/>
                    <a:pt x="2633717" y="1922780"/>
                  </a:cubicBezTo>
                  <a:cubicBezTo>
                    <a:pt x="2642192" y="1879600"/>
                    <a:pt x="2640780" y="1828800"/>
                    <a:pt x="2640780" y="1776730"/>
                  </a:cubicBezTo>
                  <a:close/>
                </a:path>
              </a:pathLst>
            </a:custGeom>
            <a:solidFill>
              <a:srgbClr val="B0DAF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2532457" y="603968"/>
            <a:ext cx="12722839" cy="37989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56"/>
              </a:lnSpc>
              <a:spcBef>
                <a:spcPct val="0"/>
              </a:spcBef>
            </a:pPr>
            <a:r>
              <a:rPr lang="en-US" sz="2683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Вроденото любопитство на децата ги превръща в истински учени - те наблюдават, задават въпроси, експериментират и търсят закономерности от първия си ден на Земята. Детската градина е идеалното място, в което тази вродена любознателност може да се превърне в трайна основа за научно мислене. Днес ще Ви покажем нашите идеи и примерни дейности с прости, подръчни материали за STEM обучение. Това са една част от нашите ежедневни, а също и фестивални дейности от ежегодния ни Фестивал на науката, който ние провеждаме в края на всяка една учебна година.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93719" y="6150225"/>
            <a:ext cx="6395111" cy="2685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  <a:spcBef>
                <a:spcPct val="0"/>
              </a:spcBef>
            </a:pPr>
            <a:r>
              <a:rPr lang="en-US" sz="2571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STEM е много повече от съкращение от наука, технологии, инженерство и математика. STEM преподаването е философия на взаимодействие с децата, което не означава преподаване на четири отделни предмета.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9815377" y="4893799"/>
            <a:ext cx="7046543" cy="5366581"/>
            <a:chOff x="0" y="0"/>
            <a:chExt cx="2641419" cy="20116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-773" y="-1270"/>
              <a:ext cx="2640868" cy="2007870"/>
            </a:xfrm>
            <a:custGeom>
              <a:avLst/>
              <a:gdLst/>
              <a:ahLst/>
              <a:cxnLst/>
              <a:rect r="r" b="b" t="t" l="l"/>
              <a:pathLst>
                <a:path h="2007870" w="2640868">
                  <a:moveTo>
                    <a:pt x="2640780" y="1776730"/>
                  </a:moveTo>
                  <a:cubicBezTo>
                    <a:pt x="2639367" y="1275080"/>
                    <a:pt x="2622417" y="596900"/>
                    <a:pt x="2622417" y="96520"/>
                  </a:cubicBezTo>
                  <a:cubicBezTo>
                    <a:pt x="2622417" y="88900"/>
                    <a:pt x="2623829" y="81280"/>
                    <a:pt x="2623829" y="74930"/>
                  </a:cubicBezTo>
                  <a:cubicBezTo>
                    <a:pt x="2622417" y="73660"/>
                    <a:pt x="2621005" y="73660"/>
                    <a:pt x="2619592" y="72390"/>
                  </a:cubicBezTo>
                  <a:cubicBezTo>
                    <a:pt x="2619592" y="72390"/>
                    <a:pt x="2618179" y="73660"/>
                    <a:pt x="2618179" y="74930"/>
                  </a:cubicBezTo>
                  <a:cubicBezTo>
                    <a:pt x="2615354" y="81280"/>
                    <a:pt x="2609704" y="81280"/>
                    <a:pt x="2604054" y="81280"/>
                  </a:cubicBezTo>
                  <a:cubicBezTo>
                    <a:pt x="2596991" y="80010"/>
                    <a:pt x="2589929" y="73660"/>
                    <a:pt x="2581454" y="76200"/>
                  </a:cubicBezTo>
                  <a:cubicBezTo>
                    <a:pt x="2578629" y="77470"/>
                    <a:pt x="2572979" y="74930"/>
                    <a:pt x="2571566" y="72390"/>
                  </a:cubicBezTo>
                  <a:cubicBezTo>
                    <a:pt x="2567329" y="67310"/>
                    <a:pt x="2561678" y="67310"/>
                    <a:pt x="2556028" y="69850"/>
                  </a:cubicBezTo>
                  <a:cubicBezTo>
                    <a:pt x="2553203" y="71120"/>
                    <a:pt x="2550378" y="69850"/>
                    <a:pt x="2547553" y="69850"/>
                  </a:cubicBezTo>
                  <a:cubicBezTo>
                    <a:pt x="2543316" y="69850"/>
                    <a:pt x="2537665" y="68580"/>
                    <a:pt x="2533428" y="67310"/>
                  </a:cubicBezTo>
                  <a:cubicBezTo>
                    <a:pt x="2532015" y="67310"/>
                    <a:pt x="2529190" y="66040"/>
                    <a:pt x="2527778" y="66040"/>
                  </a:cubicBezTo>
                  <a:cubicBezTo>
                    <a:pt x="2523540" y="64770"/>
                    <a:pt x="2519303" y="60960"/>
                    <a:pt x="2515065" y="66040"/>
                  </a:cubicBezTo>
                  <a:cubicBezTo>
                    <a:pt x="2515065" y="66040"/>
                    <a:pt x="2512240" y="66040"/>
                    <a:pt x="2510828" y="64770"/>
                  </a:cubicBezTo>
                  <a:cubicBezTo>
                    <a:pt x="2509415" y="62230"/>
                    <a:pt x="2508003" y="58420"/>
                    <a:pt x="2506590" y="55880"/>
                  </a:cubicBezTo>
                  <a:cubicBezTo>
                    <a:pt x="2503765" y="52070"/>
                    <a:pt x="2503765" y="45720"/>
                    <a:pt x="2499527" y="43180"/>
                  </a:cubicBezTo>
                  <a:cubicBezTo>
                    <a:pt x="2496702" y="41910"/>
                    <a:pt x="2495290" y="40640"/>
                    <a:pt x="2493877" y="38100"/>
                  </a:cubicBezTo>
                  <a:cubicBezTo>
                    <a:pt x="2493877" y="36830"/>
                    <a:pt x="2491052" y="35560"/>
                    <a:pt x="2491052" y="34290"/>
                  </a:cubicBezTo>
                  <a:lnTo>
                    <a:pt x="2486815" y="30480"/>
                  </a:lnTo>
                  <a:cubicBezTo>
                    <a:pt x="2485402" y="27940"/>
                    <a:pt x="2483989" y="24130"/>
                    <a:pt x="2481164" y="22860"/>
                  </a:cubicBezTo>
                  <a:cubicBezTo>
                    <a:pt x="2475514" y="19050"/>
                    <a:pt x="2474102" y="13970"/>
                    <a:pt x="2476927" y="7620"/>
                  </a:cubicBezTo>
                  <a:cubicBezTo>
                    <a:pt x="2472690" y="6350"/>
                    <a:pt x="2469864" y="3810"/>
                    <a:pt x="2465627" y="3810"/>
                  </a:cubicBezTo>
                  <a:cubicBezTo>
                    <a:pt x="2448676" y="5080"/>
                    <a:pt x="2430314" y="7620"/>
                    <a:pt x="2413363" y="8890"/>
                  </a:cubicBezTo>
                  <a:cubicBezTo>
                    <a:pt x="2410538" y="8890"/>
                    <a:pt x="2406301" y="10160"/>
                    <a:pt x="2404888" y="11430"/>
                  </a:cubicBezTo>
                  <a:cubicBezTo>
                    <a:pt x="2393588" y="17780"/>
                    <a:pt x="2382288" y="12700"/>
                    <a:pt x="2370988" y="11430"/>
                  </a:cubicBezTo>
                  <a:cubicBezTo>
                    <a:pt x="2362513" y="11430"/>
                    <a:pt x="2354037" y="7620"/>
                    <a:pt x="2345562" y="6350"/>
                  </a:cubicBezTo>
                  <a:cubicBezTo>
                    <a:pt x="2335674" y="5080"/>
                    <a:pt x="2327199" y="6350"/>
                    <a:pt x="2317312" y="5080"/>
                  </a:cubicBezTo>
                  <a:cubicBezTo>
                    <a:pt x="2315899" y="5080"/>
                    <a:pt x="2314487" y="3810"/>
                    <a:pt x="2313074" y="2540"/>
                  </a:cubicBezTo>
                  <a:cubicBezTo>
                    <a:pt x="2310249" y="-1270"/>
                    <a:pt x="2304599" y="0"/>
                    <a:pt x="2301774" y="1270"/>
                  </a:cubicBezTo>
                  <a:cubicBezTo>
                    <a:pt x="2297536" y="3810"/>
                    <a:pt x="2296124" y="7620"/>
                    <a:pt x="2293299" y="11430"/>
                  </a:cubicBezTo>
                  <a:cubicBezTo>
                    <a:pt x="2286236" y="12700"/>
                    <a:pt x="2276348" y="13970"/>
                    <a:pt x="2269286" y="17780"/>
                  </a:cubicBezTo>
                  <a:cubicBezTo>
                    <a:pt x="2263636" y="20320"/>
                    <a:pt x="2260811" y="21590"/>
                    <a:pt x="2256573" y="19050"/>
                  </a:cubicBezTo>
                  <a:lnTo>
                    <a:pt x="2255161" y="20320"/>
                  </a:lnTo>
                  <a:cubicBezTo>
                    <a:pt x="2257986" y="22860"/>
                    <a:pt x="2259398" y="26670"/>
                    <a:pt x="2262223" y="29210"/>
                  </a:cubicBezTo>
                  <a:cubicBezTo>
                    <a:pt x="2257986" y="30480"/>
                    <a:pt x="2252336" y="33020"/>
                    <a:pt x="2249511" y="31750"/>
                  </a:cubicBezTo>
                  <a:cubicBezTo>
                    <a:pt x="2242448" y="30480"/>
                    <a:pt x="2239623" y="33020"/>
                    <a:pt x="2233973" y="35560"/>
                  </a:cubicBezTo>
                  <a:cubicBezTo>
                    <a:pt x="2228323" y="39370"/>
                    <a:pt x="2221260" y="41910"/>
                    <a:pt x="2215610" y="44450"/>
                  </a:cubicBezTo>
                  <a:cubicBezTo>
                    <a:pt x="2214198" y="44450"/>
                    <a:pt x="2212785" y="44450"/>
                    <a:pt x="2211373" y="43180"/>
                  </a:cubicBezTo>
                  <a:cubicBezTo>
                    <a:pt x="2209960" y="43180"/>
                    <a:pt x="2208547" y="41910"/>
                    <a:pt x="2208547" y="41910"/>
                  </a:cubicBezTo>
                  <a:cubicBezTo>
                    <a:pt x="2201485" y="44450"/>
                    <a:pt x="2194422" y="46990"/>
                    <a:pt x="2187359" y="44450"/>
                  </a:cubicBezTo>
                  <a:cubicBezTo>
                    <a:pt x="2185947" y="44450"/>
                    <a:pt x="2185947" y="45720"/>
                    <a:pt x="2184534" y="45720"/>
                  </a:cubicBezTo>
                  <a:cubicBezTo>
                    <a:pt x="2176059" y="48260"/>
                    <a:pt x="2170409" y="57150"/>
                    <a:pt x="2159109" y="57150"/>
                  </a:cubicBezTo>
                  <a:cubicBezTo>
                    <a:pt x="2150634" y="57150"/>
                    <a:pt x="2142159" y="63500"/>
                    <a:pt x="2133684" y="63500"/>
                  </a:cubicBezTo>
                  <a:cubicBezTo>
                    <a:pt x="2123796" y="64770"/>
                    <a:pt x="2115321" y="67310"/>
                    <a:pt x="2106846" y="71120"/>
                  </a:cubicBezTo>
                  <a:cubicBezTo>
                    <a:pt x="2104021" y="72390"/>
                    <a:pt x="2101196" y="72390"/>
                    <a:pt x="2099783" y="72390"/>
                  </a:cubicBezTo>
                  <a:cubicBezTo>
                    <a:pt x="2092721" y="69850"/>
                    <a:pt x="2088483" y="73660"/>
                    <a:pt x="2085658" y="77470"/>
                  </a:cubicBezTo>
                  <a:cubicBezTo>
                    <a:pt x="2078595" y="86360"/>
                    <a:pt x="2067295" y="88900"/>
                    <a:pt x="2057407" y="91440"/>
                  </a:cubicBezTo>
                  <a:cubicBezTo>
                    <a:pt x="2044695" y="93980"/>
                    <a:pt x="2031982" y="95250"/>
                    <a:pt x="2019269" y="96520"/>
                  </a:cubicBezTo>
                  <a:cubicBezTo>
                    <a:pt x="2017857" y="96520"/>
                    <a:pt x="2016444" y="100330"/>
                    <a:pt x="2013619" y="101600"/>
                  </a:cubicBezTo>
                  <a:cubicBezTo>
                    <a:pt x="2012207" y="101600"/>
                    <a:pt x="2010794" y="100330"/>
                    <a:pt x="2010794" y="100330"/>
                  </a:cubicBezTo>
                  <a:cubicBezTo>
                    <a:pt x="2003731" y="107950"/>
                    <a:pt x="1999494" y="119380"/>
                    <a:pt x="1985369" y="118110"/>
                  </a:cubicBezTo>
                  <a:lnTo>
                    <a:pt x="1983956" y="118110"/>
                  </a:lnTo>
                  <a:cubicBezTo>
                    <a:pt x="1972656" y="124460"/>
                    <a:pt x="1961356" y="121920"/>
                    <a:pt x="1951468" y="119380"/>
                  </a:cubicBezTo>
                  <a:cubicBezTo>
                    <a:pt x="1948643" y="119380"/>
                    <a:pt x="1944406" y="116840"/>
                    <a:pt x="1942993" y="114300"/>
                  </a:cubicBezTo>
                  <a:cubicBezTo>
                    <a:pt x="1938755" y="106680"/>
                    <a:pt x="1927455" y="104140"/>
                    <a:pt x="1918980" y="106680"/>
                  </a:cubicBezTo>
                  <a:cubicBezTo>
                    <a:pt x="1911917" y="109220"/>
                    <a:pt x="1904855" y="110490"/>
                    <a:pt x="1897792" y="113030"/>
                  </a:cubicBezTo>
                  <a:cubicBezTo>
                    <a:pt x="1886492" y="115570"/>
                    <a:pt x="1876604" y="116840"/>
                    <a:pt x="1865304" y="111760"/>
                  </a:cubicBezTo>
                  <a:cubicBezTo>
                    <a:pt x="1854004" y="106680"/>
                    <a:pt x="1845529" y="110490"/>
                    <a:pt x="1839879" y="121920"/>
                  </a:cubicBezTo>
                  <a:cubicBezTo>
                    <a:pt x="1835641" y="129540"/>
                    <a:pt x="1824341" y="130810"/>
                    <a:pt x="1817278" y="124460"/>
                  </a:cubicBezTo>
                  <a:cubicBezTo>
                    <a:pt x="1813041" y="120650"/>
                    <a:pt x="1810216" y="121920"/>
                    <a:pt x="1805978" y="124460"/>
                  </a:cubicBezTo>
                  <a:lnTo>
                    <a:pt x="1797503" y="132080"/>
                  </a:lnTo>
                  <a:cubicBezTo>
                    <a:pt x="1796091" y="133350"/>
                    <a:pt x="1793266" y="133350"/>
                    <a:pt x="1791853" y="133350"/>
                  </a:cubicBezTo>
                  <a:lnTo>
                    <a:pt x="1783378" y="133350"/>
                  </a:lnTo>
                  <a:cubicBezTo>
                    <a:pt x="1777728" y="133350"/>
                    <a:pt x="1772078" y="132080"/>
                    <a:pt x="1766427" y="130810"/>
                  </a:cubicBezTo>
                  <a:cubicBezTo>
                    <a:pt x="1759365" y="129540"/>
                    <a:pt x="1753715" y="125730"/>
                    <a:pt x="1746652" y="124460"/>
                  </a:cubicBezTo>
                  <a:cubicBezTo>
                    <a:pt x="1735352" y="123190"/>
                    <a:pt x="1732527" y="114300"/>
                    <a:pt x="1728289" y="107950"/>
                  </a:cubicBezTo>
                  <a:cubicBezTo>
                    <a:pt x="1725464" y="104140"/>
                    <a:pt x="1719814" y="99060"/>
                    <a:pt x="1714164" y="100330"/>
                  </a:cubicBezTo>
                  <a:cubicBezTo>
                    <a:pt x="1708514" y="102870"/>
                    <a:pt x="1702864" y="100330"/>
                    <a:pt x="1698626" y="99060"/>
                  </a:cubicBezTo>
                  <a:cubicBezTo>
                    <a:pt x="1697214" y="99060"/>
                    <a:pt x="1694389" y="97790"/>
                    <a:pt x="1692976" y="97790"/>
                  </a:cubicBezTo>
                  <a:cubicBezTo>
                    <a:pt x="1683089" y="95250"/>
                    <a:pt x="1676026" y="100330"/>
                    <a:pt x="1668963" y="106680"/>
                  </a:cubicBezTo>
                  <a:lnTo>
                    <a:pt x="1663313" y="111760"/>
                  </a:lnTo>
                  <a:cubicBezTo>
                    <a:pt x="1661901" y="113030"/>
                    <a:pt x="1661901" y="115570"/>
                    <a:pt x="1660488" y="116840"/>
                  </a:cubicBezTo>
                  <a:cubicBezTo>
                    <a:pt x="1652013" y="123190"/>
                    <a:pt x="1643538" y="120650"/>
                    <a:pt x="1633650" y="116840"/>
                  </a:cubicBezTo>
                  <a:cubicBezTo>
                    <a:pt x="1625175" y="113030"/>
                    <a:pt x="1615288" y="116840"/>
                    <a:pt x="1612462" y="124460"/>
                  </a:cubicBezTo>
                  <a:cubicBezTo>
                    <a:pt x="1611050" y="129540"/>
                    <a:pt x="1609637" y="133350"/>
                    <a:pt x="1602575" y="135890"/>
                  </a:cubicBezTo>
                  <a:cubicBezTo>
                    <a:pt x="1595512" y="139700"/>
                    <a:pt x="1587037" y="142240"/>
                    <a:pt x="1585625" y="151130"/>
                  </a:cubicBezTo>
                  <a:cubicBezTo>
                    <a:pt x="1585625" y="152400"/>
                    <a:pt x="1584212" y="153670"/>
                    <a:pt x="1582799" y="153670"/>
                  </a:cubicBezTo>
                  <a:cubicBezTo>
                    <a:pt x="1578562" y="154940"/>
                    <a:pt x="1575737" y="156210"/>
                    <a:pt x="1571499" y="157480"/>
                  </a:cubicBezTo>
                  <a:lnTo>
                    <a:pt x="1558787" y="157480"/>
                  </a:lnTo>
                  <a:cubicBezTo>
                    <a:pt x="1550311" y="156210"/>
                    <a:pt x="1541836" y="153670"/>
                    <a:pt x="1533361" y="152400"/>
                  </a:cubicBezTo>
                  <a:cubicBezTo>
                    <a:pt x="1523473" y="151130"/>
                    <a:pt x="1514998" y="156210"/>
                    <a:pt x="1505111" y="157480"/>
                  </a:cubicBezTo>
                  <a:lnTo>
                    <a:pt x="1503698" y="158750"/>
                  </a:lnTo>
                  <a:cubicBezTo>
                    <a:pt x="1500873" y="162560"/>
                    <a:pt x="1496635" y="161290"/>
                    <a:pt x="1493811" y="158750"/>
                  </a:cubicBezTo>
                  <a:cubicBezTo>
                    <a:pt x="1488160" y="153670"/>
                    <a:pt x="1478273" y="152400"/>
                    <a:pt x="1471210" y="154940"/>
                  </a:cubicBezTo>
                  <a:cubicBezTo>
                    <a:pt x="1462735" y="158750"/>
                    <a:pt x="1454260" y="161290"/>
                    <a:pt x="1445785" y="163830"/>
                  </a:cubicBezTo>
                  <a:cubicBezTo>
                    <a:pt x="1442960" y="163830"/>
                    <a:pt x="1440135" y="162560"/>
                    <a:pt x="1438722" y="162560"/>
                  </a:cubicBezTo>
                  <a:cubicBezTo>
                    <a:pt x="1435897" y="162560"/>
                    <a:pt x="1431659" y="161290"/>
                    <a:pt x="1430247" y="162560"/>
                  </a:cubicBezTo>
                  <a:cubicBezTo>
                    <a:pt x="1418947" y="170180"/>
                    <a:pt x="1407646" y="167640"/>
                    <a:pt x="1397759" y="162560"/>
                  </a:cubicBezTo>
                  <a:cubicBezTo>
                    <a:pt x="1392109" y="160020"/>
                    <a:pt x="1383634" y="157480"/>
                    <a:pt x="1380809" y="149860"/>
                  </a:cubicBezTo>
                  <a:cubicBezTo>
                    <a:pt x="1379396" y="144780"/>
                    <a:pt x="1373746" y="139700"/>
                    <a:pt x="1369508" y="135890"/>
                  </a:cubicBezTo>
                  <a:cubicBezTo>
                    <a:pt x="1362446" y="129540"/>
                    <a:pt x="1355383" y="120650"/>
                    <a:pt x="1342670" y="120650"/>
                  </a:cubicBezTo>
                  <a:cubicBezTo>
                    <a:pt x="1339845" y="120650"/>
                    <a:pt x="1337020" y="115570"/>
                    <a:pt x="1335608" y="116840"/>
                  </a:cubicBezTo>
                  <a:cubicBezTo>
                    <a:pt x="1329958" y="118110"/>
                    <a:pt x="1329958" y="115570"/>
                    <a:pt x="1327133" y="113030"/>
                  </a:cubicBezTo>
                  <a:cubicBezTo>
                    <a:pt x="1324308" y="110490"/>
                    <a:pt x="1320070" y="107950"/>
                    <a:pt x="1317245" y="104140"/>
                  </a:cubicBezTo>
                  <a:cubicBezTo>
                    <a:pt x="1313007" y="99060"/>
                    <a:pt x="1308770" y="92710"/>
                    <a:pt x="1304532" y="87630"/>
                  </a:cubicBezTo>
                  <a:cubicBezTo>
                    <a:pt x="1300295" y="82550"/>
                    <a:pt x="1297470" y="76200"/>
                    <a:pt x="1293232" y="71120"/>
                  </a:cubicBezTo>
                  <a:cubicBezTo>
                    <a:pt x="1291820" y="69850"/>
                    <a:pt x="1287582" y="68580"/>
                    <a:pt x="1286169" y="69850"/>
                  </a:cubicBezTo>
                  <a:lnTo>
                    <a:pt x="1269219" y="77470"/>
                  </a:lnTo>
                  <a:cubicBezTo>
                    <a:pt x="1266394" y="78740"/>
                    <a:pt x="1264982" y="81280"/>
                    <a:pt x="1263569" y="83820"/>
                  </a:cubicBezTo>
                  <a:lnTo>
                    <a:pt x="1262157" y="82550"/>
                  </a:lnTo>
                  <a:cubicBezTo>
                    <a:pt x="1263569" y="78740"/>
                    <a:pt x="1264982" y="74930"/>
                    <a:pt x="1266394" y="73660"/>
                  </a:cubicBezTo>
                  <a:lnTo>
                    <a:pt x="1249444" y="69850"/>
                  </a:lnTo>
                  <a:cubicBezTo>
                    <a:pt x="1245206" y="68580"/>
                    <a:pt x="1238144" y="68580"/>
                    <a:pt x="1235319" y="68580"/>
                  </a:cubicBezTo>
                  <a:lnTo>
                    <a:pt x="1212718" y="68580"/>
                  </a:lnTo>
                  <a:cubicBezTo>
                    <a:pt x="1204243" y="68580"/>
                    <a:pt x="1197180" y="67310"/>
                    <a:pt x="1188705" y="68580"/>
                  </a:cubicBezTo>
                  <a:cubicBezTo>
                    <a:pt x="1183055" y="69850"/>
                    <a:pt x="1178818" y="67310"/>
                    <a:pt x="1174580" y="64770"/>
                  </a:cubicBezTo>
                  <a:cubicBezTo>
                    <a:pt x="1163280" y="57150"/>
                    <a:pt x="1151980" y="48260"/>
                    <a:pt x="1136442" y="52070"/>
                  </a:cubicBezTo>
                  <a:cubicBezTo>
                    <a:pt x="1135029" y="52070"/>
                    <a:pt x="1132204" y="50800"/>
                    <a:pt x="1130792" y="49530"/>
                  </a:cubicBezTo>
                  <a:cubicBezTo>
                    <a:pt x="1126554" y="48260"/>
                    <a:pt x="1123729" y="45720"/>
                    <a:pt x="1118079" y="43180"/>
                  </a:cubicBezTo>
                  <a:cubicBezTo>
                    <a:pt x="1118079" y="46990"/>
                    <a:pt x="1118079" y="48260"/>
                    <a:pt x="1119492" y="50800"/>
                  </a:cubicBezTo>
                  <a:cubicBezTo>
                    <a:pt x="1116667" y="53340"/>
                    <a:pt x="1115254" y="52070"/>
                    <a:pt x="1113842" y="50800"/>
                  </a:cubicBezTo>
                  <a:cubicBezTo>
                    <a:pt x="1112429" y="52070"/>
                    <a:pt x="1111016" y="54610"/>
                    <a:pt x="1109604" y="54610"/>
                  </a:cubicBezTo>
                  <a:cubicBezTo>
                    <a:pt x="1102541" y="57150"/>
                    <a:pt x="1095479" y="58420"/>
                    <a:pt x="1088416" y="60960"/>
                  </a:cubicBezTo>
                  <a:cubicBezTo>
                    <a:pt x="1085591" y="62230"/>
                    <a:pt x="1082766" y="63500"/>
                    <a:pt x="1081354" y="64770"/>
                  </a:cubicBezTo>
                  <a:cubicBezTo>
                    <a:pt x="1075703" y="68580"/>
                    <a:pt x="1071466" y="74930"/>
                    <a:pt x="1061578" y="73660"/>
                  </a:cubicBezTo>
                  <a:cubicBezTo>
                    <a:pt x="1060166" y="73660"/>
                    <a:pt x="1057341" y="76200"/>
                    <a:pt x="1054516" y="76200"/>
                  </a:cubicBezTo>
                  <a:cubicBezTo>
                    <a:pt x="1051691" y="77470"/>
                    <a:pt x="1047453" y="77470"/>
                    <a:pt x="1044628" y="78740"/>
                  </a:cubicBezTo>
                  <a:lnTo>
                    <a:pt x="1041803" y="78740"/>
                  </a:lnTo>
                  <a:cubicBezTo>
                    <a:pt x="1033328" y="81280"/>
                    <a:pt x="1026265" y="83820"/>
                    <a:pt x="1017790" y="85090"/>
                  </a:cubicBezTo>
                  <a:lnTo>
                    <a:pt x="1012140" y="85090"/>
                  </a:lnTo>
                  <a:cubicBezTo>
                    <a:pt x="1005077" y="85090"/>
                    <a:pt x="999427" y="83820"/>
                    <a:pt x="992365" y="83820"/>
                  </a:cubicBezTo>
                  <a:cubicBezTo>
                    <a:pt x="985302" y="83820"/>
                    <a:pt x="978239" y="86360"/>
                    <a:pt x="971177" y="86360"/>
                  </a:cubicBezTo>
                  <a:cubicBezTo>
                    <a:pt x="962701" y="86360"/>
                    <a:pt x="952814" y="86360"/>
                    <a:pt x="945751" y="81280"/>
                  </a:cubicBezTo>
                  <a:cubicBezTo>
                    <a:pt x="944339" y="80010"/>
                    <a:pt x="940101" y="80010"/>
                    <a:pt x="937276" y="81280"/>
                  </a:cubicBezTo>
                  <a:cubicBezTo>
                    <a:pt x="927388" y="82550"/>
                    <a:pt x="917501" y="83820"/>
                    <a:pt x="909026" y="86360"/>
                  </a:cubicBezTo>
                  <a:cubicBezTo>
                    <a:pt x="900551" y="88900"/>
                    <a:pt x="896313" y="86360"/>
                    <a:pt x="893488" y="80010"/>
                  </a:cubicBezTo>
                  <a:cubicBezTo>
                    <a:pt x="892075" y="77470"/>
                    <a:pt x="889250" y="74930"/>
                    <a:pt x="886425" y="72390"/>
                  </a:cubicBezTo>
                  <a:cubicBezTo>
                    <a:pt x="882188" y="69850"/>
                    <a:pt x="877950" y="66040"/>
                    <a:pt x="873713" y="66040"/>
                  </a:cubicBezTo>
                  <a:cubicBezTo>
                    <a:pt x="863825" y="66040"/>
                    <a:pt x="858175" y="60960"/>
                    <a:pt x="851112" y="57150"/>
                  </a:cubicBezTo>
                  <a:cubicBezTo>
                    <a:pt x="839812" y="50800"/>
                    <a:pt x="829924" y="43180"/>
                    <a:pt x="815799" y="44450"/>
                  </a:cubicBezTo>
                  <a:lnTo>
                    <a:pt x="815799" y="38100"/>
                  </a:lnTo>
                  <a:cubicBezTo>
                    <a:pt x="818624" y="38100"/>
                    <a:pt x="821449" y="38100"/>
                    <a:pt x="824274" y="36830"/>
                  </a:cubicBezTo>
                  <a:cubicBezTo>
                    <a:pt x="820037" y="34290"/>
                    <a:pt x="820037" y="30480"/>
                    <a:pt x="817212" y="27940"/>
                  </a:cubicBezTo>
                  <a:cubicBezTo>
                    <a:pt x="811561" y="24130"/>
                    <a:pt x="805911" y="22860"/>
                    <a:pt x="800261" y="20320"/>
                  </a:cubicBezTo>
                  <a:cubicBezTo>
                    <a:pt x="796024" y="19050"/>
                    <a:pt x="790374" y="19050"/>
                    <a:pt x="793199" y="25400"/>
                  </a:cubicBezTo>
                  <a:cubicBezTo>
                    <a:pt x="786136" y="26670"/>
                    <a:pt x="780486" y="26670"/>
                    <a:pt x="777661" y="29210"/>
                  </a:cubicBezTo>
                  <a:cubicBezTo>
                    <a:pt x="772011" y="33020"/>
                    <a:pt x="766361" y="30480"/>
                    <a:pt x="762123" y="27940"/>
                  </a:cubicBezTo>
                  <a:cubicBezTo>
                    <a:pt x="759298" y="26670"/>
                    <a:pt x="756473" y="25400"/>
                    <a:pt x="753648" y="26670"/>
                  </a:cubicBezTo>
                  <a:cubicBezTo>
                    <a:pt x="736698" y="34290"/>
                    <a:pt x="719747" y="30480"/>
                    <a:pt x="702797" y="30480"/>
                  </a:cubicBezTo>
                  <a:cubicBezTo>
                    <a:pt x="699972" y="30480"/>
                    <a:pt x="697147" y="29210"/>
                    <a:pt x="692909" y="29210"/>
                  </a:cubicBezTo>
                  <a:cubicBezTo>
                    <a:pt x="687259" y="27940"/>
                    <a:pt x="683022" y="25400"/>
                    <a:pt x="677372" y="24130"/>
                  </a:cubicBezTo>
                  <a:cubicBezTo>
                    <a:pt x="671722" y="22860"/>
                    <a:pt x="664659" y="21590"/>
                    <a:pt x="659009" y="20320"/>
                  </a:cubicBezTo>
                  <a:lnTo>
                    <a:pt x="654771" y="20320"/>
                  </a:lnTo>
                  <a:cubicBezTo>
                    <a:pt x="644884" y="20320"/>
                    <a:pt x="634996" y="21590"/>
                    <a:pt x="626521" y="21590"/>
                  </a:cubicBezTo>
                  <a:cubicBezTo>
                    <a:pt x="619458" y="21590"/>
                    <a:pt x="612396" y="19050"/>
                    <a:pt x="603921" y="17780"/>
                  </a:cubicBezTo>
                  <a:cubicBezTo>
                    <a:pt x="602508" y="7620"/>
                    <a:pt x="591208" y="10160"/>
                    <a:pt x="584145" y="5080"/>
                  </a:cubicBezTo>
                  <a:cubicBezTo>
                    <a:pt x="582733" y="3810"/>
                    <a:pt x="579908" y="5080"/>
                    <a:pt x="578495" y="5080"/>
                  </a:cubicBezTo>
                  <a:cubicBezTo>
                    <a:pt x="570020" y="3810"/>
                    <a:pt x="564370" y="7620"/>
                    <a:pt x="561545" y="13970"/>
                  </a:cubicBezTo>
                  <a:cubicBezTo>
                    <a:pt x="557307" y="20320"/>
                    <a:pt x="546007" y="22860"/>
                    <a:pt x="550245" y="33020"/>
                  </a:cubicBezTo>
                  <a:cubicBezTo>
                    <a:pt x="551657" y="34290"/>
                    <a:pt x="554482" y="35560"/>
                    <a:pt x="555895" y="38100"/>
                  </a:cubicBezTo>
                  <a:cubicBezTo>
                    <a:pt x="555895" y="41910"/>
                    <a:pt x="554482" y="44450"/>
                    <a:pt x="550245" y="43180"/>
                  </a:cubicBezTo>
                  <a:cubicBezTo>
                    <a:pt x="548832" y="43180"/>
                    <a:pt x="547420" y="45720"/>
                    <a:pt x="546007" y="46990"/>
                  </a:cubicBezTo>
                  <a:cubicBezTo>
                    <a:pt x="544595" y="48260"/>
                    <a:pt x="544595" y="50800"/>
                    <a:pt x="543182" y="50800"/>
                  </a:cubicBezTo>
                  <a:cubicBezTo>
                    <a:pt x="534707" y="53340"/>
                    <a:pt x="529057" y="59690"/>
                    <a:pt x="519169" y="58420"/>
                  </a:cubicBezTo>
                  <a:lnTo>
                    <a:pt x="516344" y="58420"/>
                  </a:lnTo>
                  <a:cubicBezTo>
                    <a:pt x="507869" y="64770"/>
                    <a:pt x="499394" y="63500"/>
                    <a:pt x="489506" y="62230"/>
                  </a:cubicBezTo>
                  <a:cubicBezTo>
                    <a:pt x="485269" y="60960"/>
                    <a:pt x="479618" y="62230"/>
                    <a:pt x="473968" y="62230"/>
                  </a:cubicBezTo>
                  <a:cubicBezTo>
                    <a:pt x="469731" y="62230"/>
                    <a:pt x="465493" y="62230"/>
                    <a:pt x="461256" y="59690"/>
                  </a:cubicBezTo>
                  <a:cubicBezTo>
                    <a:pt x="455606" y="57150"/>
                    <a:pt x="449955" y="53340"/>
                    <a:pt x="444305" y="50800"/>
                  </a:cubicBezTo>
                  <a:cubicBezTo>
                    <a:pt x="438655" y="48260"/>
                    <a:pt x="431593" y="48260"/>
                    <a:pt x="431593" y="39370"/>
                  </a:cubicBezTo>
                  <a:cubicBezTo>
                    <a:pt x="431593" y="38100"/>
                    <a:pt x="428768" y="36830"/>
                    <a:pt x="428768" y="35560"/>
                  </a:cubicBezTo>
                  <a:cubicBezTo>
                    <a:pt x="418880" y="43180"/>
                    <a:pt x="410405" y="49530"/>
                    <a:pt x="401930" y="55880"/>
                  </a:cubicBezTo>
                  <a:cubicBezTo>
                    <a:pt x="397692" y="59690"/>
                    <a:pt x="392042" y="64770"/>
                    <a:pt x="394867" y="71120"/>
                  </a:cubicBezTo>
                  <a:cubicBezTo>
                    <a:pt x="394867" y="72390"/>
                    <a:pt x="393455" y="73660"/>
                    <a:pt x="393455" y="74930"/>
                  </a:cubicBezTo>
                  <a:cubicBezTo>
                    <a:pt x="392042" y="77470"/>
                    <a:pt x="390629" y="80010"/>
                    <a:pt x="387804" y="81280"/>
                  </a:cubicBezTo>
                  <a:cubicBezTo>
                    <a:pt x="384979" y="85090"/>
                    <a:pt x="382154" y="88900"/>
                    <a:pt x="379329" y="93980"/>
                  </a:cubicBezTo>
                  <a:lnTo>
                    <a:pt x="370854" y="101600"/>
                  </a:lnTo>
                  <a:cubicBezTo>
                    <a:pt x="368029" y="105410"/>
                    <a:pt x="365204" y="109220"/>
                    <a:pt x="360966" y="111760"/>
                  </a:cubicBezTo>
                  <a:cubicBezTo>
                    <a:pt x="351079" y="119380"/>
                    <a:pt x="341191" y="127000"/>
                    <a:pt x="329891" y="134620"/>
                  </a:cubicBezTo>
                  <a:cubicBezTo>
                    <a:pt x="324241" y="139700"/>
                    <a:pt x="317178" y="143510"/>
                    <a:pt x="311528" y="148590"/>
                  </a:cubicBezTo>
                  <a:cubicBezTo>
                    <a:pt x="301640" y="156210"/>
                    <a:pt x="290340" y="162560"/>
                    <a:pt x="284690" y="173990"/>
                  </a:cubicBezTo>
                  <a:cubicBezTo>
                    <a:pt x="284690" y="175260"/>
                    <a:pt x="281865" y="176530"/>
                    <a:pt x="280453" y="177800"/>
                  </a:cubicBezTo>
                  <a:cubicBezTo>
                    <a:pt x="273390" y="182880"/>
                    <a:pt x="262090" y="182880"/>
                    <a:pt x="262090" y="193040"/>
                  </a:cubicBezTo>
                  <a:cubicBezTo>
                    <a:pt x="250790" y="193040"/>
                    <a:pt x="245140" y="200660"/>
                    <a:pt x="239489" y="207010"/>
                  </a:cubicBezTo>
                  <a:cubicBezTo>
                    <a:pt x="235252" y="212090"/>
                    <a:pt x="231014" y="218440"/>
                    <a:pt x="225364" y="222250"/>
                  </a:cubicBezTo>
                  <a:cubicBezTo>
                    <a:pt x="219714" y="224790"/>
                    <a:pt x="212651" y="223520"/>
                    <a:pt x="205589" y="223520"/>
                  </a:cubicBezTo>
                  <a:cubicBezTo>
                    <a:pt x="202764" y="223520"/>
                    <a:pt x="199939" y="223520"/>
                    <a:pt x="199939" y="224790"/>
                  </a:cubicBezTo>
                  <a:cubicBezTo>
                    <a:pt x="194289" y="229870"/>
                    <a:pt x="187226" y="233680"/>
                    <a:pt x="182988" y="240030"/>
                  </a:cubicBezTo>
                  <a:cubicBezTo>
                    <a:pt x="178751" y="246380"/>
                    <a:pt x="174513" y="250190"/>
                    <a:pt x="167451" y="251460"/>
                  </a:cubicBezTo>
                  <a:cubicBezTo>
                    <a:pt x="160388" y="252730"/>
                    <a:pt x="153325" y="259080"/>
                    <a:pt x="143438" y="255270"/>
                  </a:cubicBezTo>
                  <a:cubicBezTo>
                    <a:pt x="134963" y="252730"/>
                    <a:pt x="125075" y="255270"/>
                    <a:pt x="119425" y="250190"/>
                  </a:cubicBezTo>
                  <a:cubicBezTo>
                    <a:pt x="108125" y="251460"/>
                    <a:pt x="99650" y="254000"/>
                    <a:pt x="89762" y="255270"/>
                  </a:cubicBezTo>
                  <a:cubicBezTo>
                    <a:pt x="78462" y="257810"/>
                    <a:pt x="65749" y="256540"/>
                    <a:pt x="55861" y="264160"/>
                  </a:cubicBezTo>
                  <a:cubicBezTo>
                    <a:pt x="47386" y="270510"/>
                    <a:pt x="40324" y="276860"/>
                    <a:pt x="27611" y="275590"/>
                  </a:cubicBezTo>
                  <a:cubicBezTo>
                    <a:pt x="29023" y="283210"/>
                    <a:pt x="30436" y="289560"/>
                    <a:pt x="31848" y="297180"/>
                  </a:cubicBezTo>
                  <a:cubicBezTo>
                    <a:pt x="34673" y="317500"/>
                    <a:pt x="37499" y="337820"/>
                    <a:pt x="38911" y="358140"/>
                  </a:cubicBezTo>
                  <a:cubicBezTo>
                    <a:pt x="43149" y="383540"/>
                    <a:pt x="44561" y="407670"/>
                    <a:pt x="41736" y="431800"/>
                  </a:cubicBezTo>
                  <a:cubicBezTo>
                    <a:pt x="38911" y="466090"/>
                    <a:pt x="26198" y="1639570"/>
                    <a:pt x="13486" y="1671320"/>
                  </a:cubicBezTo>
                  <a:lnTo>
                    <a:pt x="773" y="1697990"/>
                  </a:lnTo>
                  <a:cubicBezTo>
                    <a:pt x="-1767" y="1704340"/>
                    <a:pt x="2185" y="1708150"/>
                    <a:pt x="9248" y="1709420"/>
                  </a:cubicBezTo>
                  <a:cubicBezTo>
                    <a:pt x="17723" y="1710690"/>
                    <a:pt x="20548" y="1715770"/>
                    <a:pt x="23373" y="1722120"/>
                  </a:cubicBezTo>
                  <a:cubicBezTo>
                    <a:pt x="26198" y="1732280"/>
                    <a:pt x="21961" y="1742440"/>
                    <a:pt x="27611" y="1752600"/>
                  </a:cubicBezTo>
                  <a:cubicBezTo>
                    <a:pt x="30436" y="1757680"/>
                    <a:pt x="27611" y="1766570"/>
                    <a:pt x="26198" y="1774190"/>
                  </a:cubicBezTo>
                  <a:cubicBezTo>
                    <a:pt x="24786" y="1784350"/>
                    <a:pt x="27611" y="1794510"/>
                    <a:pt x="31848" y="1803400"/>
                  </a:cubicBezTo>
                  <a:cubicBezTo>
                    <a:pt x="41736" y="1818640"/>
                    <a:pt x="43149" y="1836420"/>
                    <a:pt x="43149" y="1852930"/>
                  </a:cubicBezTo>
                  <a:cubicBezTo>
                    <a:pt x="43149" y="1856740"/>
                    <a:pt x="44561" y="1860550"/>
                    <a:pt x="45974" y="1863090"/>
                  </a:cubicBezTo>
                  <a:cubicBezTo>
                    <a:pt x="48799" y="1865630"/>
                    <a:pt x="54449" y="1868170"/>
                    <a:pt x="60099" y="1869440"/>
                  </a:cubicBezTo>
                  <a:lnTo>
                    <a:pt x="93999" y="1884680"/>
                  </a:lnTo>
                  <a:cubicBezTo>
                    <a:pt x="109537" y="1892300"/>
                    <a:pt x="122250" y="1891030"/>
                    <a:pt x="136375" y="1882140"/>
                  </a:cubicBezTo>
                  <a:cubicBezTo>
                    <a:pt x="137788" y="1880870"/>
                    <a:pt x="142025" y="1879600"/>
                    <a:pt x="143438" y="1879600"/>
                  </a:cubicBezTo>
                  <a:cubicBezTo>
                    <a:pt x="153325" y="1880870"/>
                    <a:pt x="163213" y="1880870"/>
                    <a:pt x="171688" y="1888490"/>
                  </a:cubicBezTo>
                  <a:cubicBezTo>
                    <a:pt x="181576" y="1896110"/>
                    <a:pt x="195701" y="1901190"/>
                    <a:pt x="207001" y="1907540"/>
                  </a:cubicBezTo>
                  <a:cubicBezTo>
                    <a:pt x="214064" y="1911350"/>
                    <a:pt x="222539" y="1916430"/>
                    <a:pt x="226777" y="1921510"/>
                  </a:cubicBezTo>
                  <a:cubicBezTo>
                    <a:pt x="229602" y="1924050"/>
                    <a:pt x="232427" y="1926590"/>
                    <a:pt x="235252" y="1927860"/>
                  </a:cubicBezTo>
                  <a:cubicBezTo>
                    <a:pt x="250790" y="1932940"/>
                    <a:pt x="259265" y="1945640"/>
                    <a:pt x="269152" y="1955800"/>
                  </a:cubicBezTo>
                  <a:cubicBezTo>
                    <a:pt x="277628" y="1964690"/>
                    <a:pt x="288928" y="1969770"/>
                    <a:pt x="301640" y="1971040"/>
                  </a:cubicBezTo>
                  <a:cubicBezTo>
                    <a:pt x="315766" y="1973580"/>
                    <a:pt x="329891" y="1974850"/>
                    <a:pt x="344016" y="1977390"/>
                  </a:cubicBezTo>
                  <a:cubicBezTo>
                    <a:pt x="349666" y="1978660"/>
                    <a:pt x="356729" y="1979930"/>
                    <a:pt x="362379" y="1982470"/>
                  </a:cubicBezTo>
                  <a:cubicBezTo>
                    <a:pt x="369442" y="1985010"/>
                    <a:pt x="376504" y="1985010"/>
                    <a:pt x="382154" y="1988820"/>
                  </a:cubicBezTo>
                  <a:cubicBezTo>
                    <a:pt x="390629" y="1995170"/>
                    <a:pt x="399105" y="1998980"/>
                    <a:pt x="410405" y="1996440"/>
                  </a:cubicBezTo>
                  <a:cubicBezTo>
                    <a:pt x="414642" y="1995170"/>
                    <a:pt x="420292" y="1997710"/>
                    <a:pt x="424530" y="1998980"/>
                  </a:cubicBezTo>
                  <a:cubicBezTo>
                    <a:pt x="425943" y="1998980"/>
                    <a:pt x="427355" y="2000250"/>
                    <a:pt x="428768" y="2000250"/>
                  </a:cubicBezTo>
                  <a:cubicBezTo>
                    <a:pt x="444305" y="2001520"/>
                    <a:pt x="458431" y="1998980"/>
                    <a:pt x="472556" y="1996440"/>
                  </a:cubicBezTo>
                  <a:cubicBezTo>
                    <a:pt x="478206" y="1995170"/>
                    <a:pt x="483856" y="1993900"/>
                    <a:pt x="489506" y="1991360"/>
                  </a:cubicBezTo>
                  <a:cubicBezTo>
                    <a:pt x="505044" y="1985010"/>
                    <a:pt x="520582" y="1978660"/>
                    <a:pt x="534707" y="1971040"/>
                  </a:cubicBezTo>
                  <a:cubicBezTo>
                    <a:pt x="544595" y="1965960"/>
                    <a:pt x="554482" y="1960880"/>
                    <a:pt x="565782" y="1965960"/>
                  </a:cubicBezTo>
                  <a:lnTo>
                    <a:pt x="571432" y="1965960"/>
                  </a:lnTo>
                  <a:cubicBezTo>
                    <a:pt x="581320" y="1965960"/>
                    <a:pt x="591208" y="1964690"/>
                    <a:pt x="599683" y="1963420"/>
                  </a:cubicBezTo>
                  <a:cubicBezTo>
                    <a:pt x="601095" y="1963420"/>
                    <a:pt x="603921" y="1963420"/>
                    <a:pt x="603921" y="1962150"/>
                  </a:cubicBezTo>
                  <a:cubicBezTo>
                    <a:pt x="608158" y="1957070"/>
                    <a:pt x="615221" y="1957070"/>
                    <a:pt x="622283" y="1955800"/>
                  </a:cubicBezTo>
                  <a:cubicBezTo>
                    <a:pt x="633584" y="1954530"/>
                    <a:pt x="644884" y="1954530"/>
                    <a:pt x="653359" y="1948180"/>
                  </a:cubicBezTo>
                  <a:cubicBezTo>
                    <a:pt x="661834" y="1943100"/>
                    <a:pt x="670309" y="1941830"/>
                    <a:pt x="680197" y="1940560"/>
                  </a:cubicBezTo>
                  <a:cubicBezTo>
                    <a:pt x="681609" y="1940560"/>
                    <a:pt x="684434" y="1939290"/>
                    <a:pt x="685847" y="1939290"/>
                  </a:cubicBezTo>
                  <a:cubicBezTo>
                    <a:pt x="692909" y="1938020"/>
                    <a:pt x="699972" y="1934210"/>
                    <a:pt x="705622" y="1935480"/>
                  </a:cubicBezTo>
                  <a:cubicBezTo>
                    <a:pt x="718335" y="1938020"/>
                    <a:pt x="723985" y="1934210"/>
                    <a:pt x="732460" y="1924050"/>
                  </a:cubicBezTo>
                  <a:cubicBezTo>
                    <a:pt x="733873" y="1921510"/>
                    <a:pt x="738110" y="1920240"/>
                    <a:pt x="740935" y="1918970"/>
                  </a:cubicBezTo>
                  <a:cubicBezTo>
                    <a:pt x="747998" y="1917700"/>
                    <a:pt x="755061" y="1918970"/>
                    <a:pt x="762123" y="1917700"/>
                  </a:cubicBezTo>
                  <a:cubicBezTo>
                    <a:pt x="766361" y="1917700"/>
                    <a:pt x="770598" y="1913890"/>
                    <a:pt x="773423" y="1913890"/>
                  </a:cubicBezTo>
                  <a:cubicBezTo>
                    <a:pt x="784724" y="1915160"/>
                    <a:pt x="797436" y="1911350"/>
                    <a:pt x="807324" y="1917700"/>
                  </a:cubicBezTo>
                  <a:cubicBezTo>
                    <a:pt x="808736" y="1918970"/>
                    <a:pt x="811561" y="1918970"/>
                    <a:pt x="814387" y="1918970"/>
                  </a:cubicBezTo>
                  <a:cubicBezTo>
                    <a:pt x="832749" y="1920240"/>
                    <a:pt x="848287" y="1925320"/>
                    <a:pt x="861000" y="1935480"/>
                  </a:cubicBezTo>
                  <a:cubicBezTo>
                    <a:pt x="865237" y="1939290"/>
                    <a:pt x="870888" y="1941830"/>
                    <a:pt x="875125" y="1944370"/>
                  </a:cubicBezTo>
                  <a:cubicBezTo>
                    <a:pt x="879363" y="1946910"/>
                    <a:pt x="885013" y="1946910"/>
                    <a:pt x="889250" y="1948180"/>
                  </a:cubicBezTo>
                  <a:cubicBezTo>
                    <a:pt x="893488" y="1949450"/>
                    <a:pt x="896313" y="1950720"/>
                    <a:pt x="900551" y="1950720"/>
                  </a:cubicBezTo>
                  <a:cubicBezTo>
                    <a:pt x="907613" y="1950720"/>
                    <a:pt x="913263" y="1953260"/>
                    <a:pt x="917501" y="1958340"/>
                  </a:cubicBezTo>
                  <a:cubicBezTo>
                    <a:pt x="918913" y="1959610"/>
                    <a:pt x="920326" y="1960880"/>
                    <a:pt x="921738" y="1963420"/>
                  </a:cubicBezTo>
                  <a:cubicBezTo>
                    <a:pt x="920326" y="1967230"/>
                    <a:pt x="928801" y="1977390"/>
                    <a:pt x="934451" y="1977390"/>
                  </a:cubicBezTo>
                  <a:cubicBezTo>
                    <a:pt x="944339" y="1977390"/>
                    <a:pt x="954226" y="1979930"/>
                    <a:pt x="962701" y="1986280"/>
                  </a:cubicBezTo>
                  <a:cubicBezTo>
                    <a:pt x="964114" y="1987550"/>
                    <a:pt x="966939" y="1987550"/>
                    <a:pt x="969764" y="1986280"/>
                  </a:cubicBezTo>
                  <a:cubicBezTo>
                    <a:pt x="974002" y="1985010"/>
                    <a:pt x="976827" y="1985010"/>
                    <a:pt x="979652" y="1988820"/>
                  </a:cubicBezTo>
                  <a:cubicBezTo>
                    <a:pt x="981064" y="1990090"/>
                    <a:pt x="986714" y="1990090"/>
                    <a:pt x="989539" y="1990090"/>
                  </a:cubicBezTo>
                  <a:cubicBezTo>
                    <a:pt x="996602" y="1990090"/>
                    <a:pt x="1005077" y="1988820"/>
                    <a:pt x="1012140" y="1990090"/>
                  </a:cubicBezTo>
                  <a:cubicBezTo>
                    <a:pt x="1024853" y="1991360"/>
                    <a:pt x="1036153" y="1992630"/>
                    <a:pt x="1048866" y="1995170"/>
                  </a:cubicBezTo>
                  <a:cubicBezTo>
                    <a:pt x="1051691" y="1995170"/>
                    <a:pt x="1054516" y="1996440"/>
                    <a:pt x="1055928" y="1997710"/>
                  </a:cubicBezTo>
                  <a:cubicBezTo>
                    <a:pt x="1058753" y="2004060"/>
                    <a:pt x="1065816" y="2004060"/>
                    <a:pt x="1070053" y="2005330"/>
                  </a:cubicBezTo>
                  <a:cubicBezTo>
                    <a:pt x="1074291" y="2006600"/>
                    <a:pt x="1079941" y="2007870"/>
                    <a:pt x="1082766" y="2007870"/>
                  </a:cubicBezTo>
                  <a:cubicBezTo>
                    <a:pt x="1084179" y="2006600"/>
                    <a:pt x="1087004" y="2005330"/>
                    <a:pt x="1089829" y="2002790"/>
                  </a:cubicBezTo>
                  <a:cubicBezTo>
                    <a:pt x="1084179" y="2002790"/>
                    <a:pt x="1081354" y="2004060"/>
                    <a:pt x="1078529" y="2004060"/>
                  </a:cubicBezTo>
                  <a:cubicBezTo>
                    <a:pt x="1084179" y="1997710"/>
                    <a:pt x="1089829" y="1996440"/>
                    <a:pt x="1096891" y="2000250"/>
                  </a:cubicBezTo>
                  <a:cubicBezTo>
                    <a:pt x="1105367" y="2006600"/>
                    <a:pt x="1112429" y="2006600"/>
                    <a:pt x="1122317" y="2000250"/>
                  </a:cubicBezTo>
                  <a:lnTo>
                    <a:pt x="1130792" y="1996440"/>
                  </a:lnTo>
                  <a:lnTo>
                    <a:pt x="1130792" y="1990090"/>
                  </a:lnTo>
                  <a:cubicBezTo>
                    <a:pt x="1135029" y="1991360"/>
                    <a:pt x="1139267" y="1993900"/>
                    <a:pt x="1142092" y="1993900"/>
                  </a:cubicBezTo>
                  <a:cubicBezTo>
                    <a:pt x="1150567" y="1990090"/>
                    <a:pt x="1159042" y="1986280"/>
                    <a:pt x="1166105" y="1981200"/>
                  </a:cubicBezTo>
                  <a:cubicBezTo>
                    <a:pt x="1174580" y="1976120"/>
                    <a:pt x="1181643" y="1969770"/>
                    <a:pt x="1188705" y="1964690"/>
                  </a:cubicBezTo>
                  <a:cubicBezTo>
                    <a:pt x="1190118" y="1964690"/>
                    <a:pt x="1190118" y="1963420"/>
                    <a:pt x="1191530" y="1963420"/>
                  </a:cubicBezTo>
                  <a:cubicBezTo>
                    <a:pt x="1201418" y="1960880"/>
                    <a:pt x="1209893" y="1959610"/>
                    <a:pt x="1219781" y="1957070"/>
                  </a:cubicBezTo>
                  <a:cubicBezTo>
                    <a:pt x="1225431" y="1955800"/>
                    <a:pt x="1229669" y="1953260"/>
                    <a:pt x="1235319" y="1951990"/>
                  </a:cubicBezTo>
                  <a:cubicBezTo>
                    <a:pt x="1239556" y="1950720"/>
                    <a:pt x="1242381" y="1950720"/>
                    <a:pt x="1246619" y="1949450"/>
                  </a:cubicBezTo>
                  <a:lnTo>
                    <a:pt x="1260744" y="1949450"/>
                  </a:lnTo>
                  <a:cubicBezTo>
                    <a:pt x="1263569" y="1949450"/>
                    <a:pt x="1267807" y="1949450"/>
                    <a:pt x="1270632" y="1948180"/>
                  </a:cubicBezTo>
                  <a:cubicBezTo>
                    <a:pt x="1272044" y="1945640"/>
                    <a:pt x="1274869" y="1941830"/>
                    <a:pt x="1276282" y="1941830"/>
                  </a:cubicBezTo>
                  <a:cubicBezTo>
                    <a:pt x="1280519" y="1941830"/>
                    <a:pt x="1283344" y="1944370"/>
                    <a:pt x="1287582" y="1945640"/>
                  </a:cubicBezTo>
                  <a:cubicBezTo>
                    <a:pt x="1288995" y="1945640"/>
                    <a:pt x="1288995" y="1946910"/>
                    <a:pt x="1288995" y="1948180"/>
                  </a:cubicBezTo>
                  <a:cubicBezTo>
                    <a:pt x="1294645" y="1953260"/>
                    <a:pt x="1298882" y="1959610"/>
                    <a:pt x="1304532" y="1964690"/>
                  </a:cubicBezTo>
                  <a:cubicBezTo>
                    <a:pt x="1311595" y="1971040"/>
                    <a:pt x="1318658" y="1971040"/>
                    <a:pt x="1322895" y="1967230"/>
                  </a:cubicBezTo>
                  <a:cubicBezTo>
                    <a:pt x="1329958" y="1962150"/>
                    <a:pt x="1335608" y="1958340"/>
                    <a:pt x="1345495" y="1960880"/>
                  </a:cubicBezTo>
                  <a:cubicBezTo>
                    <a:pt x="1346908" y="1960880"/>
                    <a:pt x="1349733" y="1962150"/>
                    <a:pt x="1351146" y="1960880"/>
                  </a:cubicBezTo>
                  <a:cubicBezTo>
                    <a:pt x="1358208" y="1958340"/>
                    <a:pt x="1366683" y="1955800"/>
                    <a:pt x="1373746" y="1951990"/>
                  </a:cubicBezTo>
                  <a:cubicBezTo>
                    <a:pt x="1377984" y="1950720"/>
                    <a:pt x="1383634" y="1950720"/>
                    <a:pt x="1385046" y="1948180"/>
                  </a:cubicBezTo>
                  <a:cubicBezTo>
                    <a:pt x="1389284" y="1940560"/>
                    <a:pt x="1396346" y="1936750"/>
                    <a:pt x="1403409" y="1931670"/>
                  </a:cubicBezTo>
                  <a:cubicBezTo>
                    <a:pt x="1407646" y="1927860"/>
                    <a:pt x="1411884" y="1922780"/>
                    <a:pt x="1416122" y="1921510"/>
                  </a:cubicBezTo>
                  <a:cubicBezTo>
                    <a:pt x="1426009" y="1918970"/>
                    <a:pt x="1433072" y="1911350"/>
                    <a:pt x="1441547" y="1906270"/>
                  </a:cubicBezTo>
                  <a:cubicBezTo>
                    <a:pt x="1448610" y="1902460"/>
                    <a:pt x="1452847" y="1894840"/>
                    <a:pt x="1459910" y="1893570"/>
                  </a:cubicBezTo>
                  <a:cubicBezTo>
                    <a:pt x="1471210" y="1891030"/>
                    <a:pt x="1479685" y="1884680"/>
                    <a:pt x="1489573" y="1878330"/>
                  </a:cubicBezTo>
                  <a:cubicBezTo>
                    <a:pt x="1495223" y="1874520"/>
                    <a:pt x="1502286" y="1871980"/>
                    <a:pt x="1509348" y="1873250"/>
                  </a:cubicBezTo>
                  <a:cubicBezTo>
                    <a:pt x="1513586" y="1874520"/>
                    <a:pt x="1519236" y="1873250"/>
                    <a:pt x="1522061" y="1871980"/>
                  </a:cubicBezTo>
                  <a:cubicBezTo>
                    <a:pt x="1527711" y="1869440"/>
                    <a:pt x="1533361" y="1865630"/>
                    <a:pt x="1539011" y="1863090"/>
                  </a:cubicBezTo>
                  <a:cubicBezTo>
                    <a:pt x="1543249" y="1860550"/>
                    <a:pt x="1547486" y="1858010"/>
                    <a:pt x="1551724" y="1858010"/>
                  </a:cubicBezTo>
                  <a:cubicBezTo>
                    <a:pt x="1565849" y="1856740"/>
                    <a:pt x="1577149" y="1854200"/>
                    <a:pt x="1584212" y="1841500"/>
                  </a:cubicBezTo>
                  <a:cubicBezTo>
                    <a:pt x="1587037" y="1836420"/>
                    <a:pt x="1601162" y="1830070"/>
                    <a:pt x="1606812" y="1832610"/>
                  </a:cubicBezTo>
                  <a:cubicBezTo>
                    <a:pt x="1616700" y="1836420"/>
                    <a:pt x="1623763" y="1833880"/>
                    <a:pt x="1629413" y="1826260"/>
                  </a:cubicBezTo>
                  <a:cubicBezTo>
                    <a:pt x="1633650" y="1822450"/>
                    <a:pt x="1639300" y="1823720"/>
                    <a:pt x="1643538" y="1826260"/>
                  </a:cubicBezTo>
                  <a:cubicBezTo>
                    <a:pt x="1646363" y="1828800"/>
                    <a:pt x="1649188" y="1830070"/>
                    <a:pt x="1652013" y="1830070"/>
                  </a:cubicBezTo>
                  <a:cubicBezTo>
                    <a:pt x="1661901" y="1831340"/>
                    <a:pt x="1673201" y="1830070"/>
                    <a:pt x="1683089" y="1831340"/>
                  </a:cubicBezTo>
                  <a:cubicBezTo>
                    <a:pt x="1691564" y="1832610"/>
                    <a:pt x="1700039" y="1830070"/>
                    <a:pt x="1705689" y="1824990"/>
                  </a:cubicBezTo>
                  <a:cubicBezTo>
                    <a:pt x="1711339" y="1819910"/>
                    <a:pt x="1715577" y="1819910"/>
                    <a:pt x="1724052" y="1822450"/>
                  </a:cubicBezTo>
                  <a:cubicBezTo>
                    <a:pt x="1731114" y="1824990"/>
                    <a:pt x="1736765" y="1831340"/>
                    <a:pt x="1746652" y="1830070"/>
                  </a:cubicBezTo>
                  <a:cubicBezTo>
                    <a:pt x="1755127" y="1828800"/>
                    <a:pt x="1765015" y="1832610"/>
                    <a:pt x="1774903" y="1828800"/>
                  </a:cubicBezTo>
                  <a:lnTo>
                    <a:pt x="1780553" y="1828800"/>
                  </a:lnTo>
                  <a:cubicBezTo>
                    <a:pt x="1789028" y="1831340"/>
                    <a:pt x="1797503" y="1832610"/>
                    <a:pt x="1804566" y="1838960"/>
                  </a:cubicBezTo>
                  <a:cubicBezTo>
                    <a:pt x="1813041" y="1845310"/>
                    <a:pt x="1814453" y="1798320"/>
                    <a:pt x="1822929" y="1803400"/>
                  </a:cubicBezTo>
                  <a:cubicBezTo>
                    <a:pt x="1835641" y="1811020"/>
                    <a:pt x="1832816" y="1803400"/>
                    <a:pt x="1845529" y="1809750"/>
                  </a:cubicBezTo>
                  <a:cubicBezTo>
                    <a:pt x="1855416" y="1813560"/>
                    <a:pt x="1851179" y="1799590"/>
                    <a:pt x="1862479" y="1802130"/>
                  </a:cubicBezTo>
                  <a:cubicBezTo>
                    <a:pt x="1863892" y="1802130"/>
                    <a:pt x="1880842" y="1812290"/>
                    <a:pt x="1880842" y="1811020"/>
                  </a:cubicBezTo>
                  <a:cubicBezTo>
                    <a:pt x="1887905" y="1807210"/>
                    <a:pt x="1894967" y="1769110"/>
                    <a:pt x="1902030" y="1770380"/>
                  </a:cubicBezTo>
                  <a:cubicBezTo>
                    <a:pt x="1916155" y="1774190"/>
                    <a:pt x="1928868" y="1771650"/>
                    <a:pt x="1941581" y="1766570"/>
                  </a:cubicBezTo>
                  <a:cubicBezTo>
                    <a:pt x="1948643" y="1764030"/>
                    <a:pt x="1959943" y="1755140"/>
                    <a:pt x="1965593" y="1758950"/>
                  </a:cubicBezTo>
                  <a:cubicBezTo>
                    <a:pt x="1975481" y="1765300"/>
                    <a:pt x="1985369" y="1767840"/>
                    <a:pt x="1996669" y="1769110"/>
                  </a:cubicBezTo>
                  <a:cubicBezTo>
                    <a:pt x="1998081" y="1769110"/>
                    <a:pt x="1999494" y="1770380"/>
                    <a:pt x="2000906" y="1771650"/>
                  </a:cubicBezTo>
                  <a:cubicBezTo>
                    <a:pt x="2005144" y="1776730"/>
                    <a:pt x="2024919" y="1762760"/>
                    <a:pt x="2029157" y="1767840"/>
                  </a:cubicBezTo>
                  <a:cubicBezTo>
                    <a:pt x="2034807" y="1775460"/>
                    <a:pt x="2040457" y="1783080"/>
                    <a:pt x="2046107" y="1789430"/>
                  </a:cubicBezTo>
                  <a:cubicBezTo>
                    <a:pt x="2048932" y="1791970"/>
                    <a:pt x="2053170" y="1793240"/>
                    <a:pt x="2054582" y="1795780"/>
                  </a:cubicBezTo>
                  <a:cubicBezTo>
                    <a:pt x="2055995" y="1802130"/>
                    <a:pt x="2058820" y="1804670"/>
                    <a:pt x="2065883" y="1804670"/>
                  </a:cubicBezTo>
                  <a:cubicBezTo>
                    <a:pt x="2070120" y="1804670"/>
                    <a:pt x="2074358" y="1805940"/>
                    <a:pt x="2077183" y="1808480"/>
                  </a:cubicBezTo>
                  <a:cubicBezTo>
                    <a:pt x="2084245" y="1812290"/>
                    <a:pt x="2089895" y="1816100"/>
                    <a:pt x="2095546" y="1819910"/>
                  </a:cubicBezTo>
                  <a:cubicBezTo>
                    <a:pt x="2102608" y="1823720"/>
                    <a:pt x="2109671" y="1827530"/>
                    <a:pt x="2112496" y="1833880"/>
                  </a:cubicBezTo>
                  <a:cubicBezTo>
                    <a:pt x="2113908" y="1836420"/>
                    <a:pt x="2115321" y="1837690"/>
                    <a:pt x="2116733" y="1838960"/>
                  </a:cubicBezTo>
                  <a:cubicBezTo>
                    <a:pt x="2122384" y="1844040"/>
                    <a:pt x="2128033" y="1847850"/>
                    <a:pt x="2133684" y="1852930"/>
                  </a:cubicBezTo>
                  <a:cubicBezTo>
                    <a:pt x="2142159" y="1859280"/>
                    <a:pt x="2149221" y="1866900"/>
                    <a:pt x="2157697" y="1873250"/>
                  </a:cubicBezTo>
                  <a:cubicBezTo>
                    <a:pt x="2160522" y="1874520"/>
                    <a:pt x="2163347" y="1877060"/>
                    <a:pt x="2166172" y="1878330"/>
                  </a:cubicBezTo>
                  <a:cubicBezTo>
                    <a:pt x="2171822" y="1880870"/>
                    <a:pt x="2177472" y="1883410"/>
                    <a:pt x="2181709" y="1887220"/>
                  </a:cubicBezTo>
                  <a:cubicBezTo>
                    <a:pt x="2185947" y="1891030"/>
                    <a:pt x="2205722" y="1868170"/>
                    <a:pt x="2208547" y="1873250"/>
                  </a:cubicBezTo>
                  <a:cubicBezTo>
                    <a:pt x="2208547" y="1874520"/>
                    <a:pt x="2209960" y="1874520"/>
                    <a:pt x="2211373" y="1874520"/>
                  </a:cubicBezTo>
                  <a:cubicBezTo>
                    <a:pt x="2219848" y="1880870"/>
                    <a:pt x="2228323" y="1878330"/>
                    <a:pt x="2236798" y="1875790"/>
                  </a:cubicBezTo>
                  <a:cubicBezTo>
                    <a:pt x="2239623" y="1874520"/>
                    <a:pt x="2242448" y="1873250"/>
                    <a:pt x="2243861" y="1874520"/>
                  </a:cubicBezTo>
                  <a:cubicBezTo>
                    <a:pt x="2253748" y="1878330"/>
                    <a:pt x="2260811" y="1887220"/>
                    <a:pt x="2273524" y="1888490"/>
                  </a:cubicBezTo>
                  <a:cubicBezTo>
                    <a:pt x="2273524" y="1888490"/>
                    <a:pt x="2274936" y="1888490"/>
                    <a:pt x="2274936" y="1889760"/>
                  </a:cubicBezTo>
                  <a:cubicBezTo>
                    <a:pt x="2277761" y="1897380"/>
                    <a:pt x="2286236" y="1897380"/>
                    <a:pt x="2293299" y="1898650"/>
                  </a:cubicBezTo>
                  <a:cubicBezTo>
                    <a:pt x="2297536" y="1898650"/>
                    <a:pt x="2301774" y="1899920"/>
                    <a:pt x="2304599" y="1901190"/>
                  </a:cubicBezTo>
                  <a:cubicBezTo>
                    <a:pt x="2313074" y="1905000"/>
                    <a:pt x="2321549" y="1910080"/>
                    <a:pt x="2331437" y="1912620"/>
                  </a:cubicBezTo>
                  <a:cubicBezTo>
                    <a:pt x="2344150" y="1916430"/>
                    <a:pt x="2356862" y="1918970"/>
                    <a:pt x="2366750" y="1925320"/>
                  </a:cubicBezTo>
                  <a:cubicBezTo>
                    <a:pt x="2368163" y="1925320"/>
                    <a:pt x="2369575" y="1925320"/>
                    <a:pt x="2369575" y="1926590"/>
                  </a:cubicBezTo>
                  <a:cubicBezTo>
                    <a:pt x="2373813" y="1929130"/>
                    <a:pt x="2380875" y="1930400"/>
                    <a:pt x="2383700" y="1934210"/>
                  </a:cubicBezTo>
                  <a:cubicBezTo>
                    <a:pt x="2387938" y="1941830"/>
                    <a:pt x="2399238" y="1940560"/>
                    <a:pt x="2404888" y="1946910"/>
                  </a:cubicBezTo>
                  <a:lnTo>
                    <a:pt x="2406301" y="1946910"/>
                  </a:lnTo>
                  <a:cubicBezTo>
                    <a:pt x="2411951" y="1946910"/>
                    <a:pt x="2417601" y="1948180"/>
                    <a:pt x="2424664" y="1948180"/>
                  </a:cubicBezTo>
                  <a:cubicBezTo>
                    <a:pt x="2427488" y="1946910"/>
                    <a:pt x="2431726" y="1944370"/>
                    <a:pt x="2434551" y="1944370"/>
                  </a:cubicBezTo>
                  <a:cubicBezTo>
                    <a:pt x="2447264" y="1948180"/>
                    <a:pt x="2459977" y="1948180"/>
                    <a:pt x="2468452" y="1938020"/>
                  </a:cubicBezTo>
                  <a:cubicBezTo>
                    <a:pt x="2469864" y="1936750"/>
                    <a:pt x="2472690" y="1936750"/>
                    <a:pt x="2475514" y="1936750"/>
                  </a:cubicBezTo>
                  <a:lnTo>
                    <a:pt x="2486815" y="1936750"/>
                  </a:lnTo>
                  <a:cubicBezTo>
                    <a:pt x="2499527" y="1934210"/>
                    <a:pt x="2510828" y="1931670"/>
                    <a:pt x="2523540" y="1930400"/>
                  </a:cubicBezTo>
                  <a:cubicBezTo>
                    <a:pt x="2529190" y="1929130"/>
                    <a:pt x="2536253" y="1931670"/>
                    <a:pt x="2541903" y="1932940"/>
                  </a:cubicBezTo>
                  <a:cubicBezTo>
                    <a:pt x="2547553" y="1934210"/>
                    <a:pt x="2553203" y="1934210"/>
                    <a:pt x="2558853" y="1934210"/>
                  </a:cubicBezTo>
                  <a:cubicBezTo>
                    <a:pt x="2565916" y="1934210"/>
                    <a:pt x="2571566" y="1931670"/>
                    <a:pt x="2578629" y="1931670"/>
                  </a:cubicBezTo>
                  <a:cubicBezTo>
                    <a:pt x="2584279" y="1930400"/>
                    <a:pt x="2591341" y="1930400"/>
                    <a:pt x="2596991" y="1929130"/>
                  </a:cubicBezTo>
                  <a:cubicBezTo>
                    <a:pt x="2609704" y="1926590"/>
                    <a:pt x="2621005" y="1924050"/>
                    <a:pt x="2633717" y="1922780"/>
                  </a:cubicBezTo>
                  <a:cubicBezTo>
                    <a:pt x="2642192" y="1879600"/>
                    <a:pt x="2640780" y="1828800"/>
                    <a:pt x="2640780" y="177673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0003308" y="5749312"/>
            <a:ext cx="6670681" cy="3273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80"/>
              </a:lnSpc>
              <a:spcBef>
                <a:spcPct val="0"/>
              </a:spcBef>
            </a:pPr>
            <a:r>
              <a:rPr lang="en-US" sz="2343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STEM e интегриран подход, при който децата решават реални проблеми, като използват знания и умения от различни области едновременно. В детската градина STEM приема формата на изследователска игра, на строене, на сортиране, на наблюдение на природата-дейности, които децата по принцип обичат.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77" r="0" b="-927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08814" y="4385090"/>
            <a:ext cx="7258702" cy="4754055"/>
            <a:chOff x="0" y="0"/>
            <a:chExt cx="1801745" cy="118004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01745" cy="1180045"/>
            </a:xfrm>
            <a:custGeom>
              <a:avLst/>
              <a:gdLst/>
              <a:ahLst/>
              <a:cxnLst/>
              <a:rect r="r" b="b" t="t" l="l"/>
              <a:pathLst>
                <a:path h="1180045" w="1801745">
                  <a:moveTo>
                    <a:pt x="37330" y="0"/>
                  </a:moveTo>
                  <a:lnTo>
                    <a:pt x="1764415" y="0"/>
                  </a:lnTo>
                  <a:cubicBezTo>
                    <a:pt x="1785032" y="0"/>
                    <a:pt x="1801745" y="16713"/>
                    <a:pt x="1801745" y="37330"/>
                  </a:cubicBezTo>
                  <a:lnTo>
                    <a:pt x="1801745" y="1142715"/>
                  </a:lnTo>
                  <a:cubicBezTo>
                    <a:pt x="1801745" y="1163332"/>
                    <a:pt x="1785032" y="1180045"/>
                    <a:pt x="1764415" y="1180045"/>
                  </a:cubicBezTo>
                  <a:lnTo>
                    <a:pt x="37330" y="1180045"/>
                  </a:lnTo>
                  <a:cubicBezTo>
                    <a:pt x="27429" y="1180045"/>
                    <a:pt x="17934" y="1176112"/>
                    <a:pt x="10934" y="1169111"/>
                  </a:cubicBezTo>
                  <a:cubicBezTo>
                    <a:pt x="3933" y="1162110"/>
                    <a:pt x="0" y="1152615"/>
                    <a:pt x="0" y="1142715"/>
                  </a:cubicBezTo>
                  <a:lnTo>
                    <a:pt x="0" y="37330"/>
                  </a:lnTo>
                  <a:cubicBezTo>
                    <a:pt x="0" y="16713"/>
                    <a:pt x="16713" y="0"/>
                    <a:pt x="37330" y="0"/>
                  </a:cubicBezTo>
                  <a:close/>
                </a:path>
              </a:pathLst>
            </a:custGeom>
            <a:solidFill>
              <a:srgbClr val="FEFF86"/>
            </a:solidFill>
            <a:ln cap="rnd">
              <a:noFill/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801745" cy="12276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1267271">
            <a:off x="-692746" y="55138"/>
            <a:ext cx="4223283" cy="3570594"/>
          </a:xfrm>
          <a:custGeom>
            <a:avLst/>
            <a:gdLst/>
            <a:ahLst/>
            <a:cxnLst/>
            <a:rect r="r" b="b" t="t" l="l"/>
            <a:pathLst>
              <a:path h="3570594" w="4223283">
                <a:moveTo>
                  <a:pt x="0" y="0"/>
                </a:moveTo>
                <a:lnTo>
                  <a:pt x="4223282" y="0"/>
                </a:lnTo>
                <a:lnTo>
                  <a:pt x="4223282" y="3570594"/>
                </a:lnTo>
                <a:lnTo>
                  <a:pt x="0" y="35705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6273974">
            <a:off x="15153357" y="5687420"/>
            <a:ext cx="6711399" cy="5674182"/>
          </a:xfrm>
          <a:custGeom>
            <a:avLst/>
            <a:gdLst/>
            <a:ahLst/>
            <a:cxnLst/>
            <a:rect r="r" b="b" t="t" l="l"/>
            <a:pathLst>
              <a:path h="5674182" w="6711399">
                <a:moveTo>
                  <a:pt x="0" y="0"/>
                </a:moveTo>
                <a:lnTo>
                  <a:pt x="6711399" y="0"/>
                </a:lnTo>
                <a:lnTo>
                  <a:pt x="6711399" y="5674182"/>
                </a:lnTo>
                <a:lnTo>
                  <a:pt x="0" y="56741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602890" y="723481"/>
            <a:ext cx="8350955" cy="6263350"/>
            <a:chOff x="0" y="0"/>
            <a:chExt cx="2072863" cy="15546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72863" cy="1554680"/>
            </a:xfrm>
            <a:custGeom>
              <a:avLst/>
              <a:gdLst/>
              <a:ahLst/>
              <a:cxnLst/>
              <a:rect r="r" b="b" t="t" l="l"/>
              <a:pathLst>
                <a:path h="1554680" w="2072863">
                  <a:moveTo>
                    <a:pt x="32447" y="0"/>
                  </a:moveTo>
                  <a:lnTo>
                    <a:pt x="2040415" y="0"/>
                  </a:lnTo>
                  <a:cubicBezTo>
                    <a:pt x="2058335" y="0"/>
                    <a:pt x="2072863" y="14527"/>
                    <a:pt x="2072863" y="32447"/>
                  </a:cubicBezTo>
                  <a:lnTo>
                    <a:pt x="2072863" y="1522233"/>
                  </a:lnTo>
                  <a:cubicBezTo>
                    <a:pt x="2072863" y="1540153"/>
                    <a:pt x="2058335" y="1554680"/>
                    <a:pt x="2040415" y="1554680"/>
                  </a:cubicBezTo>
                  <a:lnTo>
                    <a:pt x="32447" y="1554680"/>
                  </a:lnTo>
                  <a:cubicBezTo>
                    <a:pt x="14527" y="1554680"/>
                    <a:pt x="0" y="1540153"/>
                    <a:pt x="0" y="1522233"/>
                  </a:cubicBezTo>
                  <a:lnTo>
                    <a:pt x="0" y="32447"/>
                  </a:lnTo>
                  <a:cubicBezTo>
                    <a:pt x="0" y="14527"/>
                    <a:pt x="14527" y="0"/>
                    <a:pt x="32447" y="0"/>
                  </a:cubicBezTo>
                  <a:close/>
                </a:path>
              </a:pathLst>
            </a:custGeom>
            <a:solidFill>
              <a:srgbClr val="FEFF86"/>
            </a:solidFill>
            <a:ln cap="rnd">
              <a:noFill/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2072863" cy="16023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2524501">
            <a:off x="4378110" y="9168553"/>
            <a:ext cx="2241609" cy="1895179"/>
          </a:xfrm>
          <a:custGeom>
            <a:avLst/>
            <a:gdLst/>
            <a:ahLst/>
            <a:cxnLst/>
            <a:rect r="r" b="b" t="t" l="l"/>
            <a:pathLst>
              <a:path h="1895179" w="2241609">
                <a:moveTo>
                  <a:pt x="0" y="0"/>
                </a:moveTo>
                <a:lnTo>
                  <a:pt x="2241609" y="0"/>
                </a:lnTo>
                <a:lnTo>
                  <a:pt x="2241609" y="1895179"/>
                </a:lnTo>
                <a:lnTo>
                  <a:pt x="0" y="18951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5400000">
            <a:off x="6146298" y="-276691"/>
            <a:ext cx="705575" cy="2000343"/>
          </a:xfrm>
          <a:custGeom>
            <a:avLst/>
            <a:gdLst/>
            <a:ahLst/>
            <a:cxnLst/>
            <a:rect r="r" b="b" t="t" l="l"/>
            <a:pathLst>
              <a:path h="2000343" w="705575">
                <a:moveTo>
                  <a:pt x="0" y="0"/>
                </a:moveTo>
                <a:lnTo>
                  <a:pt x="705576" y="0"/>
                </a:lnTo>
                <a:lnTo>
                  <a:pt x="705576" y="2000343"/>
                </a:lnTo>
                <a:lnTo>
                  <a:pt x="0" y="20003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5400000">
            <a:off x="920472" y="6128273"/>
            <a:ext cx="1003212" cy="2844156"/>
          </a:xfrm>
          <a:custGeom>
            <a:avLst/>
            <a:gdLst/>
            <a:ahLst/>
            <a:cxnLst/>
            <a:rect r="r" b="b" t="t" l="l"/>
            <a:pathLst>
              <a:path h="2844156" w="1003212">
                <a:moveTo>
                  <a:pt x="0" y="0"/>
                </a:moveTo>
                <a:lnTo>
                  <a:pt x="1003212" y="0"/>
                </a:lnTo>
                <a:lnTo>
                  <a:pt x="1003212" y="2844156"/>
                </a:lnTo>
                <a:lnTo>
                  <a:pt x="0" y="28441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5400000">
            <a:off x="15776841" y="7648955"/>
            <a:ext cx="1135320" cy="3218689"/>
          </a:xfrm>
          <a:custGeom>
            <a:avLst/>
            <a:gdLst/>
            <a:ahLst/>
            <a:cxnLst/>
            <a:rect r="r" b="b" t="t" l="l"/>
            <a:pathLst>
              <a:path h="3218689" w="1135320">
                <a:moveTo>
                  <a:pt x="0" y="0"/>
                </a:moveTo>
                <a:lnTo>
                  <a:pt x="1135320" y="0"/>
                </a:lnTo>
                <a:lnTo>
                  <a:pt x="1135320" y="3218690"/>
                </a:lnTo>
                <a:lnTo>
                  <a:pt x="0" y="32186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694781" y="4722108"/>
            <a:ext cx="6449219" cy="38024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43"/>
              </a:lnSpc>
              <a:spcBef>
                <a:spcPct val="0"/>
              </a:spcBef>
            </a:pPr>
            <a:r>
              <a:rPr lang="en-US" sz="2174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Уменията, разработени чрез STEM осигуряват </a:t>
            </a:r>
          </a:p>
          <a:p>
            <a:pPr algn="ctr">
              <a:lnSpc>
                <a:spcPts val="3043"/>
              </a:lnSpc>
              <a:spcBef>
                <a:spcPct val="0"/>
              </a:spcBef>
            </a:pPr>
            <a:r>
              <a:rPr lang="en-US" sz="2174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на децата стабилна основа за успех, както при </a:t>
            </a:r>
          </a:p>
          <a:p>
            <a:pPr algn="ctr">
              <a:lnSpc>
                <a:spcPts val="3043"/>
              </a:lnSpc>
              <a:spcBef>
                <a:spcPct val="0"/>
              </a:spcBef>
            </a:pPr>
            <a:r>
              <a:rPr lang="en-US" sz="2174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постъпване в училище, така и в реалния живот. </a:t>
            </a:r>
          </a:p>
          <a:p>
            <a:pPr algn="ctr">
              <a:lnSpc>
                <a:spcPts val="3043"/>
              </a:lnSpc>
              <a:spcBef>
                <a:spcPct val="0"/>
              </a:spcBef>
            </a:pPr>
            <a:r>
              <a:rPr lang="en-US" sz="2174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Децата развиват ключови умения като:</a:t>
            </a:r>
          </a:p>
          <a:p>
            <a:pPr algn="ctr">
              <a:lnSpc>
                <a:spcPts val="3043"/>
              </a:lnSpc>
              <a:spcBef>
                <a:spcPct val="0"/>
              </a:spcBef>
            </a:pPr>
            <a:r>
              <a:rPr lang="en-US" sz="2174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Творческо мислене;</a:t>
            </a:r>
          </a:p>
          <a:p>
            <a:pPr algn="ctr">
              <a:lnSpc>
                <a:spcPts val="3043"/>
              </a:lnSpc>
              <a:spcBef>
                <a:spcPct val="0"/>
              </a:spcBef>
            </a:pPr>
            <a:r>
              <a:rPr lang="en-US" sz="2174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Критичен анализ;</a:t>
            </a:r>
          </a:p>
          <a:p>
            <a:pPr algn="ctr">
              <a:lnSpc>
                <a:spcPts val="3043"/>
              </a:lnSpc>
              <a:spcBef>
                <a:spcPct val="0"/>
              </a:spcBef>
            </a:pPr>
            <a:r>
              <a:rPr lang="en-US" sz="2174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Работа в екип;</a:t>
            </a:r>
          </a:p>
          <a:p>
            <a:pPr algn="ctr">
              <a:lnSpc>
                <a:spcPts val="3043"/>
              </a:lnSpc>
              <a:spcBef>
                <a:spcPct val="0"/>
              </a:spcBef>
            </a:pPr>
            <a:r>
              <a:rPr lang="en-US" sz="2174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Инициативност;</a:t>
            </a:r>
          </a:p>
          <a:p>
            <a:pPr algn="ctr">
              <a:lnSpc>
                <a:spcPts val="3043"/>
              </a:lnSpc>
              <a:spcBef>
                <a:spcPct val="0"/>
              </a:spcBef>
            </a:pPr>
            <a:r>
              <a:rPr lang="en-US" sz="2174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Математическа грамотност;</a:t>
            </a:r>
          </a:p>
          <a:p>
            <a:pPr algn="ctr">
              <a:lnSpc>
                <a:spcPts val="3043"/>
              </a:lnSpc>
              <a:spcBef>
                <a:spcPct val="0"/>
              </a:spcBef>
            </a:pPr>
            <a:r>
              <a:rPr lang="en-US" sz="2174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Умения за комуникация и коопериране.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670787" y="1168141"/>
            <a:ext cx="5937135" cy="53264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43"/>
              </a:lnSpc>
              <a:spcBef>
                <a:spcPct val="0"/>
              </a:spcBef>
            </a:pPr>
            <a:r>
              <a:rPr lang="en-US" sz="2174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 Изследвания показват, че нагласите към науката и математиката се формират именно в ранна възраст. Проучване на OECD (2022) (Организацията за икономическо сътрудничество и развитие) установява, че положителното отношение към науката, изградено преди 6-годишна възраст, е силна предпоставка за академичен успех в тези области и в по-късна възраст. </a:t>
            </a:r>
          </a:p>
          <a:p>
            <a:pPr algn="ctr">
              <a:lnSpc>
                <a:spcPts val="3043"/>
              </a:lnSpc>
              <a:spcBef>
                <a:spcPct val="0"/>
              </a:spcBef>
            </a:pPr>
            <a:r>
              <a:rPr lang="en-US" sz="2174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              Именно затова STEM обучението в детската градина не е прищявка или допълнително усложняване на ежедневието, а инвестиция с дългосрочна възвръщаемост.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77" r="0" b="-927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60081" y="338220"/>
            <a:ext cx="16590026" cy="881351"/>
            <a:chOff x="0" y="0"/>
            <a:chExt cx="4117954" cy="21876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117954" cy="218768"/>
            </a:xfrm>
            <a:custGeom>
              <a:avLst/>
              <a:gdLst/>
              <a:ahLst/>
              <a:cxnLst/>
              <a:rect r="r" b="b" t="t" l="l"/>
              <a:pathLst>
                <a:path h="218768" w="4117954">
                  <a:moveTo>
                    <a:pt x="16333" y="0"/>
                  </a:moveTo>
                  <a:lnTo>
                    <a:pt x="4101621" y="0"/>
                  </a:lnTo>
                  <a:cubicBezTo>
                    <a:pt x="4105952" y="0"/>
                    <a:pt x="4110107" y="1721"/>
                    <a:pt x="4113170" y="4784"/>
                  </a:cubicBezTo>
                  <a:cubicBezTo>
                    <a:pt x="4116233" y="7847"/>
                    <a:pt x="4117954" y="12001"/>
                    <a:pt x="4117954" y="16333"/>
                  </a:cubicBezTo>
                  <a:lnTo>
                    <a:pt x="4117954" y="202434"/>
                  </a:lnTo>
                  <a:cubicBezTo>
                    <a:pt x="4117954" y="206766"/>
                    <a:pt x="4116233" y="210921"/>
                    <a:pt x="4113170" y="213984"/>
                  </a:cubicBezTo>
                  <a:cubicBezTo>
                    <a:pt x="4110107" y="217047"/>
                    <a:pt x="4105952" y="218768"/>
                    <a:pt x="4101621" y="218768"/>
                  </a:cubicBezTo>
                  <a:lnTo>
                    <a:pt x="16333" y="218768"/>
                  </a:lnTo>
                  <a:cubicBezTo>
                    <a:pt x="12001" y="218768"/>
                    <a:pt x="7847" y="217047"/>
                    <a:pt x="4784" y="213984"/>
                  </a:cubicBezTo>
                  <a:cubicBezTo>
                    <a:pt x="1721" y="210921"/>
                    <a:pt x="0" y="206766"/>
                    <a:pt x="0" y="202434"/>
                  </a:cubicBezTo>
                  <a:lnTo>
                    <a:pt x="0" y="16333"/>
                  </a:lnTo>
                  <a:cubicBezTo>
                    <a:pt x="0" y="12001"/>
                    <a:pt x="1721" y="7847"/>
                    <a:pt x="4784" y="4784"/>
                  </a:cubicBezTo>
                  <a:cubicBezTo>
                    <a:pt x="7847" y="1721"/>
                    <a:pt x="12001" y="0"/>
                    <a:pt x="16333" y="0"/>
                  </a:cubicBezTo>
                  <a:close/>
                </a:path>
              </a:pathLst>
            </a:custGeom>
            <a:solidFill>
              <a:srgbClr val="FEFF86"/>
            </a:solidFill>
            <a:ln cap="rnd">
              <a:noFill/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117954" cy="2663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766324" y="390282"/>
            <a:ext cx="16755351" cy="2123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37"/>
              </a:lnSpc>
              <a:spcBef>
                <a:spcPct val="0"/>
              </a:spcBef>
            </a:pPr>
            <a:r>
              <a:rPr lang="en-US" sz="3027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Ето част от нашият СТЕМ – фестивал на науката, който провеждаме от много години:</a:t>
            </a:r>
          </a:p>
          <a:p>
            <a:pPr algn="ctr">
              <a:lnSpc>
                <a:spcPts val="4237"/>
              </a:lnSpc>
              <a:spcBef>
                <a:spcPct val="0"/>
              </a:spcBef>
            </a:pPr>
          </a:p>
          <a:p>
            <a:pPr algn="ctr">
              <a:lnSpc>
                <a:spcPts val="4237"/>
              </a:lnSpc>
              <a:spcBef>
                <a:spcPct val="0"/>
              </a:spcBef>
            </a:pPr>
          </a:p>
          <a:p>
            <a:pPr algn="ctr">
              <a:lnSpc>
                <a:spcPts val="4237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6273974">
            <a:off x="-1147302" y="6677839"/>
            <a:ext cx="6711399" cy="5674182"/>
          </a:xfrm>
          <a:custGeom>
            <a:avLst/>
            <a:gdLst/>
            <a:ahLst/>
            <a:cxnLst/>
            <a:rect r="r" b="b" t="t" l="l"/>
            <a:pathLst>
              <a:path h="5674182" w="6711399">
                <a:moveTo>
                  <a:pt x="0" y="0"/>
                </a:moveTo>
                <a:lnTo>
                  <a:pt x="6711398" y="0"/>
                </a:lnTo>
                <a:lnTo>
                  <a:pt x="6711398" y="5674183"/>
                </a:lnTo>
                <a:lnTo>
                  <a:pt x="0" y="56741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6273974">
            <a:off x="18092232" y="-1090646"/>
            <a:ext cx="4628974" cy="3913587"/>
          </a:xfrm>
          <a:custGeom>
            <a:avLst/>
            <a:gdLst/>
            <a:ahLst/>
            <a:cxnLst/>
            <a:rect r="r" b="b" t="t" l="l"/>
            <a:pathLst>
              <a:path h="3913587" w="4628974">
                <a:moveTo>
                  <a:pt x="0" y="0"/>
                </a:moveTo>
                <a:lnTo>
                  <a:pt x="4628973" y="0"/>
                </a:lnTo>
                <a:lnTo>
                  <a:pt x="4628973" y="3913587"/>
                </a:lnTo>
                <a:lnTo>
                  <a:pt x="0" y="39135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5400000">
            <a:off x="920472" y="63284"/>
            <a:ext cx="1003212" cy="2844156"/>
          </a:xfrm>
          <a:custGeom>
            <a:avLst/>
            <a:gdLst/>
            <a:ahLst/>
            <a:cxnLst/>
            <a:rect r="r" b="b" t="t" l="l"/>
            <a:pathLst>
              <a:path h="2844156" w="1003212">
                <a:moveTo>
                  <a:pt x="0" y="0"/>
                </a:moveTo>
                <a:lnTo>
                  <a:pt x="1003212" y="0"/>
                </a:lnTo>
                <a:lnTo>
                  <a:pt x="1003212" y="2844157"/>
                </a:lnTo>
                <a:lnTo>
                  <a:pt x="0" y="28441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782240" y="2771498"/>
            <a:ext cx="3062090" cy="2296567"/>
          </a:xfrm>
          <a:custGeom>
            <a:avLst/>
            <a:gdLst/>
            <a:ahLst/>
            <a:cxnLst/>
            <a:rect r="r" b="b" t="t" l="l"/>
            <a:pathLst>
              <a:path h="2296567" w="3062090">
                <a:moveTo>
                  <a:pt x="0" y="0"/>
                </a:moveTo>
                <a:lnTo>
                  <a:pt x="3062090" y="0"/>
                </a:lnTo>
                <a:lnTo>
                  <a:pt x="3062090" y="2296567"/>
                </a:lnTo>
                <a:lnTo>
                  <a:pt x="0" y="22965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823844" y="7676350"/>
            <a:ext cx="3464156" cy="2608943"/>
          </a:xfrm>
          <a:custGeom>
            <a:avLst/>
            <a:gdLst/>
            <a:ahLst/>
            <a:cxnLst/>
            <a:rect r="r" b="b" t="t" l="l"/>
            <a:pathLst>
              <a:path h="2608943" w="3464156">
                <a:moveTo>
                  <a:pt x="0" y="0"/>
                </a:moveTo>
                <a:lnTo>
                  <a:pt x="3464156" y="0"/>
                </a:lnTo>
                <a:lnTo>
                  <a:pt x="3464156" y="2608943"/>
                </a:lnTo>
                <a:lnTo>
                  <a:pt x="0" y="26089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822252" y="4526686"/>
            <a:ext cx="2287211" cy="3049614"/>
          </a:xfrm>
          <a:custGeom>
            <a:avLst/>
            <a:gdLst/>
            <a:ahLst/>
            <a:cxnLst/>
            <a:rect r="r" b="b" t="t" l="l"/>
            <a:pathLst>
              <a:path h="3049614" w="2287211">
                <a:moveTo>
                  <a:pt x="0" y="0"/>
                </a:moveTo>
                <a:lnTo>
                  <a:pt x="2287211" y="0"/>
                </a:lnTo>
                <a:lnTo>
                  <a:pt x="2287211" y="3049614"/>
                </a:lnTo>
                <a:lnTo>
                  <a:pt x="0" y="30496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236991" y="6940068"/>
            <a:ext cx="2401487" cy="3201983"/>
          </a:xfrm>
          <a:custGeom>
            <a:avLst/>
            <a:gdLst/>
            <a:ahLst/>
            <a:cxnLst/>
            <a:rect r="r" b="b" t="t" l="l"/>
            <a:pathLst>
              <a:path h="3201983" w="2401487">
                <a:moveTo>
                  <a:pt x="0" y="0"/>
                </a:moveTo>
                <a:lnTo>
                  <a:pt x="2401487" y="0"/>
                </a:lnTo>
                <a:lnTo>
                  <a:pt x="2401487" y="3201983"/>
                </a:lnTo>
                <a:lnTo>
                  <a:pt x="0" y="320198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8712159" y="7622362"/>
            <a:ext cx="5447975" cy="2519689"/>
          </a:xfrm>
          <a:custGeom>
            <a:avLst/>
            <a:gdLst/>
            <a:ahLst/>
            <a:cxnLst/>
            <a:rect r="r" b="b" t="t" l="l"/>
            <a:pathLst>
              <a:path h="2519689" w="5447975">
                <a:moveTo>
                  <a:pt x="0" y="0"/>
                </a:moveTo>
                <a:lnTo>
                  <a:pt x="5447975" y="0"/>
                </a:lnTo>
                <a:lnTo>
                  <a:pt x="5447975" y="2519689"/>
                </a:lnTo>
                <a:lnTo>
                  <a:pt x="0" y="25196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453334" y="4055328"/>
            <a:ext cx="5207742" cy="4138105"/>
          </a:xfrm>
          <a:custGeom>
            <a:avLst/>
            <a:gdLst/>
            <a:ahLst/>
            <a:cxnLst/>
            <a:rect r="r" b="b" t="t" l="l"/>
            <a:pathLst>
              <a:path h="4138105" w="5207742">
                <a:moveTo>
                  <a:pt x="0" y="0"/>
                </a:moveTo>
                <a:lnTo>
                  <a:pt x="5207742" y="0"/>
                </a:lnTo>
                <a:lnTo>
                  <a:pt x="5207742" y="4138105"/>
                </a:lnTo>
                <a:lnTo>
                  <a:pt x="0" y="413810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43285" t="0" r="-10926" b="-9079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287943" y="4055328"/>
            <a:ext cx="4351422" cy="3262782"/>
          </a:xfrm>
          <a:custGeom>
            <a:avLst/>
            <a:gdLst/>
            <a:ahLst/>
            <a:cxnLst/>
            <a:rect r="r" b="b" t="t" l="l"/>
            <a:pathLst>
              <a:path h="3262782" w="4351422">
                <a:moveTo>
                  <a:pt x="0" y="0"/>
                </a:moveTo>
                <a:lnTo>
                  <a:pt x="4351422" y="0"/>
                </a:lnTo>
                <a:lnTo>
                  <a:pt x="4351422" y="3262783"/>
                </a:lnTo>
                <a:lnTo>
                  <a:pt x="0" y="326278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21050" y="8282890"/>
            <a:ext cx="4340026" cy="1950820"/>
          </a:xfrm>
          <a:custGeom>
            <a:avLst/>
            <a:gdLst/>
            <a:ahLst/>
            <a:cxnLst/>
            <a:rect r="r" b="b" t="t" l="l"/>
            <a:pathLst>
              <a:path h="1950820" w="4340026">
                <a:moveTo>
                  <a:pt x="0" y="0"/>
                </a:moveTo>
                <a:lnTo>
                  <a:pt x="4340026" y="0"/>
                </a:lnTo>
                <a:lnTo>
                  <a:pt x="4340026" y="1950820"/>
                </a:lnTo>
                <a:lnTo>
                  <a:pt x="0" y="195082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172582" y="3317598"/>
            <a:ext cx="2971418" cy="3500934"/>
          </a:xfrm>
          <a:custGeom>
            <a:avLst/>
            <a:gdLst/>
            <a:ahLst/>
            <a:cxnLst/>
            <a:rect r="r" b="b" t="t" l="l"/>
            <a:pathLst>
              <a:path h="3500934" w="2971418">
                <a:moveTo>
                  <a:pt x="0" y="0"/>
                </a:moveTo>
                <a:lnTo>
                  <a:pt x="2971418" y="0"/>
                </a:lnTo>
                <a:lnTo>
                  <a:pt x="2971418" y="3500934"/>
                </a:lnTo>
                <a:lnTo>
                  <a:pt x="0" y="350093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-619699" y="2060743"/>
            <a:ext cx="8221525" cy="727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64"/>
              </a:lnSpc>
            </a:pPr>
            <a:r>
              <a:rPr lang="en-US" sz="2117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Проект „М</a:t>
            </a:r>
            <a:r>
              <a:rPr lang="en-US" sz="2117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оята зелена къщичка за покълване</a:t>
            </a:r>
          </a:p>
          <a:p>
            <a:pPr algn="ctr">
              <a:lnSpc>
                <a:spcPts val="2964"/>
              </a:lnSpc>
            </a:pPr>
            <a:r>
              <a:rPr lang="en-US" sz="2117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 и какво е нужно на растенията за да живеят“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048944" y="2950686"/>
            <a:ext cx="8221525" cy="8078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44"/>
              </a:lnSpc>
            </a:pPr>
            <a:r>
              <a:rPr lang="en-US" sz="2317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Движ</a:t>
            </a:r>
            <a:r>
              <a:rPr lang="en-US" sz="2317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ение на водата</a:t>
            </a:r>
          </a:p>
          <a:p>
            <a:pPr algn="ctr">
              <a:lnSpc>
                <a:spcPts val="3244"/>
              </a:lnSpc>
            </a:pPr>
            <a:r>
              <a:rPr lang="en-US" sz="2317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 в растенията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637581" y="1573145"/>
            <a:ext cx="8221525" cy="940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04"/>
              </a:lnSpc>
            </a:pPr>
            <a:r>
              <a:rPr lang="en-US" sz="2717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Н</a:t>
            </a:r>
            <a:r>
              <a:rPr lang="en-US" sz="2717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ашата детска</a:t>
            </a:r>
          </a:p>
          <a:p>
            <a:pPr algn="ctr">
              <a:lnSpc>
                <a:spcPts val="3804"/>
              </a:lnSpc>
            </a:pPr>
            <a:r>
              <a:rPr lang="en-US" sz="2717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 биоградинка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82407" y="2941161"/>
            <a:ext cx="5848012" cy="904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2"/>
              </a:lnSpc>
            </a:pPr>
            <a:r>
              <a:rPr lang="en-US" sz="2587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Опити със семена:</a:t>
            </a:r>
          </a:p>
          <a:p>
            <a:pPr algn="ctr">
              <a:lnSpc>
                <a:spcPts val="3622"/>
              </a:lnSpc>
            </a:pPr>
            <a:r>
              <a:rPr lang="en-US" sz="2587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Да си посеем тревичка,леща,билки и цветя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6C9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06925" y="2332531"/>
            <a:ext cx="3739263" cy="7018277"/>
            <a:chOff x="0" y="0"/>
            <a:chExt cx="1736557" cy="325936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36557" cy="3259369"/>
            </a:xfrm>
            <a:custGeom>
              <a:avLst/>
              <a:gdLst/>
              <a:ahLst/>
              <a:cxnLst/>
              <a:rect r="r" b="b" t="t" l="l"/>
              <a:pathLst>
                <a:path h="3259369" w="1736557">
                  <a:moveTo>
                    <a:pt x="1322294" y="38122"/>
                  </a:moveTo>
                  <a:cubicBezTo>
                    <a:pt x="1300595" y="13865"/>
                    <a:pt x="1269589" y="0"/>
                    <a:pt x="1174985" y="0"/>
                  </a:cubicBezTo>
                  <a:lnTo>
                    <a:pt x="528968" y="0"/>
                  </a:lnTo>
                  <a:cubicBezTo>
                    <a:pt x="465795" y="0"/>
                    <a:pt x="414584" y="51211"/>
                    <a:pt x="414584" y="114384"/>
                  </a:cubicBezTo>
                  <a:lnTo>
                    <a:pt x="414584" y="386829"/>
                  </a:lnTo>
                  <a:cubicBezTo>
                    <a:pt x="414584" y="417166"/>
                    <a:pt x="402533" y="446260"/>
                    <a:pt x="381081" y="467712"/>
                  </a:cubicBezTo>
                  <a:cubicBezTo>
                    <a:pt x="359630" y="489163"/>
                    <a:pt x="330536" y="501214"/>
                    <a:pt x="300199" y="501214"/>
                  </a:cubicBezTo>
                  <a:lnTo>
                    <a:pt x="114384" y="501214"/>
                  </a:lnTo>
                  <a:cubicBezTo>
                    <a:pt x="84047" y="501214"/>
                    <a:pt x="54953" y="513266"/>
                    <a:pt x="33502" y="534717"/>
                  </a:cubicBezTo>
                  <a:cubicBezTo>
                    <a:pt x="12051" y="556168"/>
                    <a:pt x="0" y="585262"/>
                    <a:pt x="0" y="615598"/>
                  </a:cubicBezTo>
                  <a:lnTo>
                    <a:pt x="0" y="2648596"/>
                  </a:lnTo>
                  <a:cubicBezTo>
                    <a:pt x="0" y="2676734"/>
                    <a:pt x="10372" y="2703886"/>
                    <a:pt x="29133" y="2724858"/>
                  </a:cubicBezTo>
                  <a:lnTo>
                    <a:pt x="248999" y="2970641"/>
                  </a:lnTo>
                  <a:cubicBezTo>
                    <a:pt x="270698" y="2994898"/>
                    <a:pt x="301704" y="3008762"/>
                    <a:pt x="334250" y="3008762"/>
                  </a:cubicBezTo>
                  <a:lnTo>
                    <a:pt x="587615" y="3008762"/>
                  </a:lnTo>
                  <a:cubicBezTo>
                    <a:pt x="620162" y="3008763"/>
                    <a:pt x="651168" y="3022628"/>
                    <a:pt x="672868" y="3046885"/>
                  </a:cubicBezTo>
                  <a:lnTo>
                    <a:pt x="828844" y="3221247"/>
                  </a:lnTo>
                  <a:cubicBezTo>
                    <a:pt x="850543" y="3245505"/>
                    <a:pt x="881549" y="3259369"/>
                    <a:pt x="914095" y="3259369"/>
                  </a:cubicBezTo>
                  <a:lnTo>
                    <a:pt x="1622172" y="3259369"/>
                  </a:lnTo>
                  <a:cubicBezTo>
                    <a:pt x="1652508" y="3259370"/>
                    <a:pt x="1681603" y="3247318"/>
                    <a:pt x="1703054" y="3225867"/>
                  </a:cubicBezTo>
                  <a:cubicBezTo>
                    <a:pt x="1724505" y="3204416"/>
                    <a:pt x="1736557" y="3175322"/>
                    <a:pt x="1736557" y="3144985"/>
                  </a:cubicBezTo>
                  <a:lnTo>
                    <a:pt x="1736557" y="3008762"/>
                  </a:lnTo>
                  <a:lnTo>
                    <a:pt x="1736557" y="567445"/>
                  </a:lnTo>
                  <a:cubicBezTo>
                    <a:pt x="1736557" y="524794"/>
                    <a:pt x="1720835" y="483639"/>
                    <a:pt x="1692399" y="451851"/>
                  </a:cubicBezTo>
                  <a:close/>
                </a:path>
              </a:pathLst>
            </a:custGeom>
            <a:blipFill>
              <a:blip r:embed="rId2"/>
              <a:stretch>
                <a:fillRect l="-20384" t="0" r="-20384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-2700000">
            <a:off x="368790" y="148851"/>
            <a:ext cx="1319820" cy="1319820"/>
          </a:xfrm>
          <a:custGeom>
            <a:avLst/>
            <a:gdLst/>
            <a:ahLst/>
            <a:cxnLst/>
            <a:rect r="r" b="b" t="t" l="l"/>
            <a:pathLst>
              <a:path h="1319820" w="1319820">
                <a:moveTo>
                  <a:pt x="0" y="0"/>
                </a:moveTo>
                <a:lnTo>
                  <a:pt x="1319820" y="0"/>
                </a:lnTo>
                <a:lnTo>
                  <a:pt x="1319820" y="1319821"/>
                </a:lnTo>
                <a:lnTo>
                  <a:pt x="0" y="13198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5746341" y="7612448"/>
            <a:ext cx="2693412" cy="3291705"/>
          </a:xfrm>
          <a:custGeom>
            <a:avLst/>
            <a:gdLst/>
            <a:ahLst/>
            <a:cxnLst/>
            <a:rect r="r" b="b" t="t" l="l"/>
            <a:pathLst>
              <a:path h="3291705" w="2693412">
                <a:moveTo>
                  <a:pt x="2693413" y="0"/>
                </a:moveTo>
                <a:lnTo>
                  <a:pt x="0" y="0"/>
                </a:lnTo>
                <a:lnTo>
                  <a:pt x="0" y="3291704"/>
                </a:lnTo>
                <a:lnTo>
                  <a:pt x="2693413" y="3291704"/>
                </a:lnTo>
                <a:lnTo>
                  <a:pt x="2693413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836987">
            <a:off x="279384" y="8345537"/>
            <a:ext cx="1823750" cy="2228863"/>
          </a:xfrm>
          <a:custGeom>
            <a:avLst/>
            <a:gdLst/>
            <a:ahLst/>
            <a:cxnLst/>
            <a:rect r="r" b="b" t="t" l="l"/>
            <a:pathLst>
              <a:path h="2228863" w="1823750">
                <a:moveTo>
                  <a:pt x="0" y="0"/>
                </a:moveTo>
                <a:lnTo>
                  <a:pt x="1823750" y="0"/>
                </a:lnTo>
                <a:lnTo>
                  <a:pt x="1823750" y="2228863"/>
                </a:lnTo>
                <a:lnTo>
                  <a:pt x="0" y="22288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625175">
            <a:off x="654867" y="2392607"/>
            <a:ext cx="747666" cy="913746"/>
          </a:xfrm>
          <a:custGeom>
            <a:avLst/>
            <a:gdLst/>
            <a:ahLst/>
            <a:cxnLst/>
            <a:rect r="r" b="b" t="t" l="l"/>
            <a:pathLst>
              <a:path h="913746" w="747666">
                <a:moveTo>
                  <a:pt x="0" y="0"/>
                </a:moveTo>
                <a:lnTo>
                  <a:pt x="747666" y="0"/>
                </a:lnTo>
                <a:lnTo>
                  <a:pt x="747666" y="913746"/>
                </a:lnTo>
                <a:lnTo>
                  <a:pt x="0" y="9137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533413" y="154712"/>
            <a:ext cx="1394292" cy="1308099"/>
          </a:xfrm>
          <a:custGeom>
            <a:avLst/>
            <a:gdLst/>
            <a:ahLst/>
            <a:cxnLst/>
            <a:rect r="r" b="b" t="t" l="l"/>
            <a:pathLst>
              <a:path h="1308099" w="1394292">
                <a:moveTo>
                  <a:pt x="0" y="0"/>
                </a:moveTo>
                <a:lnTo>
                  <a:pt x="1394292" y="0"/>
                </a:lnTo>
                <a:lnTo>
                  <a:pt x="1394292" y="1308099"/>
                </a:lnTo>
                <a:lnTo>
                  <a:pt x="0" y="13080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757831" y="4934942"/>
            <a:ext cx="3029736" cy="4039648"/>
          </a:xfrm>
          <a:custGeom>
            <a:avLst/>
            <a:gdLst/>
            <a:ahLst/>
            <a:cxnLst/>
            <a:rect r="r" b="b" t="t" l="l"/>
            <a:pathLst>
              <a:path h="4039648" w="3029736">
                <a:moveTo>
                  <a:pt x="0" y="0"/>
                </a:moveTo>
                <a:lnTo>
                  <a:pt x="3029736" y="0"/>
                </a:lnTo>
                <a:lnTo>
                  <a:pt x="3029736" y="4039648"/>
                </a:lnTo>
                <a:lnTo>
                  <a:pt x="0" y="403964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744665" y="4703858"/>
            <a:ext cx="2676336" cy="3568448"/>
          </a:xfrm>
          <a:custGeom>
            <a:avLst/>
            <a:gdLst/>
            <a:ahLst/>
            <a:cxnLst/>
            <a:rect r="r" b="b" t="t" l="l"/>
            <a:pathLst>
              <a:path h="3568448" w="2676336">
                <a:moveTo>
                  <a:pt x="0" y="0"/>
                </a:moveTo>
                <a:lnTo>
                  <a:pt x="2676336" y="0"/>
                </a:lnTo>
                <a:lnTo>
                  <a:pt x="2676336" y="3568448"/>
                </a:lnTo>
                <a:lnTo>
                  <a:pt x="0" y="356844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640328" y="5497681"/>
            <a:ext cx="2822228" cy="3760619"/>
          </a:xfrm>
          <a:custGeom>
            <a:avLst/>
            <a:gdLst/>
            <a:ahLst/>
            <a:cxnLst/>
            <a:rect r="r" b="b" t="t" l="l"/>
            <a:pathLst>
              <a:path h="3760619" w="2822228">
                <a:moveTo>
                  <a:pt x="0" y="0"/>
                </a:moveTo>
                <a:lnTo>
                  <a:pt x="2822228" y="0"/>
                </a:lnTo>
                <a:lnTo>
                  <a:pt x="2822228" y="3760619"/>
                </a:lnTo>
                <a:lnTo>
                  <a:pt x="0" y="376061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3761114" y="4264216"/>
            <a:ext cx="4994084" cy="4994084"/>
            <a:chOff x="0" y="0"/>
            <a:chExt cx="6350000" cy="63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541020" y="537210"/>
              <a:ext cx="5255260" cy="5255260"/>
            </a:xfrm>
            <a:custGeom>
              <a:avLst/>
              <a:gdLst/>
              <a:ahLst/>
              <a:cxnLst/>
              <a:rect r="r" b="b" t="t" l="l"/>
              <a:pathLst>
                <a:path h="5255260" w="5255260">
                  <a:moveTo>
                    <a:pt x="2627630" y="0"/>
                  </a:moveTo>
                  <a:cubicBezTo>
                    <a:pt x="1176430" y="0"/>
                    <a:pt x="0" y="1176430"/>
                    <a:pt x="0" y="2627630"/>
                  </a:cubicBezTo>
                  <a:cubicBezTo>
                    <a:pt x="0" y="4078830"/>
                    <a:pt x="1176430" y="5255260"/>
                    <a:pt x="2627630" y="5255260"/>
                  </a:cubicBezTo>
                  <a:cubicBezTo>
                    <a:pt x="4078830" y="5255260"/>
                    <a:pt x="5255260" y="4078830"/>
                    <a:pt x="5255260" y="2627630"/>
                  </a:cubicBezTo>
                  <a:cubicBezTo>
                    <a:pt x="5255260" y="1176430"/>
                    <a:pt x="4078830" y="0"/>
                    <a:pt x="2627630" y="0"/>
                  </a:cubicBezTo>
                  <a:close/>
                </a:path>
              </a:pathLst>
            </a:custGeom>
            <a:blipFill>
              <a:blip r:embed="rId12"/>
              <a:stretch>
                <a:fillRect l="0" t="-9259" r="0" b="-9259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6489891" y="770662"/>
            <a:ext cx="5991835" cy="45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43"/>
              </a:lnSpc>
            </a:pPr>
            <a:r>
              <a:rPr lang="en-US" sz="2174">
                <a:solidFill>
                  <a:srgbClr val="DBEEFF"/>
                </a:solidFill>
                <a:latin typeface="TT Firs Neue"/>
                <a:ea typeface="TT Firs Neue"/>
                <a:cs typeface="TT Firs Neue"/>
                <a:sym typeface="TT Firs Neue"/>
              </a:rPr>
              <a:t> </a:t>
            </a:r>
          </a:p>
          <a:p>
            <a:pPr algn="l" marL="0" indent="0" lvl="0">
              <a:lnSpc>
                <a:spcPts val="3043"/>
              </a:lnSpc>
            </a:pPr>
          </a:p>
          <a:p>
            <a:pPr algn="l" marL="0" indent="0" lvl="0">
              <a:lnSpc>
                <a:spcPts val="3043"/>
              </a:lnSpc>
            </a:pPr>
          </a:p>
          <a:p>
            <a:pPr algn="l" marL="0" indent="0" lvl="0">
              <a:lnSpc>
                <a:spcPts val="3043"/>
              </a:lnSpc>
            </a:pPr>
            <a:r>
              <a:rPr lang="en-US" sz="2174">
                <a:solidFill>
                  <a:srgbClr val="DBEEFF"/>
                </a:solidFill>
                <a:latin typeface="Gagalin"/>
                <a:ea typeface="Gagalin"/>
                <a:cs typeface="Gagalin"/>
                <a:sym typeface="Gagalin"/>
              </a:rPr>
              <a:t> Облаци и дъжд.</a:t>
            </a:r>
          </a:p>
          <a:p>
            <a:pPr algn="l" marL="0" indent="0" lvl="0">
              <a:lnSpc>
                <a:spcPts val="3043"/>
              </a:lnSpc>
            </a:pPr>
          </a:p>
          <a:p>
            <a:pPr algn="l" marL="0" indent="0" lvl="0">
              <a:lnSpc>
                <a:spcPts val="3043"/>
              </a:lnSpc>
            </a:pPr>
            <a:r>
              <a:rPr lang="en-US" sz="2174">
                <a:solidFill>
                  <a:srgbClr val="DBEEFF"/>
                </a:solidFill>
                <a:latin typeface="Lumberjack"/>
                <a:ea typeface="Lumberjack"/>
                <a:cs typeface="Lumberjack"/>
                <a:sym typeface="Lumberjack"/>
              </a:rPr>
              <a:t>Как от облака се получава дъжд</a:t>
            </a:r>
          </a:p>
          <a:p>
            <a:pPr algn="l" marL="0" indent="0" lvl="0">
              <a:lnSpc>
                <a:spcPts val="3043"/>
              </a:lnSpc>
            </a:pPr>
            <a:r>
              <a:rPr lang="en-US" sz="2174">
                <a:solidFill>
                  <a:srgbClr val="DBEEFF"/>
                </a:solidFill>
                <a:latin typeface="Gagalin"/>
                <a:ea typeface="Gagalin"/>
                <a:cs typeface="Gagalin"/>
                <a:sym typeface="Gagalin"/>
              </a:rPr>
              <a:t>  </a:t>
            </a:r>
          </a:p>
          <a:p>
            <a:pPr algn="l" marL="0" indent="0" lvl="0">
              <a:lnSpc>
                <a:spcPts val="3043"/>
              </a:lnSpc>
            </a:pPr>
            <a:r>
              <a:rPr lang="en-US" sz="2174">
                <a:solidFill>
                  <a:srgbClr val="DBEEFF"/>
                </a:solidFill>
                <a:latin typeface="Gagalin"/>
                <a:ea typeface="Gagalin"/>
                <a:cs typeface="Gagalin"/>
                <a:sym typeface="Gagalin"/>
              </a:rPr>
              <a:t>https://www.youtube.com/shorts/90EjX1udjhk</a:t>
            </a:r>
          </a:p>
          <a:p>
            <a:pPr algn="l" marL="0" indent="0" lvl="0">
              <a:lnSpc>
                <a:spcPts val="3043"/>
              </a:lnSpc>
            </a:pPr>
            <a:r>
              <a:rPr lang="en-US" sz="2174">
                <a:solidFill>
                  <a:srgbClr val="DBEEFF"/>
                </a:solidFill>
                <a:latin typeface="TT Firs Neue"/>
                <a:ea typeface="TT Firs Neue"/>
                <a:cs typeface="TT Firs Neue"/>
                <a:sym typeface="TT Firs Neue"/>
              </a:rPr>
              <a:t> </a:t>
            </a:r>
          </a:p>
          <a:p>
            <a:pPr algn="l" marL="0" indent="0" lvl="0">
              <a:lnSpc>
                <a:spcPts val="3043"/>
              </a:lnSpc>
            </a:pPr>
            <a:r>
              <a:rPr lang="en-US" sz="2174">
                <a:solidFill>
                  <a:srgbClr val="DBEEFF"/>
                </a:solidFill>
                <a:latin typeface="TT Firs Neue"/>
                <a:ea typeface="TT Firs Neue"/>
                <a:cs typeface="TT Firs Neue"/>
                <a:sym typeface="TT Firs Neue"/>
              </a:rPr>
              <a:t> </a:t>
            </a:r>
          </a:p>
          <a:p>
            <a:pPr algn="l" marL="0" indent="0" lvl="0">
              <a:lnSpc>
                <a:spcPts val="3043"/>
              </a:lnSpc>
            </a:pPr>
          </a:p>
          <a:p>
            <a:pPr algn="l">
              <a:lnSpc>
                <a:spcPts val="3043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2927705" y="265836"/>
            <a:ext cx="5512048" cy="1171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4500" spc="-247">
                <a:solidFill>
                  <a:srgbClr val="DBEEFF"/>
                </a:solidFill>
                <a:latin typeface="Allerta Stencil"/>
                <a:ea typeface="Allerta Stencil"/>
                <a:cs typeface="Allerta Stencil"/>
                <a:sym typeface="Allerta Stencil"/>
              </a:rPr>
              <a:t>Водата и нейният кръговрат</a:t>
            </a:r>
            <a:r>
              <a:rPr lang="en-US" sz="4500" spc="-247">
                <a:solidFill>
                  <a:srgbClr val="DBEEFF"/>
                </a:solidFill>
                <a:latin typeface="Allerta Stencil"/>
                <a:ea typeface="Allerta Stencil"/>
                <a:cs typeface="Allerta Stencil"/>
                <a:sym typeface="Allerta Stencil"/>
              </a:rPr>
              <a:t>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5446" y="1389787"/>
            <a:ext cx="5512048" cy="438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DBEEFF"/>
                </a:solidFill>
                <a:latin typeface="Gagalin"/>
                <a:ea typeface="Gagalin"/>
                <a:cs typeface="Gagalin"/>
                <a:sym typeface="Gagalin"/>
              </a:rPr>
              <a:t>Кръг</a:t>
            </a:r>
            <a:r>
              <a:rPr lang="en-US" sz="2600">
                <a:solidFill>
                  <a:srgbClr val="DBEEFF"/>
                </a:solidFill>
                <a:latin typeface="Gagalin"/>
                <a:ea typeface="Gagalin"/>
                <a:cs typeface="Gagalin"/>
                <a:sym typeface="Gagalin"/>
              </a:rPr>
              <a:t>оврат на водата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003496" y="2792330"/>
            <a:ext cx="4918121" cy="9364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00"/>
              </a:lnSpc>
            </a:pPr>
            <a:r>
              <a:rPr lang="en-US" sz="2714">
                <a:solidFill>
                  <a:srgbClr val="DBEEFF"/>
                </a:solidFill>
                <a:latin typeface="Gagalin"/>
                <a:ea typeface="Gagalin"/>
                <a:cs typeface="Gagalin"/>
                <a:sym typeface="Gagalin"/>
              </a:rPr>
              <a:t>“Х</a:t>
            </a:r>
            <a:r>
              <a:rPr lang="en-US" sz="2714">
                <a:solidFill>
                  <a:srgbClr val="DBEEFF"/>
                </a:solidFill>
                <a:latin typeface="Gagalin"/>
                <a:ea typeface="Gagalin"/>
                <a:cs typeface="Gagalin"/>
                <a:sym typeface="Gagalin"/>
              </a:rPr>
              <a:t>одеща вода“ – абсорбция на течности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-2836987">
            <a:off x="1554209" y="8236377"/>
            <a:ext cx="1823750" cy="2228863"/>
          </a:xfrm>
          <a:custGeom>
            <a:avLst/>
            <a:gdLst/>
            <a:ahLst/>
            <a:cxnLst/>
            <a:rect r="r" b="b" t="t" l="l"/>
            <a:pathLst>
              <a:path h="2228863" w="1823750">
                <a:moveTo>
                  <a:pt x="0" y="0"/>
                </a:moveTo>
                <a:lnTo>
                  <a:pt x="1823750" y="0"/>
                </a:lnTo>
                <a:lnTo>
                  <a:pt x="1823750" y="2228863"/>
                </a:lnTo>
                <a:lnTo>
                  <a:pt x="0" y="22288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0427" r="0" b="-10042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9975170">
            <a:off x="9157014" y="8139020"/>
            <a:ext cx="2965870" cy="2507509"/>
          </a:xfrm>
          <a:custGeom>
            <a:avLst/>
            <a:gdLst/>
            <a:ahLst/>
            <a:cxnLst/>
            <a:rect r="r" b="b" t="t" l="l"/>
            <a:pathLst>
              <a:path h="2507509" w="2965870">
                <a:moveTo>
                  <a:pt x="0" y="0"/>
                </a:moveTo>
                <a:lnTo>
                  <a:pt x="2965870" y="0"/>
                </a:lnTo>
                <a:lnTo>
                  <a:pt x="2965870" y="2507508"/>
                </a:lnTo>
                <a:lnTo>
                  <a:pt x="0" y="25075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4299522">
            <a:off x="6165091" y="-1790454"/>
            <a:ext cx="3740606" cy="3162512"/>
          </a:xfrm>
          <a:custGeom>
            <a:avLst/>
            <a:gdLst/>
            <a:ahLst/>
            <a:cxnLst/>
            <a:rect r="r" b="b" t="t" l="l"/>
            <a:pathLst>
              <a:path h="3162512" w="3740606">
                <a:moveTo>
                  <a:pt x="0" y="0"/>
                </a:moveTo>
                <a:lnTo>
                  <a:pt x="3740605" y="0"/>
                </a:lnTo>
                <a:lnTo>
                  <a:pt x="3740605" y="3162512"/>
                </a:lnTo>
                <a:lnTo>
                  <a:pt x="0" y="31625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772561" y="273445"/>
            <a:ext cx="7447634" cy="1364498"/>
            <a:chOff x="0" y="0"/>
            <a:chExt cx="1848642" cy="33869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48642" cy="338694"/>
            </a:xfrm>
            <a:custGeom>
              <a:avLst/>
              <a:gdLst/>
              <a:ahLst/>
              <a:cxnLst/>
              <a:rect r="r" b="b" t="t" l="l"/>
              <a:pathLst>
                <a:path h="338694" w="1848642">
                  <a:moveTo>
                    <a:pt x="36383" y="0"/>
                  </a:moveTo>
                  <a:lnTo>
                    <a:pt x="1812259" y="0"/>
                  </a:lnTo>
                  <a:cubicBezTo>
                    <a:pt x="1821908" y="0"/>
                    <a:pt x="1831162" y="3833"/>
                    <a:pt x="1837985" y="10656"/>
                  </a:cubicBezTo>
                  <a:cubicBezTo>
                    <a:pt x="1844809" y="17479"/>
                    <a:pt x="1848642" y="26734"/>
                    <a:pt x="1848642" y="36383"/>
                  </a:cubicBezTo>
                  <a:lnTo>
                    <a:pt x="1848642" y="302311"/>
                  </a:lnTo>
                  <a:cubicBezTo>
                    <a:pt x="1848642" y="311960"/>
                    <a:pt x="1844809" y="321214"/>
                    <a:pt x="1837985" y="328038"/>
                  </a:cubicBezTo>
                  <a:cubicBezTo>
                    <a:pt x="1831162" y="334861"/>
                    <a:pt x="1821908" y="338694"/>
                    <a:pt x="1812259" y="338694"/>
                  </a:cubicBezTo>
                  <a:lnTo>
                    <a:pt x="36383" y="338694"/>
                  </a:lnTo>
                  <a:cubicBezTo>
                    <a:pt x="26734" y="338694"/>
                    <a:pt x="17479" y="334861"/>
                    <a:pt x="10656" y="328038"/>
                  </a:cubicBezTo>
                  <a:cubicBezTo>
                    <a:pt x="3833" y="321214"/>
                    <a:pt x="0" y="311960"/>
                    <a:pt x="0" y="302311"/>
                  </a:cubicBezTo>
                  <a:lnTo>
                    <a:pt x="0" y="36383"/>
                  </a:lnTo>
                  <a:cubicBezTo>
                    <a:pt x="0" y="26734"/>
                    <a:pt x="3833" y="17479"/>
                    <a:pt x="10656" y="10656"/>
                  </a:cubicBezTo>
                  <a:cubicBezTo>
                    <a:pt x="17479" y="3833"/>
                    <a:pt x="26734" y="0"/>
                    <a:pt x="36383" y="0"/>
                  </a:cubicBezTo>
                  <a:close/>
                </a:path>
              </a:pathLst>
            </a:custGeom>
            <a:solidFill>
              <a:srgbClr val="FEFF86"/>
            </a:solidFill>
            <a:ln cap="rnd">
              <a:noFill/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848642" cy="3863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-2524501">
            <a:off x="14650603" y="5451479"/>
            <a:ext cx="3963082" cy="3350606"/>
          </a:xfrm>
          <a:custGeom>
            <a:avLst/>
            <a:gdLst/>
            <a:ahLst/>
            <a:cxnLst/>
            <a:rect r="r" b="b" t="t" l="l"/>
            <a:pathLst>
              <a:path h="3350606" w="3963082">
                <a:moveTo>
                  <a:pt x="0" y="0"/>
                </a:moveTo>
                <a:lnTo>
                  <a:pt x="3963082" y="0"/>
                </a:lnTo>
                <a:lnTo>
                  <a:pt x="3963082" y="3350606"/>
                </a:lnTo>
                <a:lnTo>
                  <a:pt x="0" y="3350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2700000">
            <a:off x="770510" y="8746223"/>
            <a:ext cx="1132555" cy="1132555"/>
          </a:xfrm>
          <a:custGeom>
            <a:avLst/>
            <a:gdLst/>
            <a:ahLst/>
            <a:cxnLst/>
            <a:rect r="r" b="b" t="t" l="l"/>
            <a:pathLst>
              <a:path h="1132555" w="1132555">
                <a:moveTo>
                  <a:pt x="0" y="0"/>
                </a:moveTo>
                <a:lnTo>
                  <a:pt x="1132556" y="0"/>
                </a:lnTo>
                <a:lnTo>
                  <a:pt x="1132556" y="1132556"/>
                </a:lnTo>
                <a:lnTo>
                  <a:pt x="0" y="1132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5400000">
            <a:off x="16480645" y="8503435"/>
            <a:ext cx="691189" cy="1959556"/>
          </a:xfrm>
          <a:custGeom>
            <a:avLst/>
            <a:gdLst/>
            <a:ahLst/>
            <a:cxnLst/>
            <a:rect r="r" b="b" t="t" l="l"/>
            <a:pathLst>
              <a:path h="1959556" w="691189">
                <a:moveTo>
                  <a:pt x="0" y="0"/>
                </a:moveTo>
                <a:lnTo>
                  <a:pt x="691189" y="0"/>
                </a:lnTo>
                <a:lnTo>
                  <a:pt x="691189" y="1959556"/>
                </a:lnTo>
                <a:lnTo>
                  <a:pt x="0" y="19595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333109" y="-2238320"/>
            <a:ext cx="1431454" cy="4058245"/>
          </a:xfrm>
          <a:custGeom>
            <a:avLst/>
            <a:gdLst/>
            <a:ahLst/>
            <a:cxnLst/>
            <a:rect r="r" b="b" t="t" l="l"/>
            <a:pathLst>
              <a:path h="4058245" w="1431454">
                <a:moveTo>
                  <a:pt x="0" y="0"/>
                </a:moveTo>
                <a:lnTo>
                  <a:pt x="1431454" y="0"/>
                </a:lnTo>
                <a:lnTo>
                  <a:pt x="1431454" y="4058245"/>
                </a:lnTo>
                <a:lnTo>
                  <a:pt x="0" y="40582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true" rot="5400000">
            <a:off x="6385810" y="8271832"/>
            <a:ext cx="943610" cy="2675183"/>
          </a:xfrm>
          <a:custGeom>
            <a:avLst/>
            <a:gdLst/>
            <a:ahLst/>
            <a:cxnLst/>
            <a:rect r="r" b="b" t="t" l="l"/>
            <a:pathLst>
              <a:path h="2675183" w="943610">
                <a:moveTo>
                  <a:pt x="943610" y="2675183"/>
                </a:moveTo>
                <a:lnTo>
                  <a:pt x="0" y="2675183"/>
                </a:lnTo>
                <a:lnTo>
                  <a:pt x="0" y="0"/>
                </a:lnTo>
                <a:lnTo>
                  <a:pt x="943610" y="0"/>
                </a:lnTo>
                <a:lnTo>
                  <a:pt x="943610" y="2675183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664079" y="338636"/>
            <a:ext cx="1664598" cy="1029970"/>
          </a:xfrm>
          <a:custGeom>
            <a:avLst/>
            <a:gdLst/>
            <a:ahLst/>
            <a:cxnLst/>
            <a:rect r="r" b="b" t="t" l="l"/>
            <a:pathLst>
              <a:path h="1029970" w="1664598">
                <a:moveTo>
                  <a:pt x="0" y="0"/>
                </a:moveTo>
                <a:lnTo>
                  <a:pt x="1664598" y="0"/>
                </a:lnTo>
                <a:lnTo>
                  <a:pt x="1664598" y="1029970"/>
                </a:lnTo>
                <a:lnTo>
                  <a:pt x="0" y="102997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91227" y="3566436"/>
            <a:ext cx="3841406" cy="5118673"/>
          </a:xfrm>
          <a:custGeom>
            <a:avLst/>
            <a:gdLst/>
            <a:ahLst/>
            <a:cxnLst/>
            <a:rect r="r" b="b" t="t" l="l"/>
            <a:pathLst>
              <a:path h="5118673" w="3841406">
                <a:moveTo>
                  <a:pt x="0" y="0"/>
                </a:moveTo>
                <a:lnTo>
                  <a:pt x="3841406" y="0"/>
                </a:lnTo>
                <a:lnTo>
                  <a:pt x="3841406" y="5118673"/>
                </a:lnTo>
                <a:lnTo>
                  <a:pt x="0" y="511867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450721" y="4665921"/>
            <a:ext cx="3877956" cy="5032222"/>
          </a:xfrm>
          <a:custGeom>
            <a:avLst/>
            <a:gdLst/>
            <a:ahLst/>
            <a:cxnLst/>
            <a:rect r="r" b="b" t="t" l="l"/>
            <a:pathLst>
              <a:path h="5032222" w="3877956">
                <a:moveTo>
                  <a:pt x="0" y="0"/>
                </a:moveTo>
                <a:lnTo>
                  <a:pt x="3877956" y="0"/>
                </a:lnTo>
                <a:lnTo>
                  <a:pt x="3877956" y="5032222"/>
                </a:lnTo>
                <a:lnTo>
                  <a:pt x="0" y="503222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769128" y="4757585"/>
            <a:ext cx="3003433" cy="4004577"/>
          </a:xfrm>
          <a:custGeom>
            <a:avLst/>
            <a:gdLst/>
            <a:ahLst/>
            <a:cxnLst/>
            <a:rect r="r" b="b" t="t" l="l"/>
            <a:pathLst>
              <a:path h="4004577" w="3003433">
                <a:moveTo>
                  <a:pt x="0" y="0"/>
                </a:moveTo>
                <a:lnTo>
                  <a:pt x="3003433" y="0"/>
                </a:lnTo>
                <a:lnTo>
                  <a:pt x="3003433" y="4004578"/>
                </a:lnTo>
                <a:lnTo>
                  <a:pt x="0" y="400457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0896208" y="503869"/>
            <a:ext cx="5735936" cy="906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00"/>
              </a:lnSpc>
            </a:pPr>
            <a:r>
              <a:rPr lang="en-US" sz="6800" spc="-374">
                <a:solidFill>
                  <a:srgbClr val="FF2E60"/>
                </a:solidFill>
                <a:latin typeface="Allerta Stencil"/>
                <a:ea typeface="Allerta Stencil"/>
                <a:cs typeface="Allerta Stencil"/>
                <a:sym typeface="Allerta Stencil"/>
              </a:rPr>
              <a:t>Вода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65782" y="380999"/>
            <a:ext cx="3616501" cy="8073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72"/>
              </a:lnSpc>
            </a:pPr>
            <a:r>
              <a:rPr lang="en-US" sz="2337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Л</a:t>
            </a:r>
            <a:r>
              <a:rPr lang="en-US" sz="2337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ава в чаша- вода и масло не се смесват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462594" y="2387436"/>
            <a:ext cx="3616501" cy="397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72"/>
              </a:lnSpc>
            </a:pPr>
            <a:r>
              <a:rPr lang="en-US" sz="2337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Водно колело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955926" y="2109490"/>
            <a:ext cx="3616501" cy="3813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32"/>
              </a:lnSpc>
            </a:pPr>
            <a:r>
              <a:rPr lang="en-US" sz="2237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Пречистване на вода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5674" y="1580793"/>
            <a:ext cx="4143903" cy="1762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22"/>
              </a:lnSpc>
            </a:pPr>
            <a:r>
              <a:rPr lang="en-US" sz="2516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В този опит показваме ,че мазнините се разтварят във вода и са по леки от нея.</a:t>
            </a:r>
          </a:p>
          <a:p>
            <a:pPr algn="ctr">
              <a:lnSpc>
                <a:spcPts val="3522"/>
              </a:lnSpc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7316129" y="3146607"/>
            <a:ext cx="3909429" cy="1239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23"/>
              </a:lnSpc>
            </a:pPr>
            <a:r>
              <a:rPr lang="en-US" sz="2373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Това е опит ,който показва как движещата се вода може да извършва механична работа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828045" y="2746265"/>
            <a:ext cx="3538182" cy="1872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7"/>
              </a:lnSpc>
            </a:pPr>
            <a:r>
              <a:rPr lang="en-US" sz="2148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Опитът показва как замърсената вода може да се пречисти чрез преминаване през различни филтриращи материали</a:t>
            </a:r>
          </a:p>
        </p:txBody>
      </p:sp>
      <p:pic>
        <p:nvPicPr>
          <p:cNvPr name="Picture 24" id="24"/>
          <p:cNvPicPr>
            <a:picLocks noChangeAspect="true"/>
          </p:cNvPicPr>
          <p:nvPr>
            <a:videoFile r:link="rId14"/>
          </p:nvPr>
        </p:nvPicPr>
        <p:blipFill>
          <a:blip r:embed="rId13"/>
          <a:stretch>
            <a:fillRect/>
          </a:stretch>
        </p:blipFill>
        <p:spPr>
          <a:xfrm rot="0">
            <a:off x="4602334" y="4665921"/>
            <a:ext cx="2490518" cy="4431047"/>
          </a:xfrm>
          <a:prstGeom prst="rect">
            <a:avLst/>
          </a:prstGeom>
        </p:spPr>
      </p:pic>
      <p:sp>
        <p:nvSpPr>
          <p:cNvPr name="TextBox 25" id="25"/>
          <p:cNvSpPr txBox="true"/>
          <p:nvPr/>
        </p:nvSpPr>
        <p:spPr>
          <a:xfrm rot="0">
            <a:off x="5569363" y="3537861"/>
            <a:ext cx="3781" cy="342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9"/>
              </a:lnSpc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3782282" y="3563157"/>
            <a:ext cx="3909429" cy="4064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23"/>
              </a:lnSpc>
            </a:pPr>
            <a:r>
              <a:rPr lang="en-US" sz="2373" u="sng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  <a:hlinkClick r:id="rId15" tooltip="https://youtube.com/shorts/19S9wlp6KFg"/>
              </a:rPr>
              <a:t>Палави бурканчета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0427" r="0" b="-10042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9975170">
            <a:off x="15505468" y="8004546"/>
            <a:ext cx="2965870" cy="2507509"/>
          </a:xfrm>
          <a:custGeom>
            <a:avLst/>
            <a:gdLst/>
            <a:ahLst/>
            <a:cxnLst/>
            <a:rect r="r" b="b" t="t" l="l"/>
            <a:pathLst>
              <a:path h="2507509" w="2965870">
                <a:moveTo>
                  <a:pt x="0" y="0"/>
                </a:moveTo>
                <a:lnTo>
                  <a:pt x="2965871" y="0"/>
                </a:lnTo>
                <a:lnTo>
                  <a:pt x="2965871" y="2507508"/>
                </a:lnTo>
                <a:lnTo>
                  <a:pt x="0" y="25075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836987">
            <a:off x="965910" y="7202196"/>
            <a:ext cx="2603345" cy="3181631"/>
          </a:xfrm>
          <a:custGeom>
            <a:avLst/>
            <a:gdLst/>
            <a:ahLst/>
            <a:cxnLst/>
            <a:rect r="r" b="b" t="t" l="l"/>
            <a:pathLst>
              <a:path h="3181631" w="2603345">
                <a:moveTo>
                  <a:pt x="0" y="0"/>
                </a:moveTo>
                <a:lnTo>
                  <a:pt x="2603345" y="0"/>
                </a:lnTo>
                <a:lnTo>
                  <a:pt x="2603345" y="3181631"/>
                </a:lnTo>
                <a:lnTo>
                  <a:pt x="0" y="31816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5400000">
            <a:off x="16115796" y="1493389"/>
            <a:ext cx="943610" cy="2675183"/>
          </a:xfrm>
          <a:custGeom>
            <a:avLst/>
            <a:gdLst/>
            <a:ahLst/>
            <a:cxnLst/>
            <a:rect r="r" b="b" t="t" l="l"/>
            <a:pathLst>
              <a:path h="2675183" w="943610">
                <a:moveTo>
                  <a:pt x="943610" y="2675183"/>
                </a:moveTo>
                <a:lnTo>
                  <a:pt x="0" y="2675183"/>
                </a:lnTo>
                <a:lnTo>
                  <a:pt x="0" y="0"/>
                </a:lnTo>
                <a:lnTo>
                  <a:pt x="943610" y="0"/>
                </a:lnTo>
                <a:lnTo>
                  <a:pt x="943610" y="2675183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836987">
            <a:off x="2707042" y="7434032"/>
            <a:ext cx="2603345" cy="3181631"/>
          </a:xfrm>
          <a:custGeom>
            <a:avLst/>
            <a:gdLst/>
            <a:ahLst/>
            <a:cxnLst/>
            <a:rect r="r" b="b" t="t" l="l"/>
            <a:pathLst>
              <a:path h="3181631" w="2603345">
                <a:moveTo>
                  <a:pt x="0" y="0"/>
                </a:moveTo>
                <a:lnTo>
                  <a:pt x="2603345" y="0"/>
                </a:lnTo>
                <a:lnTo>
                  <a:pt x="2603345" y="3181631"/>
                </a:lnTo>
                <a:lnTo>
                  <a:pt x="0" y="31816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840366" y="593109"/>
            <a:ext cx="7447634" cy="1364498"/>
            <a:chOff x="0" y="0"/>
            <a:chExt cx="1848642" cy="33869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848642" cy="338694"/>
            </a:xfrm>
            <a:custGeom>
              <a:avLst/>
              <a:gdLst/>
              <a:ahLst/>
              <a:cxnLst/>
              <a:rect r="r" b="b" t="t" l="l"/>
              <a:pathLst>
                <a:path h="338694" w="1848642">
                  <a:moveTo>
                    <a:pt x="36383" y="0"/>
                  </a:moveTo>
                  <a:lnTo>
                    <a:pt x="1812259" y="0"/>
                  </a:lnTo>
                  <a:cubicBezTo>
                    <a:pt x="1821908" y="0"/>
                    <a:pt x="1831162" y="3833"/>
                    <a:pt x="1837985" y="10656"/>
                  </a:cubicBezTo>
                  <a:cubicBezTo>
                    <a:pt x="1844809" y="17479"/>
                    <a:pt x="1848642" y="26734"/>
                    <a:pt x="1848642" y="36383"/>
                  </a:cubicBezTo>
                  <a:lnTo>
                    <a:pt x="1848642" y="302311"/>
                  </a:lnTo>
                  <a:cubicBezTo>
                    <a:pt x="1848642" y="311960"/>
                    <a:pt x="1844809" y="321214"/>
                    <a:pt x="1837985" y="328038"/>
                  </a:cubicBezTo>
                  <a:cubicBezTo>
                    <a:pt x="1831162" y="334861"/>
                    <a:pt x="1821908" y="338694"/>
                    <a:pt x="1812259" y="338694"/>
                  </a:cubicBezTo>
                  <a:lnTo>
                    <a:pt x="36383" y="338694"/>
                  </a:lnTo>
                  <a:cubicBezTo>
                    <a:pt x="26734" y="338694"/>
                    <a:pt x="17479" y="334861"/>
                    <a:pt x="10656" y="328038"/>
                  </a:cubicBezTo>
                  <a:cubicBezTo>
                    <a:pt x="3833" y="321214"/>
                    <a:pt x="0" y="311960"/>
                    <a:pt x="0" y="302311"/>
                  </a:cubicBezTo>
                  <a:lnTo>
                    <a:pt x="0" y="36383"/>
                  </a:lnTo>
                  <a:cubicBezTo>
                    <a:pt x="0" y="26734"/>
                    <a:pt x="3833" y="17479"/>
                    <a:pt x="10656" y="10656"/>
                  </a:cubicBezTo>
                  <a:cubicBezTo>
                    <a:pt x="17479" y="3833"/>
                    <a:pt x="26734" y="0"/>
                    <a:pt x="36383" y="0"/>
                  </a:cubicBezTo>
                  <a:close/>
                </a:path>
              </a:pathLst>
            </a:custGeom>
            <a:solidFill>
              <a:srgbClr val="FEFF86"/>
            </a:solidFill>
            <a:ln cap="rnd">
              <a:noFill/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848642" cy="3863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1249543" y="668488"/>
            <a:ext cx="5735936" cy="906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00"/>
              </a:lnSpc>
            </a:pPr>
            <a:r>
              <a:rPr lang="en-US" sz="6800" spc="-374">
                <a:solidFill>
                  <a:srgbClr val="FF2E60"/>
                </a:solidFill>
                <a:latin typeface="Allerta Stencil"/>
                <a:ea typeface="Allerta Stencil"/>
                <a:cs typeface="Allerta Stencil"/>
                <a:sym typeface="Allerta Stencil"/>
              </a:rPr>
              <a:t>Вода 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4117511" y="593109"/>
            <a:ext cx="1664598" cy="1029970"/>
          </a:xfrm>
          <a:custGeom>
            <a:avLst/>
            <a:gdLst/>
            <a:ahLst/>
            <a:cxnLst/>
            <a:rect r="r" b="b" t="t" l="l"/>
            <a:pathLst>
              <a:path h="1029970" w="1664598">
                <a:moveTo>
                  <a:pt x="0" y="0"/>
                </a:moveTo>
                <a:lnTo>
                  <a:pt x="1664598" y="0"/>
                </a:lnTo>
                <a:lnTo>
                  <a:pt x="1664598" y="1029970"/>
                </a:lnTo>
                <a:lnTo>
                  <a:pt x="0" y="102997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140776" y="2359175"/>
            <a:ext cx="3332235" cy="5923973"/>
          </a:xfrm>
          <a:custGeom>
            <a:avLst/>
            <a:gdLst/>
            <a:ahLst/>
            <a:cxnLst/>
            <a:rect r="r" b="b" t="t" l="l"/>
            <a:pathLst>
              <a:path h="5923973" w="3332235">
                <a:moveTo>
                  <a:pt x="0" y="0"/>
                </a:moveTo>
                <a:lnTo>
                  <a:pt x="3332235" y="0"/>
                </a:lnTo>
                <a:lnTo>
                  <a:pt x="3332235" y="5923974"/>
                </a:lnTo>
                <a:lnTo>
                  <a:pt x="0" y="592397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127969" y="1466115"/>
            <a:ext cx="5858123" cy="905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13"/>
              </a:lnSpc>
              <a:spcBef>
                <a:spcPct val="0"/>
              </a:spcBef>
            </a:pPr>
            <a:r>
              <a:rPr lang="en-US" sz="2581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Какво се получава от морската вода?</a:t>
            </a:r>
          </a:p>
          <a:p>
            <a:pPr algn="ctr">
              <a:lnSpc>
                <a:spcPts val="3613"/>
              </a:lnSpc>
              <a:spcBef>
                <a:spcPct val="0"/>
              </a:spcBef>
            </a:pPr>
            <a:r>
              <a:rPr lang="en-US" sz="2581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 СОЛ!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9224432" y="5944901"/>
            <a:ext cx="2274156" cy="3883298"/>
          </a:xfrm>
          <a:custGeom>
            <a:avLst/>
            <a:gdLst/>
            <a:ahLst/>
            <a:cxnLst/>
            <a:rect r="r" b="b" t="t" l="l"/>
            <a:pathLst>
              <a:path h="3883298" w="2274156">
                <a:moveTo>
                  <a:pt x="0" y="0"/>
                </a:moveTo>
                <a:lnTo>
                  <a:pt x="2274156" y="0"/>
                </a:lnTo>
                <a:lnTo>
                  <a:pt x="2274156" y="3883297"/>
                </a:lnTo>
                <a:lnTo>
                  <a:pt x="0" y="388329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652653" y="6353090"/>
            <a:ext cx="3129456" cy="3649511"/>
          </a:xfrm>
          <a:custGeom>
            <a:avLst/>
            <a:gdLst/>
            <a:ahLst/>
            <a:cxnLst/>
            <a:rect r="r" b="b" t="t" l="l"/>
            <a:pathLst>
              <a:path h="3649511" w="3129456">
                <a:moveTo>
                  <a:pt x="0" y="0"/>
                </a:moveTo>
                <a:lnTo>
                  <a:pt x="3129456" y="0"/>
                </a:lnTo>
                <a:lnTo>
                  <a:pt x="3129456" y="3649511"/>
                </a:lnTo>
                <a:lnTo>
                  <a:pt x="0" y="364951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5797388" y="4348993"/>
            <a:ext cx="5869189" cy="7945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6"/>
              </a:lnSpc>
            </a:pPr>
            <a:r>
              <a:rPr lang="en-US" sz="2325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 Налягане на водата: </a:t>
            </a:r>
          </a:p>
          <a:p>
            <a:pPr algn="ctr">
              <a:lnSpc>
                <a:spcPts val="3256"/>
              </a:lnSpc>
            </a:pPr>
            <a:r>
              <a:rPr lang="en-US" sz="2325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Чешма.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4078468" y="3695483"/>
            <a:ext cx="2885732" cy="2390906"/>
            <a:chOff x="0" y="0"/>
            <a:chExt cx="1635463" cy="135502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635465" cy="1355025"/>
            </a:xfrm>
            <a:custGeom>
              <a:avLst/>
              <a:gdLst/>
              <a:ahLst/>
              <a:cxnLst/>
              <a:rect r="r" b="b" t="t" l="l"/>
              <a:pathLst>
                <a:path h="1355025" w="1635465">
                  <a:moveTo>
                    <a:pt x="1288506" y="0"/>
                  </a:moveTo>
                  <a:lnTo>
                    <a:pt x="148415" y="0"/>
                  </a:lnTo>
                  <a:cubicBezTo>
                    <a:pt x="66448" y="0"/>
                    <a:pt x="0" y="66448"/>
                    <a:pt x="0" y="148415"/>
                  </a:cubicBezTo>
                  <a:lnTo>
                    <a:pt x="0" y="1075632"/>
                  </a:lnTo>
                  <a:cubicBezTo>
                    <a:pt x="0" y="1112143"/>
                    <a:pt x="13458" y="1147373"/>
                    <a:pt x="37800" y="1174584"/>
                  </a:cubicBezTo>
                  <a:lnTo>
                    <a:pt x="154967" y="1305561"/>
                  </a:lnTo>
                  <a:cubicBezTo>
                    <a:pt x="183122" y="1337036"/>
                    <a:pt x="223353" y="1355026"/>
                    <a:pt x="265584" y="1355025"/>
                  </a:cubicBezTo>
                  <a:lnTo>
                    <a:pt x="1487049" y="1355025"/>
                  </a:lnTo>
                  <a:cubicBezTo>
                    <a:pt x="1526411" y="1355025"/>
                    <a:pt x="1564162" y="1339389"/>
                    <a:pt x="1591995" y="1311556"/>
                  </a:cubicBezTo>
                  <a:cubicBezTo>
                    <a:pt x="1619828" y="1283722"/>
                    <a:pt x="1635465" y="1245972"/>
                    <a:pt x="1635465" y="1206610"/>
                  </a:cubicBezTo>
                  <a:lnTo>
                    <a:pt x="1635465" y="366141"/>
                  </a:lnTo>
                  <a:cubicBezTo>
                    <a:pt x="1635465" y="329143"/>
                    <a:pt x="1621646" y="293478"/>
                    <a:pt x="1596716" y="266140"/>
                  </a:cubicBezTo>
                  <a:lnTo>
                    <a:pt x="1398173" y="48414"/>
                  </a:lnTo>
                  <a:cubicBezTo>
                    <a:pt x="1370051" y="17574"/>
                    <a:pt x="1330243" y="0"/>
                    <a:pt x="1288506" y="0"/>
                  </a:cubicBezTo>
                  <a:close/>
                </a:path>
              </a:pathLst>
            </a:custGeom>
            <a:blipFill>
              <a:blip r:embed="rId13"/>
              <a:stretch>
                <a:fillRect l="0" t="-12763" r="0" b="-12763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0541202" y="3440328"/>
            <a:ext cx="2948026" cy="2442519"/>
            <a:chOff x="0" y="0"/>
            <a:chExt cx="1635463" cy="135502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635465" cy="1355025"/>
            </a:xfrm>
            <a:custGeom>
              <a:avLst/>
              <a:gdLst/>
              <a:ahLst/>
              <a:cxnLst/>
              <a:rect r="r" b="b" t="t" l="l"/>
              <a:pathLst>
                <a:path h="1355025" w="1635465">
                  <a:moveTo>
                    <a:pt x="1288506" y="0"/>
                  </a:moveTo>
                  <a:lnTo>
                    <a:pt x="148415" y="0"/>
                  </a:lnTo>
                  <a:cubicBezTo>
                    <a:pt x="66448" y="0"/>
                    <a:pt x="0" y="66448"/>
                    <a:pt x="0" y="148415"/>
                  </a:cubicBezTo>
                  <a:lnTo>
                    <a:pt x="0" y="1075632"/>
                  </a:lnTo>
                  <a:cubicBezTo>
                    <a:pt x="0" y="1112143"/>
                    <a:pt x="13458" y="1147373"/>
                    <a:pt x="37800" y="1174584"/>
                  </a:cubicBezTo>
                  <a:lnTo>
                    <a:pt x="154967" y="1305561"/>
                  </a:lnTo>
                  <a:cubicBezTo>
                    <a:pt x="183122" y="1337036"/>
                    <a:pt x="223353" y="1355026"/>
                    <a:pt x="265584" y="1355025"/>
                  </a:cubicBezTo>
                  <a:lnTo>
                    <a:pt x="1487049" y="1355025"/>
                  </a:lnTo>
                  <a:cubicBezTo>
                    <a:pt x="1526411" y="1355025"/>
                    <a:pt x="1564162" y="1339389"/>
                    <a:pt x="1591995" y="1311556"/>
                  </a:cubicBezTo>
                  <a:cubicBezTo>
                    <a:pt x="1619828" y="1283722"/>
                    <a:pt x="1635465" y="1245972"/>
                    <a:pt x="1635465" y="1206610"/>
                  </a:cubicBezTo>
                  <a:lnTo>
                    <a:pt x="1635465" y="366141"/>
                  </a:lnTo>
                  <a:cubicBezTo>
                    <a:pt x="1635465" y="329143"/>
                    <a:pt x="1621646" y="293478"/>
                    <a:pt x="1596716" y="266140"/>
                  </a:cubicBezTo>
                  <a:lnTo>
                    <a:pt x="1398173" y="48414"/>
                  </a:lnTo>
                  <a:cubicBezTo>
                    <a:pt x="1370051" y="17574"/>
                    <a:pt x="1330243" y="0"/>
                    <a:pt x="1288506" y="0"/>
                  </a:cubicBezTo>
                  <a:close/>
                </a:path>
              </a:pathLst>
            </a:custGeom>
            <a:blipFill>
              <a:blip r:embed="rId14"/>
              <a:stretch>
                <a:fillRect l="0" t="-13908" r="0" b="-13908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name="TextBox 21" id="21"/>
          <p:cNvSpPr txBox="true"/>
          <p:nvPr/>
        </p:nvSpPr>
        <p:spPr>
          <a:xfrm rot="0">
            <a:off x="6871526" y="2399740"/>
            <a:ext cx="7937680" cy="531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3"/>
              </a:lnSpc>
            </a:pPr>
            <a:r>
              <a:rPr lang="en-US" sz="3145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Вода и Въздух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77" r="0" b="-927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755326" y="492872"/>
            <a:ext cx="9532674" cy="1758577"/>
            <a:chOff x="0" y="0"/>
            <a:chExt cx="2366187" cy="43651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366187" cy="436512"/>
            </a:xfrm>
            <a:custGeom>
              <a:avLst/>
              <a:gdLst/>
              <a:ahLst/>
              <a:cxnLst/>
              <a:rect r="r" b="b" t="t" l="l"/>
              <a:pathLst>
                <a:path h="436512" w="2366187">
                  <a:moveTo>
                    <a:pt x="28425" y="0"/>
                  </a:moveTo>
                  <a:lnTo>
                    <a:pt x="2337762" y="0"/>
                  </a:lnTo>
                  <a:cubicBezTo>
                    <a:pt x="2353461" y="0"/>
                    <a:pt x="2366187" y="12726"/>
                    <a:pt x="2366187" y="28425"/>
                  </a:cubicBezTo>
                  <a:lnTo>
                    <a:pt x="2366187" y="408087"/>
                  </a:lnTo>
                  <a:cubicBezTo>
                    <a:pt x="2366187" y="423785"/>
                    <a:pt x="2353461" y="436512"/>
                    <a:pt x="2337762" y="436512"/>
                  </a:cubicBezTo>
                  <a:lnTo>
                    <a:pt x="28425" y="436512"/>
                  </a:lnTo>
                  <a:cubicBezTo>
                    <a:pt x="12726" y="436512"/>
                    <a:pt x="0" y="423785"/>
                    <a:pt x="0" y="408087"/>
                  </a:cubicBezTo>
                  <a:lnTo>
                    <a:pt x="0" y="28425"/>
                  </a:lnTo>
                  <a:cubicBezTo>
                    <a:pt x="0" y="12726"/>
                    <a:pt x="12726" y="0"/>
                    <a:pt x="28425" y="0"/>
                  </a:cubicBezTo>
                  <a:close/>
                </a:path>
              </a:pathLst>
            </a:custGeom>
            <a:solidFill>
              <a:srgbClr val="FEFF86"/>
            </a:solidFill>
            <a:ln cap="rnd">
              <a:noFill/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2366187" cy="484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4299522">
            <a:off x="-2260184" y="2172263"/>
            <a:ext cx="4520368" cy="3821766"/>
          </a:xfrm>
          <a:custGeom>
            <a:avLst/>
            <a:gdLst/>
            <a:ahLst/>
            <a:cxnLst/>
            <a:rect r="r" b="b" t="t" l="l"/>
            <a:pathLst>
              <a:path h="3821766" w="4520368">
                <a:moveTo>
                  <a:pt x="0" y="0"/>
                </a:moveTo>
                <a:lnTo>
                  <a:pt x="4520368" y="0"/>
                </a:lnTo>
                <a:lnTo>
                  <a:pt x="4520368" y="3821766"/>
                </a:lnTo>
                <a:lnTo>
                  <a:pt x="0" y="38217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128620">
            <a:off x="14029107" y="6323544"/>
            <a:ext cx="5800965" cy="4904453"/>
          </a:xfrm>
          <a:custGeom>
            <a:avLst/>
            <a:gdLst/>
            <a:ahLst/>
            <a:cxnLst/>
            <a:rect r="r" b="b" t="t" l="l"/>
            <a:pathLst>
              <a:path h="4904453" w="5800965">
                <a:moveTo>
                  <a:pt x="0" y="0"/>
                </a:moveTo>
                <a:lnTo>
                  <a:pt x="5800965" y="0"/>
                </a:lnTo>
                <a:lnTo>
                  <a:pt x="5800965" y="4904453"/>
                </a:lnTo>
                <a:lnTo>
                  <a:pt x="0" y="4904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370074" y="4035343"/>
            <a:ext cx="8917926" cy="4740428"/>
            <a:chOff x="0" y="0"/>
            <a:chExt cx="2348754" cy="1248508"/>
          </a:xfrm>
        </p:grpSpPr>
        <p:sp>
          <p:nvSpPr>
            <p:cNvPr name="Freeform 9" id="9">
              <a:hlinkClick r:id="rId5" tooltip="https://www.youtube.com/shorts/ZoBlFhvdOTc"/>
            </p:cNvPr>
            <p:cNvSpPr/>
            <p:nvPr/>
          </p:nvSpPr>
          <p:spPr>
            <a:xfrm flipH="false" flipV="false" rot="0">
              <a:off x="0" y="0"/>
              <a:ext cx="2348754" cy="1248508"/>
            </a:xfrm>
            <a:custGeom>
              <a:avLst/>
              <a:gdLst/>
              <a:ahLst/>
              <a:cxnLst/>
              <a:rect r="r" b="b" t="t" l="l"/>
              <a:pathLst>
                <a:path h="1248508" w="2348754">
                  <a:moveTo>
                    <a:pt x="44275" y="0"/>
                  </a:moveTo>
                  <a:lnTo>
                    <a:pt x="2304479" y="0"/>
                  </a:lnTo>
                  <a:cubicBezTo>
                    <a:pt x="2316222" y="0"/>
                    <a:pt x="2327483" y="4665"/>
                    <a:pt x="2335786" y="12968"/>
                  </a:cubicBezTo>
                  <a:cubicBezTo>
                    <a:pt x="2344089" y="21271"/>
                    <a:pt x="2348754" y="32532"/>
                    <a:pt x="2348754" y="44275"/>
                  </a:cubicBezTo>
                  <a:lnTo>
                    <a:pt x="2348754" y="1204233"/>
                  </a:lnTo>
                  <a:cubicBezTo>
                    <a:pt x="2348754" y="1215975"/>
                    <a:pt x="2344089" y="1227237"/>
                    <a:pt x="2335786" y="1235540"/>
                  </a:cubicBezTo>
                  <a:cubicBezTo>
                    <a:pt x="2327483" y="1243843"/>
                    <a:pt x="2316222" y="1248508"/>
                    <a:pt x="2304479" y="1248508"/>
                  </a:cubicBezTo>
                  <a:lnTo>
                    <a:pt x="44275" y="1248508"/>
                  </a:lnTo>
                  <a:cubicBezTo>
                    <a:pt x="32532" y="1248508"/>
                    <a:pt x="21271" y="1243843"/>
                    <a:pt x="12968" y="1235540"/>
                  </a:cubicBezTo>
                  <a:cubicBezTo>
                    <a:pt x="4665" y="1227237"/>
                    <a:pt x="0" y="1215975"/>
                    <a:pt x="0" y="1204233"/>
                  </a:cubicBezTo>
                  <a:lnTo>
                    <a:pt x="0" y="44275"/>
                  </a:lnTo>
                  <a:cubicBezTo>
                    <a:pt x="0" y="32532"/>
                    <a:pt x="4665" y="21271"/>
                    <a:pt x="12968" y="12968"/>
                  </a:cubicBezTo>
                  <a:cubicBezTo>
                    <a:pt x="21271" y="4665"/>
                    <a:pt x="32532" y="0"/>
                    <a:pt x="44275" y="0"/>
                  </a:cubicBezTo>
                  <a:close/>
                </a:path>
              </a:pathLst>
            </a:custGeom>
            <a:solidFill>
              <a:srgbClr val="FEFF86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2348754" cy="12961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8421163" y="617865"/>
            <a:ext cx="546735" cy="518901"/>
          </a:xfrm>
          <a:custGeom>
            <a:avLst/>
            <a:gdLst/>
            <a:ahLst/>
            <a:cxnLst/>
            <a:rect r="r" b="b" t="t" l="l"/>
            <a:pathLst>
              <a:path h="518901" w="546735">
                <a:moveTo>
                  <a:pt x="0" y="0"/>
                </a:moveTo>
                <a:lnTo>
                  <a:pt x="546735" y="0"/>
                </a:lnTo>
                <a:lnTo>
                  <a:pt x="546735" y="518901"/>
                </a:lnTo>
                <a:lnTo>
                  <a:pt x="0" y="5189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505548" y="2955220"/>
            <a:ext cx="8283010" cy="5988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TT Firs Neue"/>
                <a:ea typeface="TT Firs Neue"/>
                <a:cs typeface="TT Firs Neue"/>
                <a:sym typeface="TT Firs Neue"/>
              </a:rPr>
              <a:t> 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</a:p>
          <a:p>
            <a:pPr algn="ctr">
              <a:lnSpc>
                <a:spcPts val="2800"/>
              </a:lnSpc>
            </a:pP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Радио –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8" tooltip="https://youtu.be/wBxY_9I8390"/>
              </a:rPr>
              <a:t>https://youtu.be/wBxY_9I8390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algn="ctr">
              <a:lnSpc>
                <a:spcPts val="2800"/>
              </a:lnSpc>
            </a:pPr>
          </a:p>
          <a:p>
            <a:pPr algn="ctr">
              <a:lnSpc>
                <a:spcPts val="2800"/>
              </a:lnSpc>
            </a:pPr>
            <a:r>
              <a:rPr lang="en-US" sz="2000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9" tooltip="https://www.youtube.com/shorts/ZoBlFhvdOTc"/>
              </a:rPr>
              <a:t>https://youtube.com/shorts/ZoBlFhvdOTc?si=uDnDiIf0Gm_3lM87</a:t>
            </a:r>
          </a:p>
          <a:p>
            <a:pPr algn="ctr">
              <a:lnSpc>
                <a:spcPts val="2800"/>
              </a:lnSpc>
            </a:pP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Вентилатор и фонтан </a:t>
            </a:r>
          </a:p>
          <a:p>
            <a:pPr algn="ctr">
              <a:lnSpc>
                <a:spcPts val="2800"/>
              </a:lnSpc>
            </a:pPr>
            <a:r>
              <a:rPr lang="en-US" sz="2000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10" tooltip="https://www.youtube.com/watch?v=HHjmPglpwK8"/>
              </a:rPr>
              <a:t>https://youtube.com/watch?v=HHjmPglpwK8</a:t>
            </a:r>
          </a:p>
          <a:p>
            <a:pPr algn="ctr">
              <a:lnSpc>
                <a:spcPts val="2800"/>
              </a:lnSpc>
            </a:pP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 Ротор с динамо 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</a:t>
            </a:r>
            <a:r>
              <a:rPr lang="en-US" sz="2000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11" tooltip="https://youtu.be/F1dGBV4enRU"/>
              </a:rPr>
              <a:t>https://youtu.be/F1dGBV4enRU</a:t>
            </a: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 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 „Роботизирана пчела“ и роботизирана пчела-компютърно моделиране – 4 б гр.</a:t>
            </a:r>
          </a:p>
          <a:p>
            <a:pPr algn="ctr">
              <a:lnSpc>
                <a:spcPts val="2800"/>
              </a:lnSpc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5400000">
            <a:off x="16962628" y="6848958"/>
            <a:ext cx="691189" cy="1959556"/>
          </a:xfrm>
          <a:custGeom>
            <a:avLst/>
            <a:gdLst/>
            <a:ahLst/>
            <a:cxnLst/>
            <a:rect r="r" b="b" t="t" l="l"/>
            <a:pathLst>
              <a:path h="1959556" w="691189">
                <a:moveTo>
                  <a:pt x="0" y="0"/>
                </a:moveTo>
                <a:lnTo>
                  <a:pt x="691188" y="0"/>
                </a:lnTo>
                <a:lnTo>
                  <a:pt x="691188" y="1959556"/>
                </a:lnTo>
                <a:lnTo>
                  <a:pt x="0" y="195955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true" rot="5400000">
            <a:off x="16460659" y="1108716"/>
            <a:ext cx="755509" cy="2141907"/>
          </a:xfrm>
          <a:custGeom>
            <a:avLst/>
            <a:gdLst/>
            <a:ahLst/>
            <a:cxnLst/>
            <a:rect r="r" b="b" t="t" l="l"/>
            <a:pathLst>
              <a:path h="2141907" w="755509">
                <a:moveTo>
                  <a:pt x="755510" y="2141908"/>
                </a:moveTo>
                <a:lnTo>
                  <a:pt x="0" y="2141908"/>
                </a:lnTo>
                <a:lnTo>
                  <a:pt x="0" y="0"/>
                </a:lnTo>
                <a:lnTo>
                  <a:pt x="755510" y="0"/>
                </a:lnTo>
                <a:lnTo>
                  <a:pt x="755510" y="2141908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true" rot="5400000">
            <a:off x="1259246" y="9188539"/>
            <a:ext cx="660116" cy="1871463"/>
          </a:xfrm>
          <a:custGeom>
            <a:avLst/>
            <a:gdLst/>
            <a:ahLst/>
            <a:cxnLst/>
            <a:rect r="r" b="b" t="t" l="l"/>
            <a:pathLst>
              <a:path h="1871463" w="660116">
                <a:moveTo>
                  <a:pt x="660116" y="1871463"/>
                </a:moveTo>
                <a:lnTo>
                  <a:pt x="0" y="1871463"/>
                </a:lnTo>
                <a:lnTo>
                  <a:pt x="0" y="0"/>
                </a:lnTo>
                <a:lnTo>
                  <a:pt x="660116" y="0"/>
                </a:lnTo>
                <a:lnTo>
                  <a:pt x="660116" y="1871463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300535" y="492872"/>
            <a:ext cx="1277750" cy="1686799"/>
          </a:xfrm>
          <a:custGeom>
            <a:avLst/>
            <a:gdLst/>
            <a:ahLst/>
            <a:cxnLst/>
            <a:rect r="r" b="b" t="t" l="l"/>
            <a:pathLst>
              <a:path h="1686799" w="1277750">
                <a:moveTo>
                  <a:pt x="0" y="0"/>
                </a:moveTo>
                <a:lnTo>
                  <a:pt x="1277750" y="0"/>
                </a:lnTo>
                <a:lnTo>
                  <a:pt x="1277750" y="1686798"/>
                </a:lnTo>
                <a:lnTo>
                  <a:pt x="0" y="168679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799736" y="6829821"/>
            <a:ext cx="546735" cy="518901"/>
          </a:xfrm>
          <a:custGeom>
            <a:avLst/>
            <a:gdLst/>
            <a:ahLst/>
            <a:cxnLst/>
            <a:rect r="r" b="b" t="t" l="l"/>
            <a:pathLst>
              <a:path h="518901" w="546735">
                <a:moveTo>
                  <a:pt x="0" y="0"/>
                </a:moveTo>
                <a:lnTo>
                  <a:pt x="546735" y="0"/>
                </a:lnTo>
                <a:lnTo>
                  <a:pt x="546735" y="518901"/>
                </a:lnTo>
                <a:lnTo>
                  <a:pt x="0" y="5189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5831368" y="7483141"/>
            <a:ext cx="546735" cy="518901"/>
          </a:xfrm>
          <a:custGeom>
            <a:avLst/>
            <a:gdLst/>
            <a:ahLst/>
            <a:cxnLst/>
            <a:rect r="r" b="b" t="t" l="l"/>
            <a:pathLst>
              <a:path h="518901" w="546735">
                <a:moveTo>
                  <a:pt x="0" y="0"/>
                </a:moveTo>
                <a:lnTo>
                  <a:pt x="546735" y="0"/>
                </a:lnTo>
                <a:lnTo>
                  <a:pt x="546735" y="518902"/>
                </a:lnTo>
                <a:lnTo>
                  <a:pt x="0" y="5189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7515191" y="358414"/>
            <a:ext cx="546735" cy="518901"/>
          </a:xfrm>
          <a:custGeom>
            <a:avLst/>
            <a:gdLst/>
            <a:ahLst/>
            <a:cxnLst/>
            <a:rect r="r" b="b" t="t" l="l"/>
            <a:pathLst>
              <a:path h="518901" w="546735">
                <a:moveTo>
                  <a:pt x="0" y="0"/>
                </a:moveTo>
                <a:lnTo>
                  <a:pt x="546735" y="0"/>
                </a:lnTo>
                <a:lnTo>
                  <a:pt x="546735" y="518902"/>
                </a:lnTo>
                <a:lnTo>
                  <a:pt x="0" y="5189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2574056" y="617865"/>
            <a:ext cx="5798086" cy="4769960"/>
            <a:chOff x="0" y="0"/>
            <a:chExt cx="1381939" cy="113689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381939" cy="1136891"/>
            </a:xfrm>
            <a:custGeom>
              <a:avLst/>
              <a:gdLst/>
              <a:ahLst/>
              <a:cxnLst/>
              <a:rect r="r" b="b" t="t" l="l"/>
              <a:pathLst>
                <a:path h="1136891" w="1381939">
                  <a:moveTo>
                    <a:pt x="0" y="124380"/>
                  </a:moveTo>
                  <a:lnTo>
                    <a:pt x="0" y="740734"/>
                  </a:lnTo>
                  <a:cubicBezTo>
                    <a:pt x="0" y="809427"/>
                    <a:pt x="55687" y="865114"/>
                    <a:pt x="124380" y="865114"/>
                  </a:cubicBezTo>
                  <a:lnTo>
                    <a:pt x="267087" y="865114"/>
                  </a:lnTo>
                  <a:cubicBezTo>
                    <a:pt x="303063" y="865114"/>
                    <a:pt x="337276" y="880690"/>
                    <a:pt x="360898" y="907824"/>
                  </a:cubicBezTo>
                  <a:lnTo>
                    <a:pt x="523133" y="1094180"/>
                  </a:lnTo>
                  <a:cubicBezTo>
                    <a:pt x="546755" y="1121314"/>
                    <a:pt x="580969" y="1136891"/>
                    <a:pt x="616944" y="1136891"/>
                  </a:cubicBezTo>
                  <a:lnTo>
                    <a:pt x="1088079" y="1136891"/>
                  </a:lnTo>
                  <a:cubicBezTo>
                    <a:pt x="1123987" y="1136891"/>
                    <a:pt x="1158143" y="1121372"/>
                    <a:pt x="1181763" y="1094326"/>
                  </a:cubicBezTo>
                  <a:lnTo>
                    <a:pt x="1340954" y="912044"/>
                  </a:lnTo>
                  <a:cubicBezTo>
                    <a:pt x="1367377" y="881787"/>
                    <a:pt x="1381939" y="842978"/>
                    <a:pt x="1381939" y="802806"/>
                  </a:cubicBezTo>
                  <a:lnTo>
                    <a:pt x="1381939" y="124380"/>
                  </a:lnTo>
                  <a:cubicBezTo>
                    <a:pt x="1381939" y="91391"/>
                    <a:pt x="1368834" y="59754"/>
                    <a:pt x="1345507" y="36428"/>
                  </a:cubicBezTo>
                  <a:cubicBezTo>
                    <a:pt x="1322180" y="13102"/>
                    <a:pt x="1290542" y="-1"/>
                    <a:pt x="1257554" y="0"/>
                  </a:cubicBezTo>
                  <a:lnTo>
                    <a:pt x="124380" y="0"/>
                  </a:lnTo>
                  <a:cubicBezTo>
                    <a:pt x="55687" y="0"/>
                    <a:pt x="0" y="55687"/>
                    <a:pt x="0" y="124380"/>
                  </a:cubicBezTo>
                  <a:close/>
                </a:path>
              </a:pathLst>
            </a:custGeom>
            <a:blipFill>
              <a:blip r:embed="rId15"/>
              <a:stretch>
                <a:fillRect l="-4845" t="0" r="-4845" b="0"/>
              </a:stretch>
            </a:blipFill>
          </p:spPr>
        </p:sp>
      </p:grpSp>
      <p:sp>
        <p:nvSpPr>
          <p:cNvPr name="Freeform 22" id="22"/>
          <p:cNvSpPr/>
          <p:nvPr/>
        </p:nvSpPr>
        <p:spPr>
          <a:xfrm flipH="false" flipV="false" rot="0">
            <a:off x="653572" y="5143500"/>
            <a:ext cx="3735578" cy="4980771"/>
          </a:xfrm>
          <a:custGeom>
            <a:avLst/>
            <a:gdLst/>
            <a:ahLst/>
            <a:cxnLst/>
            <a:rect r="r" b="b" t="t" l="l"/>
            <a:pathLst>
              <a:path h="4980771" w="3735578">
                <a:moveTo>
                  <a:pt x="0" y="0"/>
                </a:moveTo>
                <a:lnTo>
                  <a:pt x="3735578" y="0"/>
                </a:lnTo>
                <a:lnTo>
                  <a:pt x="3735578" y="4980771"/>
                </a:lnTo>
                <a:lnTo>
                  <a:pt x="0" y="498077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9178298" y="863543"/>
            <a:ext cx="4424665" cy="1225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4760" spc="-261">
                <a:solidFill>
                  <a:srgbClr val="FF2E60"/>
                </a:solidFill>
                <a:latin typeface="Allerta Stencil"/>
                <a:ea typeface="Allerta Stencil"/>
                <a:cs typeface="Allerta Stencil"/>
                <a:sym typeface="Allerta Stencil"/>
              </a:rPr>
              <a:t>Електронни</a:t>
            </a:r>
            <a:r>
              <a:rPr lang="en-US" sz="4760" spc="-261">
                <a:solidFill>
                  <a:srgbClr val="FF2E60"/>
                </a:solidFill>
                <a:latin typeface="Allerta Stencil"/>
                <a:ea typeface="Allerta Stencil"/>
                <a:cs typeface="Allerta Stencil"/>
                <a:sym typeface="Allerta Stencil"/>
              </a:rPr>
              <a:t> играчки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6C9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79263" y="5555014"/>
            <a:ext cx="3917930" cy="2880562"/>
            <a:chOff x="0" y="0"/>
            <a:chExt cx="1214483" cy="8929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14483" cy="892919"/>
            </a:xfrm>
            <a:custGeom>
              <a:avLst/>
              <a:gdLst/>
              <a:ahLst/>
              <a:cxnLst/>
              <a:rect r="r" b="b" t="t" l="l"/>
              <a:pathLst>
                <a:path h="892919" w="1214483">
                  <a:moveTo>
                    <a:pt x="86945" y="0"/>
                  </a:moveTo>
                  <a:lnTo>
                    <a:pt x="1127538" y="0"/>
                  </a:lnTo>
                  <a:cubicBezTo>
                    <a:pt x="1175557" y="0"/>
                    <a:pt x="1214483" y="38927"/>
                    <a:pt x="1214483" y="86945"/>
                  </a:cubicBezTo>
                  <a:lnTo>
                    <a:pt x="1214483" y="805974"/>
                  </a:lnTo>
                  <a:cubicBezTo>
                    <a:pt x="1214483" y="853992"/>
                    <a:pt x="1175557" y="892919"/>
                    <a:pt x="1127538" y="892919"/>
                  </a:cubicBezTo>
                  <a:lnTo>
                    <a:pt x="86945" y="892919"/>
                  </a:lnTo>
                  <a:cubicBezTo>
                    <a:pt x="38927" y="892919"/>
                    <a:pt x="0" y="853992"/>
                    <a:pt x="0" y="805974"/>
                  </a:cubicBezTo>
                  <a:lnTo>
                    <a:pt x="0" y="86945"/>
                  </a:lnTo>
                  <a:cubicBezTo>
                    <a:pt x="0" y="38927"/>
                    <a:pt x="38927" y="0"/>
                    <a:pt x="86945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40675" r="0" b="-40675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63816" y="6995295"/>
            <a:ext cx="2693412" cy="3291705"/>
          </a:xfrm>
          <a:custGeom>
            <a:avLst/>
            <a:gdLst/>
            <a:ahLst/>
            <a:cxnLst/>
            <a:rect r="r" b="b" t="t" l="l"/>
            <a:pathLst>
              <a:path h="3291705" w="2693412">
                <a:moveTo>
                  <a:pt x="0" y="0"/>
                </a:moveTo>
                <a:lnTo>
                  <a:pt x="2693413" y="0"/>
                </a:lnTo>
                <a:lnTo>
                  <a:pt x="2693413" y="3291705"/>
                </a:lnTo>
                <a:lnTo>
                  <a:pt x="0" y="32917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6678558">
            <a:off x="16287527" y="5191380"/>
            <a:ext cx="2314771" cy="2828955"/>
          </a:xfrm>
          <a:custGeom>
            <a:avLst/>
            <a:gdLst/>
            <a:ahLst/>
            <a:cxnLst/>
            <a:rect r="r" b="b" t="t" l="l"/>
            <a:pathLst>
              <a:path h="2828955" w="2314771">
                <a:moveTo>
                  <a:pt x="0" y="0"/>
                </a:moveTo>
                <a:lnTo>
                  <a:pt x="2314771" y="0"/>
                </a:lnTo>
                <a:lnTo>
                  <a:pt x="2314771" y="2828955"/>
                </a:lnTo>
                <a:lnTo>
                  <a:pt x="0" y="28289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678558">
            <a:off x="12336779" y="8320601"/>
            <a:ext cx="1594267" cy="1948404"/>
          </a:xfrm>
          <a:custGeom>
            <a:avLst/>
            <a:gdLst/>
            <a:ahLst/>
            <a:cxnLst/>
            <a:rect r="r" b="b" t="t" l="l"/>
            <a:pathLst>
              <a:path h="1948404" w="1594267">
                <a:moveTo>
                  <a:pt x="0" y="0"/>
                </a:moveTo>
                <a:lnTo>
                  <a:pt x="1594267" y="0"/>
                </a:lnTo>
                <a:lnTo>
                  <a:pt x="1594267" y="1948404"/>
                </a:lnTo>
                <a:lnTo>
                  <a:pt x="0" y="19484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936634" y="513715"/>
            <a:ext cx="1564966" cy="1343025"/>
          </a:xfrm>
          <a:custGeom>
            <a:avLst/>
            <a:gdLst/>
            <a:ahLst/>
            <a:cxnLst/>
            <a:rect r="r" b="b" t="t" l="l"/>
            <a:pathLst>
              <a:path h="1343025" w="1564966">
                <a:moveTo>
                  <a:pt x="0" y="0"/>
                </a:moveTo>
                <a:lnTo>
                  <a:pt x="1564966" y="0"/>
                </a:lnTo>
                <a:lnTo>
                  <a:pt x="1564966" y="1343025"/>
                </a:lnTo>
                <a:lnTo>
                  <a:pt x="0" y="13430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6030" y="1543685"/>
            <a:ext cx="4801522" cy="5895862"/>
          </a:xfrm>
          <a:custGeom>
            <a:avLst/>
            <a:gdLst/>
            <a:ahLst/>
            <a:cxnLst/>
            <a:rect r="r" b="b" t="t" l="l"/>
            <a:pathLst>
              <a:path h="5895862" w="4801522">
                <a:moveTo>
                  <a:pt x="0" y="0"/>
                </a:moveTo>
                <a:lnTo>
                  <a:pt x="4801522" y="0"/>
                </a:lnTo>
                <a:lnTo>
                  <a:pt x="4801522" y="5895862"/>
                </a:lnTo>
                <a:lnTo>
                  <a:pt x="0" y="58958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133913" y="3610443"/>
            <a:ext cx="4736750" cy="3552563"/>
          </a:xfrm>
          <a:custGeom>
            <a:avLst/>
            <a:gdLst/>
            <a:ahLst/>
            <a:cxnLst/>
            <a:rect r="r" b="b" t="t" l="l"/>
            <a:pathLst>
              <a:path h="3552563" w="4736750">
                <a:moveTo>
                  <a:pt x="0" y="0"/>
                </a:moveTo>
                <a:lnTo>
                  <a:pt x="4736750" y="0"/>
                </a:lnTo>
                <a:lnTo>
                  <a:pt x="4736750" y="3552562"/>
                </a:lnTo>
                <a:lnTo>
                  <a:pt x="0" y="355256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679263" y="1472207"/>
            <a:ext cx="4070268" cy="55230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278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3278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3278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3278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4074"/>
              </a:lnSpc>
              <a:spcBef>
                <a:spcPct val="0"/>
              </a:spcBef>
            </a:pPr>
            <a:r>
              <a:rPr lang="en-US" sz="2910" strike="noStrike" u="none">
                <a:solidFill>
                  <a:srgbClr val="DBEEFF"/>
                </a:solidFill>
                <a:latin typeface="Lumberjack"/>
                <a:ea typeface="Lumberjack"/>
                <a:cs typeface="Lumberjack"/>
                <a:sym typeface="Lumberjack"/>
              </a:rPr>
              <a:t>Механична</a:t>
            </a:r>
          </a:p>
          <a:p>
            <a:pPr algn="ctr" marL="0" indent="0" lvl="0">
              <a:lnSpc>
                <a:spcPts val="4074"/>
              </a:lnSpc>
              <a:spcBef>
                <a:spcPct val="0"/>
              </a:spcBef>
            </a:pPr>
            <a:r>
              <a:rPr lang="en-US" sz="2910" strike="noStrike" u="none">
                <a:solidFill>
                  <a:srgbClr val="DBEEFF"/>
                </a:solidFill>
                <a:latin typeface="Lumberjack"/>
                <a:ea typeface="Lumberjack"/>
                <a:cs typeface="Lumberjack"/>
                <a:sym typeface="Lumberjack"/>
              </a:rPr>
              <a:t> роботизирана ръка:</a:t>
            </a:r>
            <a:r>
              <a:rPr lang="en-US" sz="2910" strike="noStrike" u="none">
                <a:solidFill>
                  <a:srgbClr val="DBEEFF"/>
                </a:solidFill>
                <a:latin typeface="Lumberjack"/>
                <a:ea typeface="Lumberjack"/>
                <a:cs typeface="Lumberjack"/>
                <a:sym typeface="Lumberjack"/>
              </a:rPr>
              <a:t> </a:t>
            </a:r>
          </a:p>
          <a:p>
            <a:pPr algn="ctr" marL="0" indent="0" lvl="0">
              <a:lnSpc>
                <a:spcPts val="3278"/>
              </a:lnSpc>
              <a:spcBef>
                <a:spcPct val="0"/>
              </a:spcBef>
            </a:pPr>
            <a:r>
              <a:rPr lang="en-US" sz="2341" strike="noStrike" u="sng">
                <a:solidFill>
                  <a:srgbClr val="DBEEFF"/>
                </a:solidFill>
                <a:latin typeface="TT Firs Neue"/>
                <a:ea typeface="TT Firs Neue"/>
                <a:cs typeface="TT Firs Neue"/>
                <a:sym typeface="TT Firs Neue"/>
                <a:hlinkClick r:id="rId9" tooltip="https://www.youtube.com/shorts/lcsxMDQNw_o"/>
              </a:rPr>
              <a:t>https://www.youtube.com/shorts/lcsxMDQNw_o</a:t>
            </a:r>
          </a:p>
          <a:p>
            <a:pPr algn="ctr" marL="0" indent="0" lvl="0">
              <a:lnSpc>
                <a:spcPts val="3278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3278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3278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3278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3278"/>
              </a:lnSpc>
              <a:spcBef>
                <a:spcPct val="0"/>
              </a:spcBef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3719997" y="637540"/>
            <a:ext cx="7078606" cy="906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00"/>
              </a:lnSpc>
            </a:pPr>
            <a:r>
              <a:rPr lang="en-US" sz="6800" spc="-374">
                <a:solidFill>
                  <a:srgbClr val="DBEEFF"/>
                </a:solidFill>
                <a:latin typeface="Allerta Stencil"/>
                <a:ea typeface="Allerta Stencil"/>
                <a:cs typeface="Allerta Stencil"/>
                <a:sym typeface="Allerta Stencil"/>
              </a:rPr>
              <a:t>Механика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-63816" y="614362"/>
            <a:ext cx="6424767" cy="570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DBEEFF"/>
                </a:solidFill>
                <a:latin typeface="Lumberjack"/>
                <a:ea typeface="Lumberjack"/>
                <a:cs typeface="Lumberjack"/>
                <a:sym typeface="Lumberjack"/>
              </a:rPr>
              <a:t>М</a:t>
            </a:r>
            <a:r>
              <a:rPr lang="en-US" sz="3399">
                <a:solidFill>
                  <a:srgbClr val="DBEEFF"/>
                </a:solidFill>
                <a:latin typeface="Lumberjack"/>
                <a:ea typeface="Lumberjack"/>
                <a:cs typeface="Lumberjack"/>
                <a:sym typeface="Lumberjack"/>
              </a:rPr>
              <a:t>одел на асансьор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936634" y="2643675"/>
            <a:ext cx="6424767" cy="570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DBEEFF"/>
                </a:solidFill>
                <a:latin typeface="Lumberjack"/>
                <a:ea typeface="Lumberjack"/>
                <a:cs typeface="Lumberjack"/>
                <a:sym typeface="Lumberjack"/>
              </a:rPr>
              <a:t>Катапулти</a:t>
            </a:r>
          </a:p>
        </p:txBody>
      </p:sp>
      <p:pic>
        <p:nvPicPr>
          <p:cNvPr name="Picture 14" id="14"/>
          <p:cNvPicPr>
            <a:picLocks noChangeAspect="true"/>
          </p:cNvPicPr>
          <p:nvPr>
            <a:videoFile r:link="rId11"/>
          </p:nvPr>
        </p:nvPicPr>
        <p:blipFill>
          <a:blip r:embed="rId10"/>
          <a:stretch>
            <a:fillRect/>
          </a:stretch>
        </p:blipFill>
        <p:spPr>
          <a:xfrm rot="0">
            <a:off x="10054331" y="3610443"/>
            <a:ext cx="2915641" cy="5187411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7638228" y="2643675"/>
            <a:ext cx="7519586" cy="570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u="sng">
                <a:solidFill>
                  <a:srgbClr val="DBEEFF"/>
                </a:solidFill>
                <a:latin typeface="Lumberjack Inline"/>
                <a:ea typeface="Lumberjack Inline"/>
                <a:cs typeface="Lumberjack Inline"/>
                <a:sym typeface="Lumberjack Inline"/>
                <a:hlinkClick r:id="rId12" tooltip="https://www.youtube.com/shorts/G6jtzOWUCfM"/>
              </a:rPr>
              <a:t>Механична ръка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0427" r="0" b="-10042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4780252">
            <a:off x="-1953886" y="-2645775"/>
            <a:ext cx="5237169" cy="4427789"/>
          </a:xfrm>
          <a:custGeom>
            <a:avLst/>
            <a:gdLst/>
            <a:ahLst/>
            <a:cxnLst/>
            <a:rect r="r" b="b" t="t" l="l"/>
            <a:pathLst>
              <a:path h="4427789" w="5237169">
                <a:moveTo>
                  <a:pt x="0" y="0"/>
                </a:moveTo>
                <a:lnTo>
                  <a:pt x="5237169" y="0"/>
                </a:lnTo>
                <a:lnTo>
                  <a:pt x="5237169" y="4427789"/>
                </a:lnTo>
                <a:lnTo>
                  <a:pt x="0" y="44277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745805" y="266891"/>
            <a:ext cx="15772522" cy="2301615"/>
            <a:chOff x="0" y="0"/>
            <a:chExt cx="4154080" cy="60618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154080" cy="606187"/>
            </a:xfrm>
            <a:custGeom>
              <a:avLst/>
              <a:gdLst/>
              <a:ahLst/>
              <a:cxnLst/>
              <a:rect r="r" b="b" t="t" l="l"/>
              <a:pathLst>
                <a:path h="606187" w="4154080">
                  <a:moveTo>
                    <a:pt x="25033" y="0"/>
                  </a:moveTo>
                  <a:lnTo>
                    <a:pt x="4129046" y="0"/>
                  </a:lnTo>
                  <a:cubicBezTo>
                    <a:pt x="4135686" y="0"/>
                    <a:pt x="4142053" y="2637"/>
                    <a:pt x="4146748" y="7332"/>
                  </a:cubicBezTo>
                  <a:cubicBezTo>
                    <a:pt x="4151442" y="12027"/>
                    <a:pt x="4154080" y="18394"/>
                    <a:pt x="4154080" y="25033"/>
                  </a:cubicBezTo>
                  <a:lnTo>
                    <a:pt x="4154080" y="581153"/>
                  </a:lnTo>
                  <a:cubicBezTo>
                    <a:pt x="4154080" y="587793"/>
                    <a:pt x="4151442" y="594160"/>
                    <a:pt x="4146748" y="598855"/>
                  </a:cubicBezTo>
                  <a:cubicBezTo>
                    <a:pt x="4142053" y="603549"/>
                    <a:pt x="4135686" y="606187"/>
                    <a:pt x="4129046" y="606187"/>
                  </a:cubicBezTo>
                  <a:lnTo>
                    <a:pt x="25033" y="606187"/>
                  </a:lnTo>
                  <a:cubicBezTo>
                    <a:pt x="18394" y="606187"/>
                    <a:pt x="12027" y="603549"/>
                    <a:pt x="7332" y="598855"/>
                  </a:cubicBezTo>
                  <a:cubicBezTo>
                    <a:pt x="2637" y="594160"/>
                    <a:pt x="0" y="587793"/>
                    <a:pt x="0" y="581153"/>
                  </a:cubicBezTo>
                  <a:lnTo>
                    <a:pt x="0" y="25033"/>
                  </a:lnTo>
                  <a:cubicBezTo>
                    <a:pt x="0" y="18394"/>
                    <a:pt x="2637" y="12027"/>
                    <a:pt x="7332" y="7332"/>
                  </a:cubicBezTo>
                  <a:cubicBezTo>
                    <a:pt x="12027" y="2637"/>
                    <a:pt x="18394" y="0"/>
                    <a:pt x="25033" y="0"/>
                  </a:cubicBezTo>
                  <a:close/>
                </a:path>
              </a:pathLst>
            </a:custGeom>
            <a:solidFill>
              <a:srgbClr val="FEFF86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4154080" cy="6538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-4530687">
            <a:off x="7568447" y="9117670"/>
            <a:ext cx="4711600" cy="3983444"/>
          </a:xfrm>
          <a:custGeom>
            <a:avLst/>
            <a:gdLst/>
            <a:ahLst/>
            <a:cxnLst/>
            <a:rect r="r" b="b" t="t" l="l"/>
            <a:pathLst>
              <a:path h="3983444" w="4711600">
                <a:moveTo>
                  <a:pt x="0" y="0"/>
                </a:moveTo>
                <a:lnTo>
                  <a:pt x="4711600" y="0"/>
                </a:lnTo>
                <a:lnTo>
                  <a:pt x="4711600" y="3983443"/>
                </a:lnTo>
                <a:lnTo>
                  <a:pt x="0" y="39834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5400000">
            <a:off x="1448097" y="8474902"/>
            <a:ext cx="853816" cy="2420612"/>
          </a:xfrm>
          <a:custGeom>
            <a:avLst/>
            <a:gdLst/>
            <a:ahLst/>
            <a:cxnLst/>
            <a:rect r="r" b="b" t="t" l="l"/>
            <a:pathLst>
              <a:path h="2420612" w="853816">
                <a:moveTo>
                  <a:pt x="0" y="0"/>
                </a:moveTo>
                <a:lnTo>
                  <a:pt x="853815" y="0"/>
                </a:lnTo>
                <a:lnTo>
                  <a:pt x="853815" y="2420612"/>
                </a:lnTo>
                <a:lnTo>
                  <a:pt x="0" y="24206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true" rot="5400000">
            <a:off x="17258776" y="300940"/>
            <a:ext cx="911127" cy="2583093"/>
          </a:xfrm>
          <a:custGeom>
            <a:avLst/>
            <a:gdLst/>
            <a:ahLst/>
            <a:cxnLst/>
            <a:rect r="r" b="b" t="t" l="l"/>
            <a:pathLst>
              <a:path h="2583093" w="911127">
                <a:moveTo>
                  <a:pt x="911128" y="2583094"/>
                </a:moveTo>
                <a:lnTo>
                  <a:pt x="0" y="2583094"/>
                </a:lnTo>
                <a:lnTo>
                  <a:pt x="0" y="0"/>
                </a:lnTo>
                <a:lnTo>
                  <a:pt x="911128" y="0"/>
                </a:lnTo>
                <a:lnTo>
                  <a:pt x="911128" y="258309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022591" y="880960"/>
            <a:ext cx="2277120" cy="1660264"/>
          </a:xfrm>
          <a:custGeom>
            <a:avLst/>
            <a:gdLst/>
            <a:ahLst/>
            <a:cxnLst/>
            <a:rect r="r" b="b" t="t" l="l"/>
            <a:pathLst>
              <a:path h="1660264" w="2277120">
                <a:moveTo>
                  <a:pt x="0" y="0"/>
                </a:moveTo>
                <a:lnTo>
                  <a:pt x="2277120" y="0"/>
                </a:lnTo>
                <a:lnTo>
                  <a:pt x="2277120" y="1660263"/>
                </a:lnTo>
                <a:lnTo>
                  <a:pt x="0" y="166026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011855" y="501842"/>
            <a:ext cx="1352137" cy="1831713"/>
          </a:xfrm>
          <a:custGeom>
            <a:avLst/>
            <a:gdLst/>
            <a:ahLst/>
            <a:cxnLst/>
            <a:rect r="r" b="b" t="t" l="l"/>
            <a:pathLst>
              <a:path h="1831713" w="1352137">
                <a:moveTo>
                  <a:pt x="0" y="0"/>
                </a:moveTo>
                <a:lnTo>
                  <a:pt x="1352137" y="0"/>
                </a:lnTo>
                <a:lnTo>
                  <a:pt x="1352137" y="1831714"/>
                </a:lnTo>
                <a:lnTo>
                  <a:pt x="0" y="183171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14492" y="3948707"/>
            <a:ext cx="3283124" cy="4284806"/>
          </a:xfrm>
          <a:custGeom>
            <a:avLst/>
            <a:gdLst/>
            <a:ahLst/>
            <a:cxnLst/>
            <a:rect r="r" b="b" t="t" l="l"/>
            <a:pathLst>
              <a:path h="4284806" w="3283124">
                <a:moveTo>
                  <a:pt x="0" y="0"/>
                </a:moveTo>
                <a:lnTo>
                  <a:pt x="3283125" y="0"/>
                </a:lnTo>
                <a:lnTo>
                  <a:pt x="3283125" y="4284806"/>
                </a:lnTo>
                <a:lnTo>
                  <a:pt x="0" y="428480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152105" y="4031758"/>
            <a:ext cx="2921845" cy="3300694"/>
          </a:xfrm>
          <a:custGeom>
            <a:avLst/>
            <a:gdLst/>
            <a:ahLst/>
            <a:cxnLst/>
            <a:rect r="r" b="b" t="t" l="l"/>
            <a:pathLst>
              <a:path h="3300694" w="2921845">
                <a:moveTo>
                  <a:pt x="0" y="0"/>
                </a:moveTo>
                <a:lnTo>
                  <a:pt x="2921845" y="0"/>
                </a:lnTo>
                <a:lnTo>
                  <a:pt x="2921845" y="3300694"/>
                </a:lnTo>
                <a:lnTo>
                  <a:pt x="0" y="330069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636035" y="4341962"/>
            <a:ext cx="2773111" cy="3418607"/>
          </a:xfrm>
          <a:custGeom>
            <a:avLst/>
            <a:gdLst/>
            <a:ahLst/>
            <a:cxnLst/>
            <a:rect r="r" b="b" t="t" l="l"/>
            <a:pathLst>
              <a:path h="3418607" w="2773111">
                <a:moveTo>
                  <a:pt x="0" y="0"/>
                </a:moveTo>
                <a:lnTo>
                  <a:pt x="2773111" y="0"/>
                </a:lnTo>
                <a:lnTo>
                  <a:pt x="2773111" y="3418608"/>
                </a:lnTo>
                <a:lnTo>
                  <a:pt x="0" y="341860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-1776" r="0" b="-1776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697642" y="5682105"/>
            <a:ext cx="3017146" cy="4284806"/>
          </a:xfrm>
          <a:custGeom>
            <a:avLst/>
            <a:gdLst/>
            <a:ahLst/>
            <a:cxnLst/>
            <a:rect r="r" b="b" t="t" l="l"/>
            <a:pathLst>
              <a:path h="4284806" w="3017146">
                <a:moveTo>
                  <a:pt x="0" y="0"/>
                </a:moveTo>
                <a:lnTo>
                  <a:pt x="3017145" y="0"/>
                </a:lnTo>
                <a:lnTo>
                  <a:pt x="3017145" y="4284806"/>
                </a:lnTo>
                <a:lnTo>
                  <a:pt x="0" y="428480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532449" y="6838713"/>
            <a:ext cx="2619656" cy="3273402"/>
          </a:xfrm>
          <a:custGeom>
            <a:avLst/>
            <a:gdLst/>
            <a:ahLst/>
            <a:cxnLst/>
            <a:rect r="r" b="b" t="t" l="l"/>
            <a:pathLst>
              <a:path h="3273402" w="2619656">
                <a:moveTo>
                  <a:pt x="0" y="0"/>
                </a:moveTo>
                <a:lnTo>
                  <a:pt x="2619656" y="0"/>
                </a:lnTo>
                <a:lnTo>
                  <a:pt x="2619656" y="3273403"/>
                </a:lnTo>
                <a:lnTo>
                  <a:pt x="0" y="327340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853406" y="4341962"/>
            <a:ext cx="2722668" cy="3343205"/>
          </a:xfrm>
          <a:custGeom>
            <a:avLst/>
            <a:gdLst/>
            <a:ahLst/>
            <a:cxnLst/>
            <a:rect r="r" b="b" t="t" l="l"/>
            <a:pathLst>
              <a:path h="3343205" w="2722668">
                <a:moveTo>
                  <a:pt x="0" y="0"/>
                </a:moveTo>
                <a:lnTo>
                  <a:pt x="2722668" y="0"/>
                </a:lnTo>
                <a:lnTo>
                  <a:pt x="2722668" y="3343206"/>
                </a:lnTo>
                <a:lnTo>
                  <a:pt x="0" y="334320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3260771" y="636325"/>
            <a:ext cx="5625840" cy="1411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4"/>
              </a:lnSpc>
            </a:pPr>
            <a:r>
              <a:rPr lang="en-US" sz="5464" spc="-300">
                <a:solidFill>
                  <a:srgbClr val="FF2E60"/>
                </a:solidFill>
                <a:latin typeface="Allerta Stencil"/>
                <a:ea typeface="Allerta Stencil"/>
                <a:cs typeface="Allerta Stencil"/>
                <a:sym typeface="Allerta Stencil"/>
              </a:rPr>
              <a:t>Архитрктура. Мостове</a:t>
            </a:r>
            <a:r>
              <a:rPr lang="en-US" sz="5464" spc="-300">
                <a:solidFill>
                  <a:srgbClr val="FF2E60"/>
                </a:solidFill>
                <a:latin typeface="Allerta Stencil"/>
                <a:ea typeface="Allerta Stencil"/>
                <a:cs typeface="Allerta Stencil"/>
                <a:sym typeface="Allerta Stencil"/>
              </a:rPr>
              <a:t> и сгради.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204799" y="3201457"/>
            <a:ext cx="971550" cy="570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Kъщи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009038" y="2944599"/>
            <a:ext cx="2977158" cy="570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Вълнуващи кули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394953" y="3201457"/>
            <a:ext cx="1514305" cy="570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Мостове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77" r="0" b="-927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419019" y="145743"/>
            <a:ext cx="7801344" cy="1029970"/>
            <a:chOff x="0" y="0"/>
            <a:chExt cx="1936439" cy="25565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36439" cy="255658"/>
            </a:xfrm>
            <a:custGeom>
              <a:avLst/>
              <a:gdLst/>
              <a:ahLst/>
              <a:cxnLst/>
              <a:rect r="r" b="b" t="t" l="l"/>
              <a:pathLst>
                <a:path h="255658" w="1936439">
                  <a:moveTo>
                    <a:pt x="34733" y="0"/>
                  </a:moveTo>
                  <a:lnTo>
                    <a:pt x="1901706" y="0"/>
                  </a:lnTo>
                  <a:cubicBezTo>
                    <a:pt x="1920888" y="0"/>
                    <a:pt x="1936439" y="15551"/>
                    <a:pt x="1936439" y="34733"/>
                  </a:cubicBezTo>
                  <a:lnTo>
                    <a:pt x="1936439" y="220924"/>
                  </a:lnTo>
                  <a:cubicBezTo>
                    <a:pt x="1936439" y="230136"/>
                    <a:pt x="1932780" y="238971"/>
                    <a:pt x="1926266" y="245485"/>
                  </a:cubicBezTo>
                  <a:cubicBezTo>
                    <a:pt x="1919752" y="251998"/>
                    <a:pt x="1910917" y="255658"/>
                    <a:pt x="1901706" y="255658"/>
                  </a:cubicBezTo>
                  <a:lnTo>
                    <a:pt x="34733" y="255658"/>
                  </a:lnTo>
                  <a:cubicBezTo>
                    <a:pt x="25522" y="255658"/>
                    <a:pt x="16687" y="251998"/>
                    <a:pt x="10173" y="245485"/>
                  </a:cubicBezTo>
                  <a:cubicBezTo>
                    <a:pt x="3659" y="238971"/>
                    <a:pt x="0" y="230136"/>
                    <a:pt x="0" y="220924"/>
                  </a:cubicBezTo>
                  <a:lnTo>
                    <a:pt x="0" y="34733"/>
                  </a:lnTo>
                  <a:cubicBezTo>
                    <a:pt x="0" y="25522"/>
                    <a:pt x="3659" y="16687"/>
                    <a:pt x="10173" y="10173"/>
                  </a:cubicBezTo>
                  <a:cubicBezTo>
                    <a:pt x="16687" y="3659"/>
                    <a:pt x="25522" y="0"/>
                    <a:pt x="34733" y="0"/>
                  </a:cubicBezTo>
                  <a:close/>
                </a:path>
              </a:pathLst>
            </a:custGeom>
            <a:solidFill>
              <a:srgbClr val="FEFF86"/>
            </a:solidFill>
            <a:ln cap="rnd">
              <a:noFill/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936439" cy="3032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5400000">
            <a:off x="7484181" y="4811188"/>
            <a:ext cx="8552652" cy="5118368"/>
            <a:chOff x="0" y="0"/>
            <a:chExt cx="2122928" cy="127047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22928" cy="1270474"/>
            </a:xfrm>
            <a:custGeom>
              <a:avLst/>
              <a:gdLst/>
              <a:ahLst/>
              <a:cxnLst/>
              <a:rect r="r" b="b" t="t" l="l"/>
              <a:pathLst>
                <a:path h="1270474" w="2122928">
                  <a:moveTo>
                    <a:pt x="31682" y="0"/>
                  </a:moveTo>
                  <a:lnTo>
                    <a:pt x="2091245" y="0"/>
                  </a:lnTo>
                  <a:cubicBezTo>
                    <a:pt x="2108743" y="0"/>
                    <a:pt x="2122928" y="14185"/>
                    <a:pt x="2122928" y="31682"/>
                  </a:cubicBezTo>
                  <a:lnTo>
                    <a:pt x="2122928" y="1238792"/>
                  </a:lnTo>
                  <a:cubicBezTo>
                    <a:pt x="2122928" y="1247195"/>
                    <a:pt x="2119590" y="1255253"/>
                    <a:pt x="2113648" y="1261195"/>
                  </a:cubicBezTo>
                  <a:cubicBezTo>
                    <a:pt x="2107706" y="1267136"/>
                    <a:pt x="2099648" y="1270474"/>
                    <a:pt x="2091245" y="1270474"/>
                  </a:cubicBezTo>
                  <a:lnTo>
                    <a:pt x="31682" y="1270474"/>
                  </a:lnTo>
                  <a:cubicBezTo>
                    <a:pt x="14185" y="1270474"/>
                    <a:pt x="0" y="1256290"/>
                    <a:pt x="0" y="1238792"/>
                  </a:cubicBezTo>
                  <a:lnTo>
                    <a:pt x="0" y="31682"/>
                  </a:lnTo>
                  <a:cubicBezTo>
                    <a:pt x="0" y="14185"/>
                    <a:pt x="14185" y="0"/>
                    <a:pt x="31682" y="0"/>
                  </a:cubicBezTo>
                  <a:close/>
                </a:path>
              </a:pathLst>
            </a:custGeom>
            <a:solidFill>
              <a:srgbClr val="FEFF86"/>
            </a:solidFill>
            <a:ln cap="rnd">
              <a:noFill/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2122928" cy="13180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4557825">
            <a:off x="16634865" y="6526820"/>
            <a:ext cx="4974296" cy="4205541"/>
          </a:xfrm>
          <a:custGeom>
            <a:avLst/>
            <a:gdLst/>
            <a:ahLst/>
            <a:cxnLst/>
            <a:rect r="r" b="b" t="t" l="l"/>
            <a:pathLst>
              <a:path h="4205541" w="4974296">
                <a:moveTo>
                  <a:pt x="0" y="0"/>
                </a:moveTo>
                <a:lnTo>
                  <a:pt x="4974297" y="0"/>
                </a:lnTo>
                <a:lnTo>
                  <a:pt x="4974297" y="4205541"/>
                </a:lnTo>
                <a:lnTo>
                  <a:pt x="0" y="42055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419019" y="1438862"/>
            <a:ext cx="578602" cy="578602"/>
          </a:xfrm>
          <a:custGeom>
            <a:avLst/>
            <a:gdLst/>
            <a:ahLst/>
            <a:cxnLst/>
            <a:rect r="r" b="b" t="t" l="l"/>
            <a:pathLst>
              <a:path h="578602" w="578602">
                <a:moveTo>
                  <a:pt x="0" y="0"/>
                </a:moveTo>
                <a:lnTo>
                  <a:pt x="578601" y="0"/>
                </a:lnTo>
                <a:lnTo>
                  <a:pt x="578601" y="578602"/>
                </a:lnTo>
                <a:lnTo>
                  <a:pt x="0" y="5786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-7305166">
            <a:off x="5261578" y="-2447344"/>
            <a:ext cx="4767833" cy="4030986"/>
          </a:xfrm>
          <a:custGeom>
            <a:avLst/>
            <a:gdLst/>
            <a:ahLst/>
            <a:cxnLst/>
            <a:rect r="r" b="b" t="t" l="l"/>
            <a:pathLst>
              <a:path h="4030986" w="4767833">
                <a:moveTo>
                  <a:pt x="0" y="0"/>
                </a:moveTo>
                <a:lnTo>
                  <a:pt x="4767833" y="0"/>
                </a:lnTo>
                <a:lnTo>
                  <a:pt x="4767833" y="4030986"/>
                </a:lnTo>
                <a:lnTo>
                  <a:pt x="0" y="40309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true" rot="5400000">
            <a:off x="17371564" y="9449283"/>
            <a:ext cx="590971" cy="1675434"/>
          </a:xfrm>
          <a:custGeom>
            <a:avLst/>
            <a:gdLst/>
            <a:ahLst/>
            <a:cxnLst/>
            <a:rect r="r" b="b" t="t" l="l"/>
            <a:pathLst>
              <a:path h="1675434" w="590971">
                <a:moveTo>
                  <a:pt x="590971" y="1675434"/>
                </a:moveTo>
                <a:lnTo>
                  <a:pt x="0" y="1675434"/>
                </a:lnTo>
                <a:lnTo>
                  <a:pt x="0" y="0"/>
                </a:lnTo>
                <a:lnTo>
                  <a:pt x="590971" y="0"/>
                </a:lnTo>
                <a:lnTo>
                  <a:pt x="590971" y="1675434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false" rot="5400000">
            <a:off x="1041987" y="-1516908"/>
            <a:ext cx="1135649" cy="3219623"/>
          </a:xfrm>
          <a:custGeom>
            <a:avLst/>
            <a:gdLst/>
            <a:ahLst/>
            <a:cxnLst/>
            <a:rect r="r" b="b" t="t" l="l"/>
            <a:pathLst>
              <a:path h="3219623" w="1135649">
                <a:moveTo>
                  <a:pt x="1135649" y="0"/>
                </a:moveTo>
                <a:lnTo>
                  <a:pt x="0" y="0"/>
                </a:lnTo>
                <a:lnTo>
                  <a:pt x="0" y="3219623"/>
                </a:lnTo>
                <a:lnTo>
                  <a:pt x="1135649" y="3219623"/>
                </a:lnTo>
                <a:lnTo>
                  <a:pt x="1135649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205821" y="182437"/>
            <a:ext cx="1272983" cy="846263"/>
          </a:xfrm>
          <a:custGeom>
            <a:avLst/>
            <a:gdLst/>
            <a:ahLst/>
            <a:cxnLst/>
            <a:rect r="r" b="b" t="t" l="l"/>
            <a:pathLst>
              <a:path h="846263" w="1272983">
                <a:moveTo>
                  <a:pt x="0" y="0"/>
                </a:moveTo>
                <a:lnTo>
                  <a:pt x="1272983" y="0"/>
                </a:lnTo>
                <a:lnTo>
                  <a:pt x="1272983" y="846263"/>
                </a:lnTo>
                <a:lnTo>
                  <a:pt x="0" y="84626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6477" r="0" b="-6477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-38246" y="2126388"/>
            <a:ext cx="6202947" cy="3222899"/>
            <a:chOff x="0" y="0"/>
            <a:chExt cx="1657619" cy="86125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657622" cy="861258"/>
            </a:xfrm>
            <a:custGeom>
              <a:avLst/>
              <a:gdLst/>
              <a:ahLst/>
              <a:cxnLst/>
              <a:rect r="r" b="b" t="t" l="l"/>
              <a:pathLst>
                <a:path h="861258" w="1657622">
                  <a:moveTo>
                    <a:pt x="1310663" y="0"/>
                  </a:moveTo>
                  <a:lnTo>
                    <a:pt x="148415" y="0"/>
                  </a:lnTo>
                  <a:cubicBezTo>
                    <a:pt x="66448" y="0"/>
                    <a:pt x="0" y="66448"/>
                    <a:pt x="0" y="148415"/>
                  </a:cubicBezTo>
                  <a:lnTo>
                    <a:pt x="0" y="581866"/>
                  </a:lnTo>
                  <a:cubicBezTo>
                    <a:pt x="0" y="618376"/>
                    <a:pt x="13458" y="653606"/>
                    <a:pt x="37800" y="680818"/>
                  </a:cubicBezTo>
                  <a:lnTo>
                    <a:pt x="154967" y="811794"/>
                  </a:lnTo>
                  <a:cubicBezTo>
                    <a:pt x="183122" y="843269"/>
                    <a:pt x="223353" y="861259"/>
                    <a:pt x="265584" y="861258"/>
                  </a:cubicBezTo>
                  <a:lnTo>
                    <a:pt x="1509206" y="861258"/>
                  </a:lnTo>
                  <a:cubicBezTo>
                    <a:pt x="1548568" y="861258"/>
                    <a:pt x="1586318" y="845622"/>
                    <a:pt x="1614152" y="817789"/>
                  </a:cubicBezTo>
                  <a:cubicBezTo>
                    <a:pt x="1641985" y="789956"/>
                    <a:pt x="1657622" y="752206"/>
                    <a:pt x="1657622" y="712843"/>
                  </a:cubicBezTo>
                  <a:lnTo>
                    <a:pt x="1657622" y="366141"/>
                  </a:lnTo>
                  <a:cubicBezTo>
                    <a:pt x="1657622" y="329143"/>
                    <a:pt x="1643803" y="293478"/>
                    <a:pt x="1618873" y="266140"/>
                  </a:cubicBezTo>
                  <a:lnTo>
                    <a:pt x="1420330" y="48414"/>
                  </a:lnTo>
                  <a:cubicBezTo>
                    <a:pt x="1392207" y="17574"/>
                    <a:pt x="1352400" y="0"/>
                    <a:pt x="1310663" y="0"/>
                  </a:cubicBezTo>
                  <a:close/>
                </a:path>
              </a:pathLst>
            </a:custGeom>
            <a:blipFill>
              <a:blip r:embed="rId10"/>
              <a:stretch>
                <a:fillRect l="0" t="-4130" r="0" b="-4130"/>
              </a:stretch>
            </a:blipFill>
          </p:spPr>
        </p:sp>
      </p:grpSp>
      <p:pic>
        <p:nvPicPr>
          <p:cNvPr name="Picture 17" id="17"/>
          <p:cNvPicPr>
            <a:picLocks noChangeAspect="true"/>
          </p:cNvPicPr>
          <p:nvPr>
            <a:videoFile r:link="rId12"/>
          </p:nvPr>
        </p:nvPicPr>
        <p:blipFill>
          <a:blip r:embed="rId11"/>
          <a:stretch>
            <a:fillRect/>
          </a:stretch>
        </p:blipFill>
        <p:spPr>
          <a:xfrm rot="0">
            <a:off x="6393857" y="5143500"/>
            <a:ext cx="2503275" cy="4453743"/>
          </a:xfrm>
          <a:prstGeom prst="rect">
            <a:avLst/>
          </a:prstGeom>
        </p:spPr>
      </p:pic>
      <p:sp>
        <p:nvSpPr>
          <p:cNvPr name="Freeform 18" id="18"/>
          <p:cNvSpPr/>
          <p:nvPr/>
        </p:nvSpPr>
        <p:spPr>
          <a:xfrm flipH="false" flipV="false" rot="0">
            <a:off x="14727478" y="2126388"/>
            <a:ext cx="2872288" cy="3829717"/>
          </a:xfrm>
          <a:custGeom>
            <a:avLst/>
            <a:gdLst/>
            <a:ahLst/>
            <a:cxnLst/>
            <a:rect r="r" b="b" t="t" l="l"/>
            <a:pathLst>
              <a:path h="3829717" w="2872288">
                <a:moveTo>
                  <a:pt x="0" y="0"/>
                </a:moveTo>
                <a:lnTo>
                  <a:pt x="2872287" y="0"/>
                </a:lnTo>
                <a:lnTo>
                  <a:pt x="2872287" y="3829717"/>
                </a:lnTo>
                <a:lnTo>
                  <a:pt x="0" y="382971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405229" y="7122891"/>
            <a:ext cx="3745148" cy="2808861"/>
          </a:xfrm>
          <a:custGeom>
            <a:avLst/>
            <a:gdLst/>
            <a:ahLst/>
            <a:cxnLst/>
            <a:rect r="r" b="b" t="t" l="l"/>
            <a:pathLst>
              <a:path h="2808861" w="3745148">
                <a:moveTo>
                  <a:pt x="0" y="0"/>
                </a:moveTo>
                <a:lnTo>
                  <a:pt x="3745148" y="0"/>
                </a:lnTo>
                <a:lnTo>
                  <a:pt x="3745148" y="2808862"/>
                </a:lnTo>
                <a:lnTo>
                  <a:pt x="0" y="280886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0613870" y="250518"/>
            <a:ext cx="5268047" cy="7594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05"/>
              </a:lnSpc>
            </a:pPr>
            <a:r>
              <a:rPr lang="en-US" sz="5705" spc="-313">
                <a:solidFill>
                  <a:srgbClr val="FF2E60"/>
                </a:solidFill>
                <a:latin typeface="Allerta Stencil"/>
                <a:ea typeface="Allerta Stencil"/>
                <a:cs typeface="Allerta Stencil"/>
                <a:sym typeface="Allerta Stencil"/>
              </a:rPr>
              <a:t> Въздухът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144000" y="2627345"/>
            <a:ext cx="4993891" cy="7720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95"/>
              </a:lnSpc>
            </a:pPr>
          </a:p>
          <a:p>
            <a:pPr algn="l" marL="0" indent="0" lvl="0">
              <a:lnSpc>
                <a:spcPts val="2795"/>
              </a:lnSpc>
            </a:pPr>
            <a:r>
              <a:rPr lang="en-US" sz="1996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 </a:t>
            </a:r>
          </a:p>
          <a:p>
            <a:pPr algn="ctr" marL="0" indent="0" lvl="0">
              <a:lnSpc>
                <a:spcPts val="2395"/>
              </a:lnSpc>
            </a:pPr>
          </a:p>
          <a:p>
            <a:pPr algn="ctr" marL="0" indent="0" lvl="0">
              <a:lnSpc>
                <a:spcPts val="2395"/>
              </a:lnSpc>
            </a:pPr>
          </a:p>
          <a:p>
            <a:pPr algn="ctr" marL="0" indent="0" lvl="0">
              <a:lnSpc>
                <a:spcPts val="2395"/>
              </a:lnSpc>
            </a:pPr>
            <a:r>
              <a:rPr lang="en-US" sz="1710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 Въздухът е сила:</a:t>
            </a:r>
          </a:p>
          <a:p>
            <a:pPr algn="ctr" marL="0" indent="0" lvl="0">
              <a:lnSpc>
                <a:spcPts val="2395"/>
              </a:lnSpc>
            </a:pPr>
            <a:r>
              <a:rPr lang="en-US" sz="1710">
                <a:solidFill>
                  <a:srgbClr val="000000"/>
                </a:solidFill>
                <a:latin typeface="TT Firs Neue"/>
                <a:ea typeface="TT Firs Neue"/>
                <a:cs typeface="TT Firs Neue"/>
                <a:sym typeface="TT Firs Neue"/>
              </a:rPr>
              <a:t>https://www.youtube.com/shorts/o4iYGDKjo8I</a:t>
            </a:r>
          </a:p>
          <a:p>
            <a:pPr algn="ctr" marL="0" indent="0" lvl="0">
              <a:lnSpc>
                <a:spcPts val="2395"/>
              </a:lnSpc>
            </a:pPr>
          </a:p>
          <a:p>
            <a:pPr algn="ctr" marL="0" indent="0" lvl="0">
              <a:lnSpc>
                <a:spcPts val="2395"/>
              </a:lnSpc>
            </a:pPr>
            <a:r>
              <a:rPr lang="en-US" sz="1710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 Реактивна тяга:</a:t>
            </a:r>
          </a:p>
          <a:p>
            <a:pPr algn="ctr" marL="0" indent="0" lvl="0">
              <a:lnSpc>
                <a:spcPts val="2395"/>
              </a:lnSpc>
            </a:pPr>
            <a:r>
              <a:rPr lang="en-US" sz="1710" u="sng">
                <a:solidFill>
                  <a:srgbClr val="000000"/>
                </a:solidFill>
                <a:latin typeface="TT Firs Neue"/>
                <a:ea typeface="TT Firs Neue"/>
                <a:cs typeface="TT Firs Neue"/>
                <a:sym typeface="TT Firs Neue"/>
                <a:hlinkClick r:id="rId15" tooltip="https://www.youtube.com/watch?v=jMDZ3JGWCrM"/>
              </a:rPr>
              <a:t>https://www.youtube.com/watch?v=jMDZ3JGWCrM</a:t>
            </a:r>
          </a:p>
          <a:p>
            <a:pPr algn="ctr" marL="0" indent="0" lvl="0">
              <a:lnSpc>
                <a:spcPts val="2395"/>
              </a:lnSpc>
            </a:pPr>
          </a:p>
          <a:p>
            <a:pPr algn="ctr" marL="0" indent="0" lvl="0">
              <a:lnSpc>
                <a:spcPts val="2395"/>
              </a:lnSpc>
            </a:pPr>
            <a:r>
              <a:rPr lang="en-US" sz="1710">
                <a:solidFill>
                  <a:srgbClr val="000000"/>
                </a:solidFill>
                <a:latin typeface="TT Firs Neue"/>
                <a:ea typeface="TT Firs Neue"/>
                <a:cs typeface="TT Firs Neue"/>
                <a:sym typeface="TT Firs Neue"/>
              </a:rPr>
              <a:t> </a:t>
            </a:r>
            <a:r>
              <a:rPr lang="en-US" sz="1710" u="sng">
                <a:solidFill>
                  <a:srgbClr val="000000"/>
                </a:solidFill>
                <a:latin typeface="TT Firs Neue"/>
                <a:ea typeface="TT Firs Neue"/>
                <a:cs typeface="TT Firs Neue"/>
                <a:sym typeface="TT Firs Neue"/>
                <a:hlinkClick r:id="rId16" tooltip="https://www.youtube.com/shorts/2ztQValNxCA"/>
              </a:rPr>
              <a:t>https://www.youtube.com/shorts/2ztQValNxCA</a:t>
            </a:r>
          </a:p>
          <a:p>
            <a:pPr algn="ctr" marL="0" indent="0" lvl="0">
              <a:lnSpc>
                <a:spcPts val="2395"/>
              </a:lnSpc>
            </a:pPr>
            <a:r>
              <a:rPr lang="en-US" sz="1710">
                <a:solidFill>
                  <a:srgbClr val="000000"/>
                </a:solidFill>
                <a:latin typeface="TT Firs Neue"/>
                <a:ea typeface="TT Firs Neue"/>
                <a:cs typeface="TT Firs Neue"/>
                <a:sym typeface="TT Firs Neue"/>
              </a:rPr>
              <a:t> </a:t>
            </a:r>
          </a:p>
          <a:p>
            <a:pPr algn="ctr" marL="0" indent="0" lvl="0">
              <a:lnSpc>
                <a:spcPts val="2395"/>
              </a:lnSpc>
            </a:pPr>
            <a:r>
              <a:rPr lang="en-US" sz="1710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Корабче:</a:t>
            </a:r>
          </a:p>
          <a:p>
            <a:pPr algn="ctr" marL="0" indent="0" lvl="0">
              <a:lnSpc>
                <a:spcPts val="2395"/>
              </a:lnSpc>
            </a:pPr>
          </a:p>
          <a:p>
            <a:pPr algn="ctr" marL="0" indent="0" lvl="0">
              <a:lnSpc>
                <a:spcPts val="2395"/>
              </a:lnSpc>
            </a:pPr>
            <a:r>
              <a:rPr lang="en-US" sz="1710" u="sng">
                <a:solidFill>
                  <a:srgbClr val="000000"/>
                </a:solidFill>
                <a:latin typeface="TT Firs Neue"/>
                <a:ea typeface="TT Firs Neue"/>
                <a:cs typeface="TT Firs Neue"/>
                <a:sym typeface="TT Firs Neue"/>
                <a:hlinkClick r:id="rId17" tooltip="https://www.youtube.com/shorts/1CWSuAfCvtw"/>
              </a:rPr>
              <a:t>https://www.youtube.com/shorts/1CWSuAfCvtw</a:t>
            </a:r>
          </a:p>
          <a:p>
            <a:pPr algn="ctr" marL="0" indent="0" lvl="0">
              <a:lnSpc>
                <a:spcPts val="2395"/>
              </a:lnSpc>
            </a:pPr>
            <a:r>
              <a:rPr lang="en-US" sz="1710">
                <a:solidFill>
                  <a:srgbClr val="000000"/>
                </a:solidFill>
                <a:latin typeface="TT Firs Neue"/>
                <a:ea typeface="TT Firs Neue"/>
                <a:cs typeface="TT Firs Neue"/>
                <a:sym typeface="TT Firs Neue"/>
              </a:rPr>
              <a:t> </a:t>
            </a:r>
          </a:p>
          <a:p>
            <a:pPr algn="ctr" marL="0" indent="0" lvl="0">
              <a:lnSpc>
                <a:spcPts val="2395"/>
              </a:lnSpc>
            </a:pPr>
            <a:r>
              <a:rPr lang="en-US" sz="1710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Р</a:t>
            </a:r>
            <a:r>
              <a:rPr lang="en-US" sz="1710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акета :</a:t>
            </a:r>
          </a:p>
          <a:p>
            <a:pPr algn="ctr" marL="0" indent="0" lvl="0">
              <a:lnSpc>
                <a:spcPts val="2395"/>
              </a:lnSpc>
            </a:pPr>
            <a:r>
              <a:rPr lang="en-US" sz="1710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18" tooltip="https://www.youtube.com/shorts/O5woI_OBvdo"/>
              </a:rPr>
              <a:t>https://www.youtube.com/shorts/O5woI_OBvdo</a:t>
            </a:r>
          </a:p>
          <a:p>
            <a:pPr algn="ctr" marL="0" indent="0" lvl="0">
              <a:lnSpc>
                <a:spcPts val="2395"/>
              </a:lnSpc>
            </a:pPr>
          </a:p>
          <a:p>
            <a:pPr algn="ctr" marL="0" indent="0" lvl="0">
              <a:lnSpc>
                <a:spcPts val="2395"/>
              </a:lnSpc>
            </a:pPr>
            <a:r>
              <a:rPr lang="en-US" sz="1710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К</a:t>
            </a:r>
            <a:r>
              <a:rPr lang="en-US" sz="1710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оличка.</a:t>
            </a:r>
          </a:p>
          <a:p>
            <a:pPr algn="ctr" marL="0" indent="0" lvl="0">
              <a:lnSpc>
                <a:spcPts val="2395"/>
              </a:lnSpc>
            </a:pPr>
            <a:r>
              <a:rPr lang="en-US" sz="1710" u="sng">
                <a:solidFill>
                  <a:srgbClr val="000000"/>
                </a:solidFill>
                <a:latin typeface="TT Firs Neue"/>
                <a:ea typeface="TT Firs Neue"/>
                <a:cs typeface="TT Firs Neue"/>
                <a:sym typeface="TT Firs Neue"/>
                <a:hlinkClick r:id="rId19" tooltip="https://www.youtube.com/shorts/Df9-jRADcXw"/>
              </a:rPr>
              <a:t>https://www.youtube.com/shorts/Df9-jRADcXw</a:t>
            </a:r>
          </a:p>
          <a:p>
            <a:pPr algn="l">
              <a:lnSpc>
                <a:spcPts val="2395"/>
              </a:lnSpc>
            </a:pPr>
          </a:p>
          <a:p>
            <a:pPr algn="l">
              <a:lnSpc>
                <a:spcPts val="2395"/>
              </a:lnSpc>
            </a:pPr>
          </a:p>
          <a:p>
            <a:pPr algn="l">
              <a:lnSpc>
                <a:spcPts val="2395"/>
              </a:lnSpc>
            </a:pPr>
          </a:p>
          <a:p>
            <a:pPr algn="l">
              <a:lnSpc>
                <a:spcPts val="2395"/>
              </a:lnSpc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-632839" y="5578092"/>
            <a:ext cx="6797539" cy="3051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45"/>
              </a:lnSpc>
            </a:pPr>
            <a:r>
              <a:rPr lang="en-US" sz="1675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Въздухът е сила:</a:t>
            </a:r>
          </a:p>
          <a:p>
            <a:pPr algn="ctr">
              <a:lnSpc>
                <a:spcPts val="2345"/>
              </a:lnSpc>
            </a:pPr>
            <a:r>
              <a:rPr lang="en-US" sz="1675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20" tooltip="https://www.youtube.com/shorts/AuGRVWr8o3U"/>
              </a:rPr>
              <a:t>https://www.youtube.com/shorts/AuGRVWr8o3U</a:t>
            </a:r>
          </a:p>
          <a:p>
            <a:pPr algn="ctr">
              <a:lnSpc>
                <a:spcPts val="2345"/>
              </a:lnSpc>
            </a:pPr>
          </a:p>
          <a:p>
            <a:pPr algn="ctr">
              <a:lnSpc>
                <a:spcPts val="2345"/>
              </a:lnSpc>
            </a:pPr>
            <a:r>
              <a:rPr lang="en-US" sz="1675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https://www.youtube.com/watch?v=OQ6BBaKPr6U </a:t>
            </a:r>
          </a:p>
          <a:p>
            <a:pPr algn="ctr">
              <a:lnSpc>
                <a:spcPts val="2345"/>
              </a:lnSpc>
            </a:pPr>
          </a:p>
          <a:p>
            <a:pPr algn="ctr">
              <a:lnSpc>
                <a:spcPts val="2345"/>
              </a:lnSpc>
            </a:pPr>
          </a:p>
          <a:p>
            <a:pPr algn="ctr">
              <a:lnSpc>
                <a:spcPts val="2345"/>
              </a:lnSpc>
            </a:pPr>
            <a:r>
              <a:rPr lang="en-US" sz="1675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Горещият въздух: Въртележка с горещ въздух</a:t>
            </a:r>
            <a:r>
              <a:rPr lang="en-US" sz="1675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.</a:t>
            </a:r>
          </a:p>
          <a:p>
            <a:pPr algn="ctr">
              <a:lnSpc>
                <a:spcPts val="2345"/>
              </a:lnSpc>
            </a:pPr>
            <a:r>
              <a:rPr lang="en-US" sz="1675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21" tooltip="https://www.youtube.com/shorts/CmrkCTO5HDY"/>
              </a:rPr>
              <a:t>https://www.youtube.com/shorts/CmrkCTO5HDY</a:t>
            </a:r>
          </a:p>
          <a:p>
            <a:pPr algn="ctr">
              <a:lnSpc>
                <a:spcPts val="2345"/>
              </a:lnSpc>
            </a:pPr>
          </a:p>
          <a:p>
            <a:pPr algn="ctr">
              <a:lnSpc>
                <a:spcPts val="2345"/>
              </a:lnSpc>
            </a:pPr>
          </a:p>
          <a:p>
            <a:pPr algn="ctr">
              <a:lnSpc>
                <a:spcPts val="827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418246" y="1375502"/>
            <a:ext cx="4855434" cy="655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93"/>
              </a:lnSpc>
            </a:pPr>
            <a:r>
              <a:rPr lang="en-US" sz="1924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Въздух</a:t>
            </a:r>
            <a:r>
              <a:rPr lang="en-US" sz="1924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 и живот. Дихателна система на човека: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323574" y="1680538"/>
            <a:ext cx="3934271" cy="8073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72"/>
              </a:lnSpc>
              <a:spcBef>
                <a:spcPct val="0"/>
              </a:spcBef>
            </a:pPr>
            <a:r>
              <a:rPr lang="en-US" sz="2337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 Пневматика и хидравлика: </a:t>
            </a:r>
          </a:p>
          <a:p>
            <a:pPr algn="ctr">
              <a:lnSpc>
                <a:spcPts val="3272"/>
              </a:lnSpc>
              <a:spcBef>
                <a:spcPct val="0"/>
              </a:spcBef>
            </a:pPr>
            <a:r>
              <a:rPr lang="en-US" sz="2337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 гараж за коли на две нива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983303" y="2583068"/>
            <a:ext cx="7324383" cy="36020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7"/>
              </a:lnSpc>
            </a:pPr>
          </a:p>
          <a:p>
            <a:pPr algn="ctr">
              <a:lnSpc>
                <a:spcPts val="2527"/>
              </a:lnSpc>
            </a:pPr>
          </a:p>
          <a:p>
            <a:pPr algn="ctr">
              <a:lnSpc>
                <a:spcPts val="2527"/>
              </a:lnSpc>
            </a:pPr>
          </a:p>
          <a:p>
            <a:pPr algn="ctr">
              <a:lnSpc>
                <a:spcPts val="2527"/>
              </a:lnSpc>
            </a:pPr>
            <a:r>
              <a:rPr lang="en-US" sz="1805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 хидравлична преса </a:t>
            </a:r>
          </a:p>
          <a:p>
            <a:pPr algn="ctr">
              <a:lnSpc>
                <a:spcPts val="2527"/>
              </a:lnSpc>
            </a:pPr>
          </a:p>
          <a:p>
            <a:pPr algn="ctr">
              <a:lnSpc>
                <a:spcPts val="2527"/>
              </a:lnSpc>
            </a:pPr>
            <a:r>
              <a:rPr lang="en-US" sz="1805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22" tooltip="https://www.youtube.com/shorts/5wEA_yuUU10"/>
              </a:rPr>
              <a:t>https://www.youtube</a:t>
            </a:r>
          </a:p>
          <a:p>
            <a:pPr algn="ctr">
              <a:lnSpc>
                <a:spcPts val="2527"/>
              </a:lnSpc>
            </a:pPr>
            <a:r>
              <a:rPr lang="en-US" sz="1805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23" tooltip="https://www.youtube.com/shorts/5wEA_yuUU10"/>
              </a:rPr>
              <a:t>.com/shorts/5wEA_yuUU10</a:t>
            </a:r>
          </a:p>
          <a:p>
            <a:pPr algn="ctr">
              <a:lnSpc>
                <a:spcPts val="2527"/>
              </a:lnSpc>
            </a:pPr>
          </a:p>
          <a:p>
            <a:pPr algn="ctr">
              <a:lnSpc>
                <a:spcPts val="2527"/>
              </a:lnSpc>
            </a:pPr>
          </a:p>
          <a:p>
            <a:pPr algn="ctr">
              <a:lnSpc>
                <a:spcPts val="2527"/>
              </a:lnSpc>
            </a:pPr>
          </a:p>
          <a:p>
            <a:pPr algn="ctr">
              <a:lnSpc>
                <a:spcPts val="2527"/>
              </a:lnSpc>
            </a:pPr>
          </a:p>
          <a:p>
            <a:pPr algn="ctr">
              <a:lnSpc>
                <a:spcPts val="892"/>
              </a:lnSpc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14164068" y="1505459"/>
            <a:ext cx="3435697" cy="397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72"/>
              </a:lnSpc>
              <a:spcBef>
                <a:spcPct val="0"/>
              </a:spcBef>
            </a:pPr>
            <a:r>
              <a:rPr lang="en-US" sz="2337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 Как да видим въздуха?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997620" y="2398464"/>
            <a:ext cx="2410271" cy="397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72"/>
              </a:lnSpc>
              <a:spcBef>
                <a:spcPct val="0"/>
              </a:spcBef>
            </a:pPr>
            <a:r>
              <a:rPr lang="en-US" sz="2337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Въздух и живот. 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5008048" y="6451405"/>
            <a:ext cx="2845346" cy="397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72"/>
              </a:lnSpc>
              <a:spcBef>
                <a:spcPct val="0"/>
              </a:spcBef>
            </a:pPr>
            <a:r>
              <a:rPr lang="en-US" sz="2337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Роботизирана пчела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6C9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501812" y="6651560"/>
            <a:ext cx="5799265" cy="2606740"/>
          </a:xfrm>
          <a:custGeom>
            <a:avLst/>
            <a:gdLst/>
            <a:ahLst/>
            <a:cxnLst/>
            <a:rect r="r" b="b" t="t" l="l"/>
            <a:pathLst>
              <a:path h="2606740" w="5799265">
                <a:moveTo>
                  <a:pt x="0" y="0"/>
                </a:moveTo>
                <a:lnTo>
                  <a:pt x="5799264" y="0"/>
                </a:lnTo>
                <a:lnTo>
                  <a:pt x="5799264" y="2606740"/>
                </a:lnTo>
                <a:lnTo>
                  <a:pt x="0" y="2606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50318" y="1993365"/>
            <a:ext cx="9297196" cy="4179043"/>
          </a:xfrm>
          <a:custGeom>
            <a:avLst/>
            <a:gdLst/>
            <a:ahLst/>
            <a:cxnLst/>
            <a:rect r="r" b="b" t="t" l="l"/>
            <a:pathLst>
              <a:path h="4179043" w="9297196">
                <a:moveTo>
                  <a:pt x="0" y="0"/>
                </a:moveTo>
                <a:lnTo>
                  <a:pt x="9297196" y="0"/>
                </a:lnTo>
                <a:lnTo>
                  <a:pt x="9297196" y="4179042"/>
                </a:lnTo>
                <a:lnTo>
                  <a:pt x="0" y="41790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32970" y="6651560"/>
            <a:ext cx="5799265" cy="2606740"/>
          </a:xfrm>
          <a:custGeom>
            <a:avLst/>
            <a:gdLst/>
            <a:ahLst/>
            <a:cxnLst/>
            <a:rect r="r" b="b" t="t" l="l"/>
            <a:pathLst>
              <a:path h="2606740" w="5799265">
                <a:moveTo>
                  <a:pt x="0" y="0"/>
                </a:moveTo>
                <a:lnTo>
                  <a:pt x="5799265" y="0"/>
                </a:lnTo>
                <a:lnTo>
                  <a:pt x="5799265" y="2606740"/>
                </a:lnTo>
                <a:lnTo>
                  <a:pt x="0" y="26067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986903" y="2036217"/>
            <a:ext cx="4785127" cy="7454920"/>
          </a:xfrm>
          <a:custGeom>
            <a:avLst/>
            <a:gdLst/>
            <a:ahLst/>
            <a:cxnLst/>
            <a:rect r="r" b="b" t="t" l="l"/>
            <a:pathLst>
              <a:path h="7454920" w="4785127">
                <a:moveTo>
                  <a:pt x="0" y="0"/>
                </a:moveTo>
                <a:lnTo>
                  <a:pt x="4785127" y="0"/>
                </a:lnTo>
                <a:lnTo>
                  <a:pt x="4785127" y="7454920"/>
                </a:lnTo>
                <a:lnTo>
                  <a:pt x="0" y="74549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632182" y="209493"/>
            <a:ext cx="9597599" cy="1304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91"/>
              </a:lnSpc>
              <a:spcBef>
                <a:spcPct val="0"/>
              </a:spcBef>
            </a:pPr>
            <a:r>
              <a:rPr lang="en-US" sz="3779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С такава изложба завършва нашият </a:t>
            </a:r>
          </a:p>
          <a:p>
            <a:pPr algn="ctr">
              <a:lnSpc>
                <a:spcPts val="5291"/>
              </a:lnSpc>
              <a:spcBef>
                <a:spcPct val="0"/>
              </a:spcBef>
            </a:pPr>
            <a:r>
              <a:rPr lang="en-US" sz="3779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фестивал на науката, посветен на 24 май.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6C9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320772" y="6213646"/>
            <a:ext cx="12301577" cy="906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00"/>
              </a:lnSpc>
            </a:pPr>
            <a:r>
              <a:rPr lang="en-US" sz="6800" spc="-374">
                <a:solidFill>
                  <a:srgbClr val="DBEEFF"/>
                </a:solidFill>
                <a:latin typeface="Lumberjack Inline"/>
                <a:ea typeface="Lumberjack Inline"/>
                <a:cs typeface="Lumberjack Inline"/>
                <a:sym typeface="Lumberjack Inline"/>
              </a:rPr>
              <a:t>Благодарим за вниманието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048173" y="7877149"/>
            <a:ext cx="3562999" cy="4248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3355"/>
              </a:lnSpc>
              <a:spcBef>
                <a:spcPct val="0"/>
              </a:spcBef>
            </a:pPr>
            <a:r>
              <a:rPr lang="en-US" b="true" sz="2396">
                <a:solidFill>
                  <a:srgbClr val="DBEE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cd</a:t>
            </a:r>
            <a:r>
              <a:rPr lang="en-US" b="true" sz="2396" strike="noStrike" u="none">
                <a:solidFill>
                  <a:srgbClr val="DBEE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</a:t>
            </a:r>
            <a:r>
              <a:rPr lang="en-US" b="true" sz="2396" strike="noStrike" u="none">
                <a:solidFill>
                  <a:srgbClr val="DBEE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15_va</a:t>
            </a:r>
            <a:r>
              <a:rPr lang="en-US" b="true" sz="2396" strike="noStrike" u="none">
                <a:solidFill>
                  <a:srgbClr val="DBEE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</a:t>
            </a:r>
            <a:r>
              <a:rPr lang="en-US" b="true" sz="2396" strike="noStrike" u="none">
                <a:solidFill>
                  <a:srgbClr val="DBEE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n</a:t>
            </a:r>
            <a:r>
              <a:rPr lang="en-US" b="true" sz="2396" strike="noStrike" u="none">
                <a:solidFill>
                  <a:srgbClr val="DBEE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</a:t>
            </a:r>
            <a:r>
              <a:rPr lang="en-US" b="true" sz="2396" strike="noStrike" u="none">
                <a:solidFill>
                  <a:srgbClr val="DBEE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@abv.bg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767251" y="7920753"/>
            <a:ext cx="2496651" cy="4248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3355"/>
              </a:lnSpc>
              <a:spcBef>
                <a:spcPct val="0"/>
              </a:spcBef>
            </a:pPr>
            <a:r>
              <a:rPr lang="en-US" b="true" sz="2396" u="sng">
                <a:solidFill>
                  <a:srgbClr val="DBEEFF"/>
                </a:solidFill>
                <a:latin typeface="Poppins Medium"/>
                <a:ea typeface="Poppins Medium"/>
                <a:cs typeface="Poppins Medium"/>
                <a:sym typeface="Poppins Medium"/>
                <a:hlinkClick r:id="rId2" tooltip="https://www.google.com/search?gs_ssp=eJzj4tVP1zc0TM41yM4rrCoxYLRSMagwMUg0MTUxTjU2TbM0NrRIsjKoSE02Nk0xMTRPNE8yMEtJ8xK-sOXCZoULmy92XdgNxBsvtl_YCgBZ_xyP&amp;q=%D0%B4%D0%B3+%D0%B3%D1%8A%D0%BB%D1%8A%D0%B1%D1%87%D0%B5&amp;oq=%D0%B4%D0%B3&amp;gs_lcrp=EgZjaHJvbWUqEggBEC4YJxivARjHARiABBiKBTIGCAAQRRg5MhIIARAuGCcYrwEYxwEYgAQYigUyBggCECMYJzIHCAMQABiABDIHCAQQABiABDIHCAUQABiABDIHCAYQABiABDIHCAcQABiABDIHCAgQABiABNIBCTI0NTlqMGoxNagCCLACAfEFLKkI-1zVVoE&amp;sourceid=chrome&amp;ie=UTF-8"/>
              </a:rPr>
              <a:t>0</a:t>
            </a:r>
            <a:r>
              <a:rPr lang="en-US" b="true" sz="2396" strike="noStrike" u="sng">
                <a:solidFill>
                  <a:srgbClr val="DBEEFF"/>
                </a:solidFill>
                <a:latin typeface="Poppins Medium"/>
                <a:ea typeface="Poppins Medium"/>
                <a:cs typeface="Poppins Medium"/>
                <a:sym typeface="Poppins Medium"/>
                <a:hlinkClick r:id="rId3" tooltip="https://www.google.com/search?gs_ssp=eJzj4tVP1zc0TM41yM4rrCoxYLRSMagwMUg0MTUxTjU2TbM0NrRIsjKoSE02Nk0xMTRPNE8yMEtJ8xK-sOXCZoULmy92XdgNxBsvtl_YCgBZ_xyP&amp;q=%D0%B4%D0%B3+%D0%B3%D1%8A%D0%BB%D1%8A%D0%B1%D1%87%D0%B5&amp;oq=%D0%B4%D0%B3&amp;gs_lcrp=EgZjaHJvbWUqEggBEC4YJxivARjHARiABBiKBTIGCAAQRRg5MhIIARAuGCcYrwEYxwEYgAQYigUyBggCECMYJzIHCAMQABiABDIHCAQQABiABDIHCAUQABiABDIHCAYQABiABDIHCAcQABiABDIHCAgQABiABNIBCTI0NTlqMGoxNagCCLACAfEFLKkI-1zVVoE&amp;sourceid=chrome&amp;ie=UTF-8"/>
              </a:rPr>
              <a:t>5</a:t>
            </a:r>
            <a:r>
              <a:rPr lang="en-US" b="true" sz="2396" strike="noStrike" u="sng">
                <a:solidFill>
                  <a:srgbClr val="DBEEFF"/>
                </a:solidFill>
                <a:latin typeface="Poppins Medium"/>
                <a:ea typeface="Poppins Medium"/>
                <a:cs typeface="Poppins Medium"/>
                <a:sym typeface="Poppins Medium"/>
                <a:hlinkClick r:id="rId4" tooltip="https://www.google.com/search?gs_ssp=eJzj4tVP1zc0TM41yM4rrCoxYLRSMagwMUg0MTUxTjU2TbM0NrRIsjKoSE02Nk0xMTRPNE8yMEtJ8xK-sOXCZoULmy92XdgNxBsvtl_YCgBZ_xyP&amp;q=%D0%B4%D0%B3+%D0%B3%D1%8A%D0%BB%D1%8A%D0%B1%D1%87%D0%B5&amp;oq=%D0%B4%D0%B3&amp;gs_lcrp=EgZjaHJvbWUqEggBEC4YJxivARjHARiABBiKBTIGCAAQRRg5MhIIARAuGCcYrwEYxwEYgAQYigUyBggCECMYJzIHCAMQABiABDIHCAQQABiABDIHCAUQABiABDIHCAYQABiABDIHCAcQABiABDIHCAgQABiABNIBCTI0NTlqMGoxNagCCLACAfEFLKkI-1zVVoE&amp;sourceid=chrome&amp;ie=UTF-8"/>
              </a:rPr>
              <a:t>2 802 </a:t>
            </a:r>
            <a:r>
              <a:rPr lang="en-US" b="true" sz="2396" strike="noStrike" u="sng">
                <a:solidFill>
                  <a:srgbClr val="DBEEFF"/>
                </a:solidFill>
                <a:latin typeface="Poppins Medium"/>
                <a:ea typeface="Poppins Medium"/>
                <a:cs typeface="Poppins Medium"/>
                <a:sym typeface="Poppins Medium"/>
                <a:hlinkClick r:id="rId5" tooltip="https://www.google.com/search?gs_ssp=eJzj4tVP1zc0TM41yM4rrCoxYLRSMagwMUg0MTUxTjU2TbM0NrRIsjKoSE02Nk0xMTRPNE8yMEtJ8xK-sOXCZoULmy92XdgNxBsvtl_YCgBZ_xyP&amp;q=%D0%B4%D0%B3+%D0%B3%D1%8A%D0%BB%D1%8A%D0%B1%D1%87%D0%B5&amp;oq=%D0%B4%D0%B3&amp;gs_lcrp=EgZjaHJvbWUqEggBEC4YJxivARjHARiABBiKBTIGCAAQRRg5MhIIARAuGCcYrwEYxwEYgAQYigUyBggCECMYJzIHCAMQABiABDIHCAQQABiABDIHCAUQABiABDIHCAYQABiABDIHCAcQABiABDIHCAgQABiABNIBCTI0NTlqMGoxNagCCLACAfEFLKkI-1zVVoE&amp;sourceid=chrome&amp;ie=UTF-8"/>
              </a:rPr>
              <a:t>70</a:t>
            </a:r>
            <a:r>
              <a:rPr lang="en-US" b="true" sz="2396" strike="noStrike" u="sng">
                <a:solidFill>
                  <a:srgbClr val="DBEEFF"/>
                </a:solidFill>
                <a:latin typeface="Poppins Medium"/>
                <a:ea typeface="Poppins Medium"/>
                <a:cs typeface="Poppins Medium"/>
                <a:sym typeface="Poppins Medium"/>
                <a:hlinkClick r:id="rId6" tooltip="https://www.google.com/search?gs_ssp=eJzj4tVP1zc0TM41yM4rrCoxYLRSMagwMUg0MTUxTjU2TbM0NrRIsjKoSE02Nk0xMTRPNE8yMEtJ8xK-sOXCZoULmy92XdgNxBsvtl_YCgBZ_xyP&amp;q=%D0%B4%D0%B3+%D0%B3%D1%8A%D0%BB%D1%8A%D0%B1%D1%87%D0%B5&amp;oq=%D0%B4%D0%B3&amp;gs_lcrp=EgZjaHJvbWUqEggBEC4YJxivARjHARiABBiKBTIGCAAQRRg5MhIIARAuGCcYrwEYxwEYgAQYigUyBggCECMYJzIHCAMQABiABDIHCAQQABiABDIHCAUQABiABDIHCAYQABiABDIHCAcQABiABDIHCAgQABiABNIBCTI0NTlqMGoxNagCCLACAfEFLKkI-1zVVoE&amp;sourceid=chrome&amp;ie=UTF-8"/>
              </a:rPr>
              <a:t>2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188788" y="7877149"/>
            <a:ext cx="4433562" cy="1263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3355"/>
              </a:lnSpc>
              <a:spcBef>
                <a:spcPct val="0"/>
              </a:spcBef>
            </a:pPr>
            <a:r>
              <a:rPr lang="en-US" b="true" sz="2396" u="sng">
                <a:solidFill>
                  <a:srgbClr val="DBEEFF"/>
                </a:solidFill>
                <a:latin typeface="Poppins Medium"/>
                <a:ea typeface="Poppins Medium"/>
                <a:cs typeface="Poppins Medium"/>
                <a:sym typeface="Poppins Medium"/>
                <a:hlinkClick r:id="rId7" tooltip="https://www.google.com/maps/place/data=!4m2!3m1!1s0x40a4543e35f9318b:0xec35d417a7b06df?sa=X&amp;ved=1t:8290&amp;ictx=111"/>
              </a:rPr>
              <a:t>Левски Приморски, ул. „Васил</a:t>
            </a:r>
            <a:r>
              <a:rPr lang="en-US" b="true" sz="2396" strike="noStrike" u="sng">
                <a:solidFill>
                  <a:srgbClr val="DBEEFF"/>
                </a:solidFill>
                <a:latin typeface="Poppins Medium"/>
                <a:ea typeface="Poppins Medium"/>
                <a:cs typeface="Poppins Medium"/>
                <a:sym typeface="Poppins Medium"/>
                <a:hlinkClick r:id="rId8" tooltip="https://www.google.com/maps/place/data=!4m2!3m1!1s0x40a4543e35f9318b:0xec35d417a7b06df?sa=X&amp;ved=1t:8290&amp;ictx=111"/>
              </a:rPr>
              <a:t> </a:t>
            </a:r>
            <a:r>
              <a:rPr lang="en-US" b="true" sz="2396" strike="noStrike" u="sng">
                <a:solidFill>
                  <a:srgbClr val="DBEEFF"/>
                </a:solidFill>
                <a:latin typeface="Poppins Medium"/>
                <a:ea typeface="Poppins Medium"/>
                <a:cs typeface="Poppins Medium"/>
                <a:sym typeface="Poppins Medium"/>
                <a:hlinkClick r:id="rId9" tooltip="https://www.google.com/maps/place/data=!4m2!3m1!1s0x40a4543e35f9318b:0xec35d417a7b06df?sa=X&amp;ved=1t:8290&amp;ictx=111"/>
              </a:rPr>
              <a:t>Петлешков“</a:t>
            </a:r>
            <a:r>
              <a:rPr lang="en-US" b="true" sz="2396" strike="noStrike" u="sng">
                <a:solidFill>
                  <a:srgbClr val="DBEEFF"/>
                </a:solidFill>
                <a:latin typeface="Poppins Medium"/>
                <a:ea typeface="Poppins Medium"/>
                <a:cs typeface="Poppins Medium"/>
                <a:sym typeface="Poppins Medium"/>
                <a:hlinkClick r:id="rId10" tooltip="https://www.google.com/maps/place/data=!4m2!3m1!1s0x40a4543e35f9318b:0xec35d417a7b06df?sa=X&amp;ved=1t:8290&amp;ictx=111"/>
              </a:rPr>
              <a:t> </a:t>
            </a:r>
            <a:r>
              <a:rPr lang="en-US" b="true" sz="2396" strike="noStrike" u="sng">
                <a:solidFill>
                  <a:srgbClr val="DBEEFF"/>
                </a:solidFill>
                <a:latin typeface="Poppins Medium"/>
                <a:ea typeface="Poppins Medium"/>
                <a:cs typeface="Poppins Medium"/>
                <a:sym typeface="Poppins Medium"/>
                <a:hlinkClick r:id="rId11" tooltip="https://www.google.com/maps/place/data=!4m2!3m1!1s0x40a4543e35f9318b:0xec35d417a7b06df?sa=X&amp;ved=1t:8290&amp;ictx=111"/>
              </a:rPr>
              <a:t>33</a:t>
            </a:r>
            <a:r>
              <a:rPr lang="en-US" b="true" sz="2396" strike="noStrike" u="sng">
                <a:solidFill>
                  <a:srgbClr val="DBEEFF"/>
                </a:solidFill>
                <a:latin typeface="Poppins Medium"/>
                <a:ea typeface="Poppins Medium"/>
                <a:cs typeface="Poppins Medium"/>
                <a:sym typeface="Poppins Medium"/>
                <a:hlinkClick r:id="rId12" tooltip="https://www.google.com/maps/place/data=!4m2!3m1!1s0x40a4543e35f9318b:0xec35d417a7b06df?sa=X&amp;ved=1t:8290&amp;ictx=111"/>
              </a:rPr>
              <a:t>, </a:t>
            </a:r>
            <a:r>
              <a:rPr lang="en-US" b="true" sz="2396" strike="noStrike" u="sng">
                <a:solidFill>
                  <a:srgbClr val="DBEEFF"/>
                </a:solidFill>
                <a:latin typeface="Poppins Medium"/>
                <a:ea typeface="Poppins Medium"/>
                <a:cs typeface="Poppins Medium"/>
                <a:sym typeface="Poppins Medium"/>
                <a:hlinkClick r:id="rId13" tooltip="https://www.google.com/maps/place/data=!4m2!3m1!1s0x40a4543e35f9318b:0xec35d417a7b06df?sa=X&amp;ved=1t:8290&amp;ictx=111"/>
              </a:rPr>
              <a:t>9010</a:t>
            </a:r>
            <a:r>
              <a:rPr lang="en-US" b="true" sz="2396" strike="noStrike" u="sng">
                <a:solidFill>
                  <a:srgbClr val="DBEEFF"/>
                </a:solidFill>
                <a:latin typeface="Poppins Medium"/>
                <a:ea typeface="Poppins Medium"/>
                <a:cs typeface="Poppins Medium"/>
                <a:sym typeface="Poppins Medium"/>
                <a:hlinkClick r:id="rId14" tooltip="https://www.google.com/maps/place/data=!4m2!3m1!1s0x40a4543e35f9318b:0xec35d417a7b06df?sa=X&amp;ved=1t:8290&amp;ictx=111"/>
              </a:rPr>
              <a:t> </a:t>
            </a:r>
            <a:r>
              <a:rPr lang="en-US" b="true" sz="2396" strike="noStrike" u="sng">
                <a:solidFill>
                  <a:srgbClr val="DBEEFF"/>
                </a:solidFill>
                <a:latin typeface="Poppins Medium"/>
                <a:ea typeface="Poppins Medium"/>
                <a:cs typeface="Poppins Medium"/>
                <a:sym typeface="Poppins Medium"/>
                <a:hlinkClick r:id="rId15" tooltip="https://www.google.com/maps/place/data=!4m2!3m1!1s0x40a4543e35f9318b:0xec35d417a7b06df?sa=X&amp;ved=1t:8290&amp;ictx=111"/>
              </a:rPr>
              <a:t>Варна</a:t>
            </a:r>
          </a:p>
        </p:txBody>
      </p:sp>
      <p:sp>
        <p:nvSpPr>
          <p:cNvPr name="AutoShape 6" id="6"/>
          <p:cNvSpPr/>
          <p:nvPr/>
        </p:nvSpPr>
        <p:spPr>
          <a:xfrm>
            <a:off x="3149093" y="7467574"/>
            <a:ext cx="11989814" cy="0"/>
          </a:xfrm>
          <a:prstGeom prst="line">
            <a:avLst/>
          </a:prstGeom>
          <a:ln cap="flat" w="38100">
            <a:solidFill>
              <a:srgbClr val="DBEE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-5102012">
            <a:off x="15313573" y="6859457"/>
            <a:ext cx="3106157" cy="3796133"/>
          </a:xfrm>
          <a:custGeom>
            <a:avLst/>
            <a:gdLst/>
            <a:ahLst/>
            <a:cxnLst/>
            <a:rect r="r" b="b" t="t" l="l"/>
            <a:pathLst>
              <a:path h="3796133" w="3106157">
                <a:moveTo>
                  <a:pt x="0" y="0"/>
                </a:moveTo>
                <a:lnTo>
                  <a:pt x="3106157" y="0"/>
                </a:lnTo>
                <a:lnTo>
                  <a:pt x="3106157" y="3796133"/>
                </a:lnTo>
                <a:lnTo>
                  <a:pt x="0" y="379613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68096" y="4109665"/>
            <a:ext cx="2780078" cy="3397621"/>
          </a:xfrm>
          <a:custGeom>
            <a:avLst/>
            <a:gdLst/>
            <a:ahLst/>
            <a:cxnLst/>
            <a:rect r="r" b="b" t="t" l="l"/>
            <a:pathLst>
              <a:path h="3397621" w="2780078">
                <a:moveTo>
                  <a:pt x="0" y="0"/>
                </a:moveTo>
                <a:lnTo>
                  <a:pt x="2780077" y="0"/>
                </a:lnTo>
                <a:lnTo>
                  <a:pt x="2780077" y="3397621"/>
                </a:lnTo>
                <a:lnTo>
                  <a:pt x="0" y="33976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2700000">
            <a:off x="15567509" y="5669342"/>
            <a:ext cx="1315911" cy="1608217"/>
          </a:xfrm>
          <a:custGeom>
            <a:avLst/>
            <a:gdLst/>
            <a:ahLst/>
            <a:cxnLst/>
            <a:rect r="r" b="b" t="t" l="l"/>
            <a:pathLst>
              <a:path h="1608217" w="1315911">
                <a:moveTo>
                  <a:pt x="0" y="0"/>
                </a:moveTo>
                <a:lnTo>
                  <a:pt x="1315911" y="0"/>
                </a:lnTo>
                <a:lnTo>
                  <a:pt x="1315911" y="1608217"/>
                </a:lnTo>
                <a:lnTo>
                  <a:pt x="0" y="160821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700000">
            <a:off x="5842150" y="8136616"/>
            <a:ext cx="2468359" cy="3016660"/>
          </a:xfrm>
          <a:custGeom>
            <a:avLst/>
            <a:gdLst/>
            <a:ahLst/>
            <a:cxnLst/>
            <a:rect r="r" b="b" t="t" l="l"/>
            <a:pathLst>
              <a:path h="3016660" w="2468359">
                <a:moveTo>
                  <a:pt x="0" y="0"/>
                </a:moveTo>
                <a:lnTo>
                  <a:pt x="2468359" y="0"/>
                </a:lnTo>
                <a:lnTo>
                  <a:pt x="2468359" y="3016660"/>
                </a:lnTo>
                <a:lnTo>
                  <a:pt x="0" y="301666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271055" y="7987428"/>
            <a:ext cx="324746" cy="445413"/>
          </a:xfrm>
          <a:custGeom>
            <a:avLst/>
            <a:gdLst/>
            <a:ahLst/>
            <a:cxnLst/>
            <a:rect r="r" b="b" t="t" l="l"/>
            <a:pathLst>
              <a:path h="445413" w="324746">
                <a:moveTo>
                  <a:pt x="0" y="0"/>
                </a:moveTo>
                <a:lnTo>
                  <a:pt x="324746" y="0"/>
                </a:lnTo>
                <a:lnTo>
                  <a:pt x="324746" y="445413"/>
                </a:lnTo>
                <a:lnTo>
                  <a:pt x="0" y="44541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433563" y="7925404"/>
            <a:ext cx="461493" cy="395068"/>
          </a:xfrm>
          <a:custGeom>
            <a:avLst/>
            <a:gdLst/>
            <a:ahLst/>
            <a:cxnLst/>
            <a:rect r="r" b="b" t="t" l="l"/>
            <a:pathLst>
              <a:path h="395068" w="461493">
                <a:moveTo>
                  <a:pt x="0" y="0"/>
                </a:moveTo>
                <a:lnTo>
                  <a:pt x="461494" y="0"/>
                </a:lnTo>
                <a:lnTo>
                  <a:pt x="461494" y="395069"/>
                </a:lnTo>
                <a:lnTo>
                  <a:pt x="0" y="39506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630255" y="7922494"/>
            <a:ext cx="390201" cy="379559"/>
          </a:xfrm>
          <a:custGeom>
            <a:avLst/>
            <a:gdLst/>
            <a:ahLst/>
            <a:cxnLst/>
            <a:rect r="r" b="b" t="t" l="l"/>
            <a:pathLst>
              <a:path h="379559" w="390201">
                <a:moveTo>
                  <a:pt x="0" y="0"/>
                </a:moveTo>
                <a:lnTo>
                  <a:pt x="390201" y="0"/>
                </a:lnTo>
                <a:lnTo>
                  <a:pt x="390201" y="379559"/>
                </a:lnTo>
                <a:lnTo>
                  <a:pt x="0" y="37955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433563" y="981075"/>
            <a:ext cx="13755348" cy="4306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92"/>
              </a:lnSpc>
              <a:spcBef>
                <a:spcPct val="0"/>
              </a:spcBef>
            </a:pPr>
            <a:r>
              <a:rPr lang="en-US" sz="3066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СТЕМ в детската градина – Не е ли рано?</a:t>
            </a:r>
          </a:p>
          <a:p>
            <a:pPr algn="ctr">
              <a:lnSpc>
                <a:spcPts val="4292"/>
              </a:lnSpc>
              <a:spcBef>
                <a:spcPct val="0"/>
              </a:spcBef>
            </a:pPr>
            <a:r>
              <a:rPr lang="en-US" sz="3066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Най-ценният подарък, който можем да дадем на децата в образователната ни система е любов към ученето. </a:t>
            </a:r>
          </a:p>
          <a:p>
            <a:pPr algn="ctr">
              <a:lnSpc>
                <a:spcPts val="4292"/>
              </a:lnSpc>
              <a:spcBef>
                <a:spcPct val="0"/>
              </a:spcBef>
            </a:pPr>
            <a:r>
              <a:rPr lang="en-US" sz="3066">
                <a:solidFill>
                  <a:srgbClr val="000000"/>
                </a:solidFill>
                <a:latin typeface="Lumberjack"/>
                <a:ea typeface="Lumberjack"/>
                <a:cs typeface="Lumberjack"/>
                <a:sym typeface="Lumberjack"/>
              </a:rPr>
              <a:t>Най-добрият начин за възпитаване на любов към ученето е да насърчим любопитството. От ранна възраст СТЕМ насърчава децата да задават въпроси, да изследват, да експериментират и да играят. СТЕМ подпомага намирането на техните интереси и страсти и желанието им да ги преследват. Дори ако се променят всяка седмица, което е нормално за децата, е благодатен ресурс за използване от учителя..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DAHMwUbXBMA</dc:identifier>
  <dcterms:modified xsi:type="dcterms:W3CDTF">2011-08-01T06:04:30Z</dcterms:modified>
  <cp:revision>1</cp:revision>
  <dc:title>www.reallygreatsite.com</dc:title>
</cp:coreProperties>
</file>