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92" r:id="rId5"/>
    <p:sldId id="275" r:id="rId6"/>
    <p:sldId id="283" r:id="rId7"/>
    <p:sldId id="284" r:id="rId8"/>
    <p:sldId id="285" r:id="rId9"/>
    <p:sldId id="277" r:id="rId10"/>
    <p:sldId id="295" r:id="rId11"/>
    <p:sldId id="276" r:id="rId12"/>
    <p:sldId id="289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6" userDrawn="1">
          <p15:clr>
            <a:srgbClr val="A4A3A4"/>
          </p15:clr>
        </p15:guide>
        <p15:guide id="2" pos="3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6992"/>
    <a:srgbClr val="AEC2D8"/>
    <a:srgbClr val="98432A"/>
    <a:srgbClr val="D84400"/>
    <a:srgbClr val="44678D"/>
    <a:srgbClr val="263E5A"/>
    <a:srgbClr val="D6E0EB"/>
    <a:srgbClr val="728DAB"/>
    <a:srgbClr val="C95B3A"/>
    <a:srgbClr val="2D4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291" autoAdjust="0"/>
  </p:normalViewPr>
  <p:slideViewPr>
    <p:cSldViewPr snapToGrid="0" showGuides="1">
      <p:cViewPr varScale="1">
        <p:scale>
          <a:sx n="68" d="100"/>
          <a:sy n="68" d="100"/>
        </p:scale>
        <p:origin x="816" y="72"/>
      </p:cViewPr>
      <p:guideLst>
        <p:guide orient="horz" pos="1536"/>
        <p:guide pos="312"/>
      </p:guideLst>
    </p:cSldViewPr>
  </p:slideViewPr>
  <p:outlineViewPr>
    <p:cViewPr>
      <p:scale>
        <a:sx n="33" d="100"/>
        <a:sy n="33" d="100"/>
      </p:scale>
      <p:origin x="0" y="-16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2491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7E3961-5613-64C6-63C3-6085D0CDAE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6D1F08-FF42-95F6-3130-AE63E56048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26A2A-0A96-0647-84E5-C82F2EFD9474}" type="datetimeFigureOut">
              <a:rPr lang="en-US" smtClean="0"/>
              <a:t>9/12/2026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D5B35B-A046-EC3C-A80E-3D9D12C1498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02DDE3-703C-8B4C-9506-EC0A39AACD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DC1D1-B6C2-C644-8BF1-C34DBFFE1C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479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A894A48D-3417-BE20-3062-A366096904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9" name="Slide Image Placeholder 8">
            <a:extLst>
              <a:ext uri="{FF2B5EF4-FFF2-40B4-BE49-F238E27FC236}">
                <a16:creationId xmlns:a16="http://schemas.microsoft.com/office/drawing/2014/main" id="{AC9ED954-709D-51DC-3EA0-0E06FE1D72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F57F2FB-2942-7663-E6DB-E3A976549D5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ED31FE42-8AA6-DC9C-5EE7-8737143C1DD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8D246-FB21-4ACB-9068-6447CC7872F8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12" name="Notes Placeholder 11">
            <a:extLst>
              <a:ext uri="{FF2B5EF4-FFF2-40B4-BE49-F238E27FC236}">
                <a16:creationId xmlns:a16="http://schemas.microsoft.com/office/drawing/2014/main" id="{5F659C92-43C4-05C5-9170-5CF256AF99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4923A81-0599-8ECF-BDF0-A4898D4682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F3159-94EB-4F6B-8273-09F1A6B01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65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712883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2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914374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3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820645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4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484497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5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4245785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6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961386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smtClean="0"/>
              <a:t>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24331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8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235818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9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3077670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C2501B-DEA6-190E-3633-E32F635B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764" y="1986926"/>
            <a:ext cx="5257793" cy="2057441"/>
          </a:xfrm>
        </p:spPr>
        <p:txBody>
          <a:bodyPr>
            <a:noAutofit/>
          </a:bodyPr>
          <a:lstStyle/>
          <a:p>
            <a:r>
              <a:rPr lang="bg-BG" noProof="0"/>
              <a:t>Редакт. стил загл. образец</a:t>
            </a:r>
            <a:endParaRPr lang="en-US" noProof="0" dirty="0"/>
          </a:p>
        </p:txBody>
      </p:sp>
      <p:cxnSp>
        <p:nvCxnSpPr>
          <p:cNvPr id="24" name="Straight Connector 2">
            <a:extLst>
              <a:ext uri="{FF2B5EF4-FFF2-40B4-BE49-F238E27FC236}">
                <a16:creationId xmlns:a16="http://schemas.microsoft.com/office/drawing/2014/main" id="{F1FCCFDB-D985-4322-AC87-F69214893708}"/>
              </a:ext>
            </a:extLst>
          </p:cNvPr>
          <p:cNvCxnSpPr/>
          <p:nvPr userDrawn="1"/>
        </p:nvCxnSpPr>
        <p:spPr>
          <a:xfrm>
            <a:off x="1509005" y="4172084"/>
            <a:ext cx="0" cy="760288"/>
          </a:xfrm>
          <a:prstGeom prst="line">
            <a:avLst/>
          </a:prstGeom>
          <a:noFill/>
          <a:ln w="19050" cap="flat" cmpd="sng" algn="ctr">
            <a:solidFill>
              <a:srgbClr val="D84400"/>
            </a:solidFill>
            <a:prstDash val="solid"/>
            <a:miter lim="800000"/>
          </a:ln>
          <a:effectLst/>
        </p:spPr>
      </p:cxnSp>
      <p:sp>
        <p:nvSpPr>
          <p:cNvPr id="27" name="Content placeholder 47" descr="Click icon to add picture">
            <a:extLst>
              <a:ext uri="{FF2B5EF4-FFF2-40B4-BE49-F238E27FC236}">
                <a16:creationId xmlns:a16="http://schemas.microsoft.com/office/drawing/2014/main" id="{EA8265B5-83C5-4AE9-88AB-3F2443B57F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01366" y="4172084"/>
            <a:ext cx="1570612" cy="7602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/>
              <a:t>Click to edit Master title style </a:t>
            </a:r>
          </a:p>
        </p:txBody>
      </p:sp>
      <p:sp>
        <p:nvSpPr>
          <p:cNvPr id="47" name="Content placeholder 47">
            <a:extLst>
              <a:ext uri="{FF2B5EF4-FFF2-40B4-BE49-F238E27FC236}">
                <a16:creationId xmlns:a16="http://schemas.microsoft.com/office/drawing/2014/main" id="{0FFAAB58-ABE4-41AC-B94E-432936CE030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742557" y="821836"/>
            <a:ext cx="4405503" cy="5066346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en-US" altLang="zh-CN" noProof="0" dirty="0"/>
              <a:t>Click icon to add picture≈≈</a:t>
            </a:r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9ECA281C-F2CB-AE9D-DCD6-F94D3FEE2E67}"/>
              </a:ext>
            </a:extLst>
          </p:cNvPr>
          <p:cNvSpPr/>
          <p:nvPr userDrawn="1"/>
        </p:nvSpPr>
        <p:spPr>
          <a:xfrm>
            <a:off x="7441324" y="5568778"/>
            <a:ext cx="829927" cy="949454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649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8">
          <p15:clr>
            <a:srgbClr val="FBAE40"/>
          </p15:clr>
        </p15:guide>
        <p15:guide id="2" orient="horz" pos="52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5518B595-5A04-0768-52B1-73F11E47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72" y="3435545"/>
            <a:ext cx="4253399" cy="1740114"/>
          </a:xfrm>
        </p:spPr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7" name="Freeform: Shape 4">
            <a:extLst>
              <a:ext uri="{FF2B5EF4-FFF2-40B4-BE49-F238E27FC236}">
                <a16:creationId xmlns:a16="http://schemas.microsoft.com/office/drawing/2014/main" id="{AE722AFD-22D7-4BD8-B055-3867C3800E16}"/>
              </a:ext>
            </a:extLst>
          </p:cNvPr>
          <p:cNvSpPr/>
          <p:nvPr userDrawn="1"/>
        </p:nvSpPr>
        <p:spPr>
          <a:xfrm>
            <a:off x="6282845" y="525294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D0355E4-3980-42A9-9376-74163520D39D}"/>
              </a:ext>
            </a:extLst>
          </p:cNvPr>
          <p:cNvSpPr/>
          <p:nvPr userDrawn="1"/>
        </p:nvSpPr>
        <p:spPr>
          <a:xfrm>
            <a:off x="8375472" y="496110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0174533-8C0E-4E82-A582-891A0555FA1F}"/>
              </a:ext>
            </a:extLst>
          </p:cNvPr>
          <p:cNvSpPr/>
          <p:nvPr userDrawn="1"/>
        </p:nvSpPr>
        <p:spPr>
          <a:xfrm>
            <a:off x="7328126" y="231031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71E3938-A754-4D49-B509-249EE9BD83AB}"/>
              </a:ext>
            </a:extLst>
          </p:cNvPr>
          <p:cNvSpPr/>
          <p:nvPr userDrawn="1"/>
        </p:nvSpPr>
        <p:spPr>
          <a:xfrm>
            <a:off x="8375472" y="409533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D430ED-A815-4274-966C-8192C4230569}"/>
              </a:ext>
            </a:extLst>
          </p:cNvPr>
          <p:cNvSpPr/>
          <p:nvPr userDrawn="1"/>
        </p:nvSpPr>
        <p:spPr>
          <a:xfrm>
            <a:off x="9403474" y="231031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24" name="Content placeholder 47" descr="Click icon to add picture">
            <a:extLst>
              <a:ext uri="{FF2B5EF4-FFF2-40B4-BE49-F238E27FC236}">
                <a16:creationId xmlns:a16="http://schemas.microsoft.com/office/drawing/2014/main" id="{5414CF94-2913-4AE7-AAC3-3D61FE74288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74027" y="1076241"/>
            <a:ext cx="1913128" cy="105472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</a:t>
            </a:r>
            <a:r>
              <a:rPr lang="zh-CN" altLang="en-US" dirty="0"/>
              <a:t> </a:t>
            </a:r>
            <a:r>
              <a:rPr lang="en-US" altLang="zh-CN" dirty="0"/>
              <a:t>Master title style </a:t>
            </a:r>
          </a:p>
        </p:txBody>
      </p:sp>
      <p:sp>
        <p:nvSpPr>
          <p:cNvPr id="26" name="Content placeholder 47" descr="Click icon to add picture">
            <a:extLst>
              <a:ext uri="{FF2B5EF4-FFF2-40B4-BE49-F238E27FC236}">
                <a16:creationId xmlns:a16="http://schemas.microsoft.com/office/drawing/2014/main" id="{3CE3485A-395E-4C5F-A00F-D230FF7CFB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75472" y="1076241"/>
            <a:ext cx="1904890" cy="105472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</a:t>
            </a:r>
            <a:r>
              <a:rPr lang="zh-CN" altLang="en-US" dirty="0"/>
              <a:t> </a:t>
            </a:r>
            <a:r>
              <a:rPr lang="en-US" altLang="zh-CN" dirty="0"/>
              <a:t>Master title style </a:t>
            </a:r>
          </a:p>
        </p:txBody>
      </p:sp>
      <p:sp>
        <p:nvSpPr>
          <p:cNvPr id="33" name="Content placeholder 47" descr="Click icon to add picture">
            <a:extLst>
              <a:ext uri="{FF2B5EF4-FFF2-40B4-BE49-F238E27FC236}">
                <a16:creationId xmlns:a16="http://schemas.microsoft.com/office/drawing/2014/main" id="{6A8DFBFF-5B07-49C6-ADB8-341FCD1E753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21949" y="2844725"/>
            <a:ext cx="1914694" cy="108919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4" name="Content placeholder 47" descr="Click icon to add picture">
            <a:extLst>
              <a:ext uri="{FF2B5EF4-FFF2-40B4-BE49-F238E27FC236}">
                <a16:creationId xmlns:a16="http://schemas.microsoft.com/office/drawing/2014/main" id="{1AC7F192-CFC3-470A-9467-330212C6F52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09651" y="2826795"/>
            <a:ext cx="1913128" cy="110712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5" name="Content placeholder 47" descr="Click icon to add picture">
            <a:extLst>
              <a:ext uri="{FF2B5EF4-FFF2-40B4-BE49-F238E27FC236}">
                <a16:creationId xmlns:a16="http://schemas.microsoft.com/office/drawing/2014/main" id="{A5D53FF3-B0CD-4D31-9128-2D2E0E89F09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67234" y="4631270"/>
            <a:ext cx="1913128" cy="107568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6" name="Freeform: Shape 6">
            <a:extLst>
              <a:ext uri="{FF2B5EF4-FFF2-40B4-BE49-F238E27FC236}">
                <a16:creationId xmlns:a16="http://schemas.microsoft.com/office/drawing/2014/main" id="{4D27EAE5-5D14-4E2B-9A4E-E1CE7C26F40F}"/>
              </a:ext>
            </a:extLst>
          </p:cNvPr>
          <p:cNvSpPr/>
          <p:nvPr userDrawn="1"/>
        </p:nvSpPr>
        <p:spPr>
          <a:xfrm>
            <a:off x="630971" y="606175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0B88ADED-0863-78D3-7710-E131932E965F}"/>
              </a:ext>
            </a:extLst>
          </p:cNvPr>
          <p:cNvSpPr/>
          <p:nvPr userDrawn="1"/>
        </p:nvSpPr>
        <p:spPr>
          <a:xfrm>
            <a:off x="10460480" y="505838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8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8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32435EB1-8BEE-9EEE-D9E4-E53D56B7E09C}"/>
              </a:ext>
            </a:extLst>
          </p:cNvPr>
          <p:cNvSpPr/>
          <p:nvPr userDrawn="1"/>
        </p:nvSpPr>
        <p:spPr>
          <a:xfrm>
            <a:off x="11498097" y="2436654"/>
            <a:ext cx="698022" cy="1868948"/>
          </a:xfrm>
          <a:custGeom>
            <a:avLst/>
            <a:gdLst>
              <a:gd name="connsiteX0" fmla="*/ 698022 w 698022"/>
              <a:gd name="connsiteY0" fmla="*/ 0 h 1868948"/>
              <a:gd name="connsiteX1" fmla="*/ 698022 w 698022"/>
              <a:gd name="connsiteY1" fmla="*/ 1868948 h 1868948"/>
              <a:gd name="connsiteX2" fmla="*/ 0 w 698022"/>
              <a:gd name="connsiteY2" fmla="*/ 1477709 h 1868948"/>
              <a:gd name="connsiteX3" fmla="*/ 0 w 698022"/>
              <a:gd name="connsiteY3" fmla="*/ 397939 h 1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022" h="1868948">
                <a:moveTo>
                  <a:pt x="698022" y="0"/>
                </a:moveTo>
                <a:lnTo>
                  <a:pt x="698022" y="1868948"/>
                </a:lnTo>
                <a:lnTo>
                  <a:pt x="0" y="1477709"/>
                </a:lnTo>
                <a:lnTo>
                  <a:pt x="0" y="3979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2692688E-3654-181E-6244-F2CED7612746}"/>
              </a:ext>
            </a:extLst>
          </p:cNvPr>
          <p:cNvSpPr/>
          <p:nvPr userDrawn="1"/>
        </p:nvSpPr>
        <p:spPr>
          <a:xfrm>
            <a:off x="10460480" y="4114794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9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9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1796F5D-2CC8-44C2-B5B5-E61BEFFF5A72}"/>
              </a:ext>
            </a:extLst>
          </p:cNvPr>
          <p:cNvSpPr/>
          <p:nvPr userDrawn="1"/>
        </p:nvSpPr>
        <p:spPr>
          <a:xfrm>
            <a:off x="5252937" y="2290859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093633-6A91-42B5-961C-4B3A5DDF2146}"/>
              </a:ext>
            </a:extLst>
          </p:cNvPr>
          <p:cNvSpPr/>
          <p:nvPr userDrawn="1"/>
        </p:nvSpPr>
        <p:spPr>
          <a:xfrm>
            <a:off x="6310033" y="405642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B1A7E0-D0BF-7FCA-D296-94BFC0D611C5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>
          <a:xfrm>
            <a:off x="484632" y="6217920"/>
            <a:ext cx="41148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AC10D1-DF42-8734-0793-84312B963E6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>
          <a:xfrm>
            <a:off x="11194169" y="6217920"/>
            <a:ext cx="458592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62097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50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0C1D3CF-F6AF-93EB-C40E-C278E5844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096892"/>
            <a:ext cx="5117162" cy="1325563"/>
          </a:xfrm>
        </p:spPr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4" name="Content placeholder 47">
            <a:extLst>
              <a:ext uri="{FF2B5EF4-FFF2-40B4-BE49-F238E27FC236}">
                <a16:creationId xmlns:a16="http://schemas.microsoft.com/office/drawing/2014/main" id="{E61594E5-F661-407F-9B5E-62267D2E6A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9574" y="3435546"/>
            <a:ext cx="4260180" cy="129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988BDF24-3B67-5B77-0D48-319FA7FD0F6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5745001" y="0"/>
            <a:ext cx="6446999" cy="6858000"/>
          </a:xfrm>
          <a:custGeom>
            <a:avLst/>
            <a:gdLst>
              <a:gd name="connsiteX0" fmla="*/ 2550369 w 6483642"/>
              <a:gd name="connsiteY0" fmla="*/ 0 h 6858000"/>
              <a:gd name="connsiteX1" fmla="*/ 4338592 w 6483642"/>
              <a:gd name="connsiteY1" fmla="*/ 0 h 6858000"/>
              <a:gd name="connsiteX2" fmla="*/ 6483642 w 6483642"/>
              <a:gd name="connsiteY2" fmla="*/ 1338386 h 6858000"/>
              <a:gd name="connsiteX3" fmla="*/ 6483642 w 6483642"/>
              <a:gd name="connsiteY3" fmla="*/ 5624376 h 6858000"/>
              <a:gd name="connsiteX4" fmla="*/ 4378767 w 6483642"/>
              <a:gd name="connsiteY4" fmla="*/ 6858000 h 6858000"/>
              <a:gd name="connsiteX5" fmla="*/ 2590564 w 6483642"/>
              <a:gd name="connsiteY5" fmla="*/ 6858000 h 6858000"/>
              <a:gd name="connsiteX6" fmla="*/ 133 w 6483642"/>
              <a:gd name="connsiteY6" fmla="*/ 5332429 h 6858000"/>
              <a:gd name="connsiteX7" fmla="*/ 20164 w 6483642"/>
              <a:gd name="connsiteY7" fmla="*/ 1404433 h 6858000"/>
              <a:gd name="connsiteX0" fmla="*/ 2530205 w 6463478"/>
              <a:gd name="connsiteY0" fmla="*/ 0 h 6858000"/>
              <a:gd name="connsiteX1" fmla="*/ 4318428 w 6463478"/>
              <a:gd name="connsiteY1" fmla="*/ 0 h 6858000"/>
              <a:gd name="connsiteX2" fmla="*/ 6463478 w 6463478"/>
              <a:gd name="connsiteY2" fmla="*/ 1338386 h 6858000"/>
              <a:gd name="connsiteX3" fmla="*/ 6463478 w 6463478"/>
              <a:gd name="connsiteY3" fmla="*/ 5624376 h 6858000"/>
              <a:gd name="connsiteX4" fmla="*/ 4358603 w 6463478"/>
              <a:gd name="connsiteY4" fmla="*/ 6858000 h 6858000"/>
              <a:gd name="connsiteX5" fmla="*/ 2570400 w 6463478"/>
              <a:gd name="connsiteY5" fmla="*/ 6858000 h 6858000"/>
              <a:gd name="connsiteX6" fmla="*/ 17140 w 6463478"/>
              <a:gd name="connsiteY6" fmla="*/ 5339864 h 6858000"/>
              <a:gd name="connsiteX7" fmla="*/ 0 w 6463478"/>
              <a:gd name="connsiteY7" fmla="*/ 1404433 h 6858000"/>
              <a:gd name="connsiteX8" fmla="*/ 2530205 w 6463478"/>
              <a:gd name="connsiteY8" fmla="*/ 0 h 6858000"/>
              <a:gd name="connsiteX0" fmla="*/ 2513726 w 6446999"/>
              <a:gd name="connsiteY0" fmla="*/ 0 h 6858000"/>
              <a:gd name="connsiteX1" fmla="*/ 4301949 w 6446999"/>
              <a:gd name="connsiteY1" fmla="*/ 0 h 6858000"/>
              <a:gd name="connsiteX2" fmla="*/ 6446999 w 6446999"/>
              <a:gd name="connsiteY2" fmla="*/ 1338386 h 6858000"/>
              <a:gd name="connsiteX3" fmla="*/ 6446999 w 6446999"/>
              <a:gd name="connsiteY3" fmla="*/ 5624376 h 6858000"/>
              <a:gd name="connsiteX4" fmla="*/ 4342124 w 6446999"/>
              <a:gd name="connsiteY4" fmla="*/ 6858000 h 6858000"/>
              <a:gd name="connsiteX5" fmla="*/ 2553921 w 6446999"/>
              <a:gd name="connsiteY5" fmla="*/ 6858000 h 6858000"/>
              <a:gd name="connsiteX6" fmla="*/ 661 w 6446999"/>
              <a:gd name="connsiteY6" fmla="*/ 5339864 h 6858000"/>
              <a:gd name="connsiteX7" fmla="*/ 299 w 6446999"/>
              <a:gd name="connsiteY7" fmla="*/ 1396044 h 6858000"/>
              <a:gd name="connsiteX8" fmla="*/ 2513726 w 6446999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6999" h="6858000">
                <a:moveTo>
                  <a:pt x="2513726" y="0"/>
                </a:moveTo>
                <a:lnTo>
                  <a:pt x="4301949" y="0"/>
                </a:lnTo>
                <a:lnTo>
                  <a:pt x="6446999" y="1338386"/>
                </a:lnTo>
                <a:lnTo>
                  <a:pt x="6446999" y="5624376"/>
                </a:lnTo>
                <a:lnTo>
                  <a:pt x="4342124" y="6858000"/>
                </a:lnTo>
                <a:lnTo>
                  <a:pt x="2553921" y="6858000"/>
                </a:lnTo>
                <a:lnTo>
                  <a:pt x="661" y="5339864"/>
                </a:lnTo>
                <a:cubicBezTo>
                  <a:pt x="-1473" y="4048155"/>
                  <a:pt x="2433" y="2687753"/>
                  <a:pt x="299" y="1396044"/>
                </a:cubicBezTo>
                <a:lnTo>
                  <a:pt x="2513726" y="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dirty="0">
                <a:solidFill>
                  <a:schemeClr val="accent6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bg-BG" altLang="zh-CN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6C45B-70BB-86F1-1866-F93BEC26ACF8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0044D-485D-043B-9D5B-C01AA8E06447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6125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">
            <a:extLst>
              <a:ext uri="{FF2B5EF4-FFF2-40B4-BE49-F238E27FC236}">
                <a16:creationId xmlns:a16="http://schemas.microsoft.com/office/drawing/2014/main" id="{F73BF8E3-2426-5D65-6582-D4B03C76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0510" y="2016579"/>
            <a:ext cx="4441188" cy="27758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ADF8D8A3-175E-9A50-A98B-3766DAAB5EE2}"/>
              </a:ext>
            </a:extLst>
          </p:cNvPr>
          <p:cNvSpPr/>
          <p:nvPr userDrawn="1"/>
        </p:nvSpPr>
        <p:spPr>
          <a:xfrm rot="5400000">
            <a:off x="1308232" y="2004972"/>
            <a:ext cx="3593592" cy="2880360"/>
          </a:xfrm>
          <a:prstGeom prst="hexagon">
            <a:avLst>
              <a:gd name="adj" fmla="val 31211"/>
              <a:gd name="vf" fmla="val 1154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1" name="Text 47" descr="Click icon to add picture">
            <a:extLst>
              <a:ext uri="{FF2B5EF4-FFF2-40B4-BE49-F238E27FC236}">
                <a16:creationId xmlns:a16="http://schemas.microsoft.com/office/drawing/2014/main" id="{B264F104-ED4D-9A7F-E598-295893E05B7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319235" y="2911781"/>
            <a:ext cx="1570612" cy="107082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1" cap="all" baseline="0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A084A88-6A62-9495-6CFE-1127D5CAAAB2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81710" y="555648"/>
            <a:ext cx="5045662" cy="5783096"/>
          </a:xfrm>
          <a:custGeom>
            <a:avLst/>
            <a:gdLst>
              <a:gd name="connsiteX0" fmla="*/ 2523318 w 5045662"/>
              <a:gd name="connsiteY0" fmla="*/ 1092708 h 5783096"/>
              <a:gd name="connsiteX1" fmla="*/ 1083139 w 5045662"/>
              <a:gd name="connsiteY1" fmla="*/ 1991697 h 5783096"/>
              <a:gd name="connsiteX2" fmla="*/ 1083139 w 5045662"/>
              <a:gd name="connsiteY2" fmla="*/ 3787311 h 5783096"/>
              <a:gd name="connsiteX3" fmla="*/ 2523318 w 5045662"/>
              <a:gd name="connsiteY3" fmla="*/ 4686300 h 5783096"/>
              <a:gd name="connsiteX4" fmla="*/ 3963497 w 5045662"/>
              <a:gd name="connsiteY4" fmla="*/ 3787311 h 5783096"/>
              <a:gd name="connsiteX5" fmla="*/ 3963497 w 5045662"/>
              <a:gd name="connsiteY5" fmla="*/ 1991697 h 5783096"/>
              <a:gd name="connsiteX6" fmla="*/ 2470122 w 5045662"/>
              <a:gd name="connsiteY6" fmla="*/ 0 h 5783096"/>
              <a:gd name="connsiteX7" fmla="*/ 5037208 w 5045662"/>
              <a:gd name="connsiteY7" fmla="*/ 1458369 h 5783096"/>
              <a:gd name="connsiteX8" fmla="*/ 5045662 w 5045662"/>
              <a:gd name="connsiteY8" fmla="*/ 4339769 h 5783096"/>
              <a:gd name="connsiteX9" fmla="*/ 2561576 w 5045662"/>
              <a:gd name="connsiteY9" fmla="*/ 5783096 h 5783096"/>
              <a:gd name="connsiteX10" fmla="*/ 24164 w 5045662"/>
              <a:gd name="connsiteY10" fmla="*/ 4354881 h 5783096"/>
              <a:gd name="connsiteX11" fmla="*/ 0 w 5045662"/>
              <a:gd name="connsiteY11" fmla="*/ 1453765 h 57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45662" h="5783096">
                <a:moveTo>
                  <a:pt x="2523318" y="1092708"/>
                </a:moveTo>
                <a:lnTo>
                  <a:pt x="1083139" y="1991697"/>
                </a:lnTo>
                <a:lnTo>
                  <a:pt x="1083139" y="3787311"/>
                </a:lnTo>
                <a:lnTo>
                  <a:pt x="2523318" y="4686300"/>
                </a:lnTo>
                <a:lnTo>
                  <a:pt x="3963497" y="3787311"/>
                </a:lnTo>
                <a:lnTo>
                  <a:pt x="3963497" y="1991697"/>
                </a:lnTo>
                <a:close/>
                <a:moveTo>
                  <a:pt x="2470122" y="0"/>
                </a:moveTo>
                <a:lnTo>
                  <a:pt x="5037208" y="1458369"/>
                </a:lnTo>
                <a:cubicBezTo>
                  <a:pt x="5040026" y="2418836"/>
                  <a:pt x="5042844" y="3379302"/>
                  <a:pt x="5045662" y="4339769"/>
                </a:cubicBezTo>
                <a:lnTo>
                  <a:pt x="2561576" y="5783096"/>
                </a:lnTo>
                <a:lnTo>
                  <a:pt x="24164" y="4354881"/>
                </a:lnTo>
                <a:lnTo>
                  <a:pt x="0" y="1453765"/>
                </a:lnTo>
                <a:close/>
              </a:path>
            </a:pathLst>
          </a:custGeom>
        </p:spPr>
        <p:txBody>
          <a:bodyPr wrap="square" tIns="457200">
            <a:noAutofit/>
          </a:bodyPr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71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2BC57-1D8D-9F59-24F9-1E823227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507076"/>
            <a:ext cx="10515600" cy="1115434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11" name="Content placeholder 47">
            <a:extLst>
              <a:ext uri="{FF2B5EF4-FFF2-40B4-BE49-F238E27FC236}">
                <a16:creationId xmlns:a16="http://schemas.microsoft.com/office/drawing/2014/main" id="{561744A6-D3EA-42C3-8E71-3BB8BA1E6149}"/>
              </a:ext>
            </a:extLst>
          </p:cNvPr>
          <p:cNvSpPr>
            <a:spLocks noGrp="1"/>
          </p:cNvSpPr>
          <p:nvPr>
            <p:ph type="chart" sz="quarter" idx="27" hasCustomPrompt="1"/>
          </p:nvPr>
        </p:nvSpPr>
        <p:spPr>
          <a:xfrm>
            <a:off x="587829" y="1622510"/>
            <a:ext cx="10889796" cy="415575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altLang="zh-CN" dirty="0"/>
              <a:t>Click to edit master text style</a:t>
            </a: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C82179-6F61-D1EC-D800-74B748B37F0E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03A51-0211-9F66-D20B-444BC94AA39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76827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4">
            <a:extLst>
              <a:ext uri="{FF2B5EF4-FFF2-40B4-BE49-F238E27FC236}">
                <a16:creationId xmlns:a16="http://schemas.microsoft.com/office/drawing/2014/main" id="{05751864-B11A-0286-13EA-2AC2A2C8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9" y="721538"/>
            <a:ext cx="10889796" cy="1418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0" name="Table placeholder">
            <a:extLst>
              <a:ext uri="{FF2B5EF4-FFF2-40B4-BE49-F238E27FC236}">
                <a16:creationId xmlns:a16="http://schemas.microsoft.com/office/drawing/2014/main" id="{CFC5FF09-DE50-4155-81A0-5DD9B700F205}"/>
              </a:ext>
            </a:extLst>
          </p:cNvPr>
          <p:cNvSpPr>
            <a:spLocks noGrp="1"/>
          </p:cNvSpPr>
          <p:nvPr>
            <p:ph type="tbl" sz="quarter" idx="27" hasCustomPrompt="1"/>
          </p:nvPr>
        </p:nvSpPr>
        <p:spPr>
          <a:xfrm>
            <a:off x="581709" y="1614198"/>
            <a:ext cx="10889796" cy="43178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altLang="zh-CN" dirty="0"/>
              <a:t>Click to edit master text style</a:t>
            </a:r>
            <a:endParaRPr lang="zh-CN" altLang="en-US"/>
          </a:p>
        </p:txBody>
      </p:sp>
      <p:sp>
        <p:nvSpPr>
          <p:cNvPr id="9" name="Freeform: Shape 5">
            <a:extLst>
              <a:ext uri="{FF2B5EF4-FFF2-40B4-BE49-F238E27FC236}">
                <a16:creationId xmlns:a16="http://schemas.microsoft.com/office/drawing/2014/main" id="{3F619E6B-153E-B522-47EB-4104C405736C}"/>
              </a:ext>
            </a:extLst>
          </p:cNvPr>
          <p:cNvSpPr/>
          <p:nvPr userDrawn="1"/>
        </p:nvSpPr>
        <p:spPr>
          <a:xfrm>
            <a:off x="10551278" y="4665388"/>
            <a:ext cx="603952" cy="68174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87A7B3D-E004-6D6A-5979-8F1BADBC9237}"/>
              </a:ext>
            </a:extLst>
          </p:cNvPr>
          <p:cNvSpPr/>
          <p:nvPr userDrawn="1"/>
        </p:nvSpPr>
        <p:spPr>
          <a:xfrm>
            <a:off x="10524774" y="5146146"/>
            <a:ext cx="1667226" cy="1711855"/>
          </a:xfrm>
          <a:custGeom>
            <a:avLst/>
            <a:gdLst>
              <a:gd name="connsiteX0" fmla="*/ 998834 w 1667226"/>
              <a:gd name="connsiteY0" fmla="*/ 0 h 1711855"/>
              <a:gd name="connsiteX1" fmla="*/ 1667226 w 1667226"/>
              <a:gd name="connsiteY1" fmla="*/ 373790 h 1711855"/>
              <a:gd name="connsiteX2" fmla="*/ 1667226 w 1667226"/>
              <a:gd name="connsiteY2" fmla="*/ 1711855 h 1711855"/>
              <a:gd name="connsiteX3" fmla="*/ 48502 w 1667226"/>
              <a:gd name="connsiteY3" fmla="*/ 1711855 h 1711855"/>
              <a:gd name="connsiteX4" fmla="*/ 0 w 1667226"/>
              <a:gd name="connsiteY4" fmla="*/ 1684915 h 1711855"/>
              <a:gd name="connsiteX5" fmla="*/ 0 w 1667226"/>
              <a:gd name="connsiteY5" fmla="*/ 564300 h 171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226" h="1711855">
                <a:moveTo>
                  <a:pt x="998834" y="0"/>
                </a:moveTo>
                <a:lnTo>
                  <a:pt x="1667226" y="373790"/>
                </a:lnTo>
                <a:lnTo>
                  <a:pt x="1667226" y="1711855"/>
                </a:lnTo>
                <a:lnTo>
                  <a:pt x="48502" y="1711855"/>
                </a:lnTo>
                <a:lnTo>
                  <a:pt x="0" y="1684915"/>
                </a:lnTo>
                <a:lnTo>
                  <a:pt x="0" y="564300"/>
                </a:lnTo>
                <a:close/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3" name="Freeform: Shape 11">
            <a:extLst>
              <a:ext uri="{FF2B5EF4-FFF2-40B4-BE49-F238E27FC236}">
                <a16:creationId xmlns:a16="http://schemas.microsoft.com/office/drawing/2014/main" id="{A4CA3A93-BDBF-112D-54A0-05BF6B06BCC1}"/>
              </a:ext>
            </a:extLst>
          </p:cNvPr>
          <p:cNvSpPr/>
          <p:nvPr userDrawn="1"/>
        </p:nvSpPr>
        <p:spPr>
          <a:xfrm>
            <a:off x="10177285" y="5347130"/>
            <a:ext cx="748554" cy="85636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7A154B-D8F5-C1FB-307D-496380875BD1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28715E-D2CE-A33E-1A28-4E627F239BB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2125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BF58E95-E9E1-28E6-FB2F-DE80889223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079" y="1856195"/>
            <a:ext cx="4518122" cy="1688906"/>
          </a:xfrm>
        </p:spPr>
        <p:txBody>
          <a:bodyPr anchor="b">
            <a:noAutofit/>
          </a:bodyPr>
          <a:lstStyle>
            <a:lvl1pPr>
              <a:defRPr sz="2700">
                <a:latin typeface="+mn-lt"/>
              </a:defRPr>
            </a:lvl1pPr>
          </a:lstStyle>
          <a:p>
            <a:r>
              <a:rPr lang="en-US" dirty="0"/>
              <a:t>Click to edit </a:t>
            </a:r>
            <a:r>
              <a:rPr lang="en-US" altLang="zh-CN" dirty="0"/>
              <a:t>Text</a:t>
            </a:r>
            <a:r>
              <a:rPr lang="zh-CN" altLang="en-US" dirty="0"/>
              <a:t> </a:t>
            </a:r>
            <a:r>
              <a:rPr lang="en-US" dirty="0"/>
              <a:t>style</a:t>
            </a:r>
          </a:p>
        </p:txBody>
      </p:sp>
      <p:sp>
        <p:nvSpPr>
          <p:cNvPr id="11" name="subtitle 47">
            <a:extLst>
              <a:ext uri="{FF2B5EF4-FFF2-40B4-BE49-F238E27FC236}">
                <a16:creationId xmlns:a16="http://schemas.microsoft.com/office/drawing/2014/main" id="{3B45AD65-2B81-A368-E5F0-5C61D0B1DF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95999" y="3695015"/>
            <a:ext cx="4672693" cy="16889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accent4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4" name="Freeform: Shape 5">
            <a:extLst>
              <a:ext uri="{FF2B5EF4-FFF2-40B4-BE49-F238E27FC236}">
                <a16:creationId xmlns:a16="http://schemas.microsoft.com/office/drawing/2014/main" id="{0CA4AA19-0D07-46AB-AC12-64054BBBB499}"/>
              </a:ext>
            </a:extLst>
          </p:cNvPr>
          <p:cNvSpPr/>
          <p:nvPr userDrawn="1"/>
        </p:nvSpPr>
        <p:spPr>
          <a:xfrm>
            <a:off x="3843559" y="722518"/>
            <a:ext cx="1244907" cy="140525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: Shape 6">
            <a:extLst>
              <a:ext uri="{FF2B5EF4-FFF2-40B4-BE49-F238E27FC236}">
                <a16:creationId xmlns:a16="http://schemas.microsoft.com/office/drawing/2014/main" id="{DF781D9E-0DF5-4DDA-84E6-35DFB054158C}"/>
              </a:ext>
            </a:extLst>
          </p:cNvPr>
          <p:cNvSpPr/>
          <p:nvPr userDrawn="1"/>
        </p:nvSpPr>
        <p:spPr>
          <a:xfrm>
            <a:off x="1223929" y="1436914"/>
            <a:ext cx="2857005" cy="326977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6" name="Freeform: Shape 7">
            <a:extLst>
              <a:ext uri="{FF2B5EF4-FFF2-40B4-BE49-F238E27FC236}">
                <a16:creationId xmlns:a16="http://schemas.microsoft.com/office/drawing/2014/main" id="{86BA1075-E23C-4BC9-8F67-B2E408F864D2}"/>
              </a:ext>
            </a:extLst>
          </p:cNvPr>
          <p:cNvSpPr/>
          <p:nvPr userDrawn="1"/>
        </p:nvSpPr>
        <p:spPr>
          <a:xfrm>
            <a:off x="758702" y="3457554"/>
            <a:ext cx="1208037" cy="138175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: Shape 11">
            <a:extLst>
              <a:ext uri="{FF2B5EF4-FFF2-40B4-BE49-F238E27FC236}">
                <a16:creationId xmlns:a16="http://schemas.microsoft.com/office/drawing/2014/main" id="{B2A4CA75-D17E-243B-9C56-A63C75AF6D56}"/>
              </a:ext>
            </a:extLst>
          </p:cNvPr>
          <p:cNvSpPr/>
          <p:nvPr userDrawn="1"/>
        </p:nvSpPr>
        <p:spPr>
          <a:xfrm>
            <a:off x="2917915" y="4662164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64077E-956B-EA3A-700F-A833D82341F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>
            <a:noAutofit/>
          </a:bodyPr>
          <a:lstStyle/>
          <a:p>
            <a:r>
              <a:rPr lang="en-US" noProof="0"/>
              <a:t>Presentation title</a:t>
            </a:r>
            <a:endParaRPr lang="en-US" noProof="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ED455D4-27F3-B6AD-2A20-7475F307E5E4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125641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4">
            <a:extLst>
              <a:ext uri="{FF2B5EF4-FFF2-40B4-BE49-F238E27FC236}">
                <a16:creationId xmlns:a16="http://schemas.microsoft.com/office/drawing/2014/main" id="{DCA6F28B-ACF1-D3CB-8968-4F64BEA02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60" name="Content placeholder 47">
            <a:extLst>
              <a:ext uri="{FF2B5EF4-FFF2-40B4-BE49-F238E27FC236}">
                <a16:creationId xmlns:a16="http://schemas.microsoft.com/office/drawing/2014/main" id="{E2F72F6F-0172-47B0-8D9E-0EED383332E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114798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en-US" altLang="zh-CN" dirty="0"/>
          </a:p>
        </p:txBody>
      </p:sp>
      <p:sp>
        <p:nvSpPr>
          <p:cNvPr id="52" name="Content placeholder 47" descr="Click icon to add picture">
            <a:extLst>
              <a:ext uri="{FF2B5EF4-FFF2-40B4-BE49-F238E27FC236}">
                <a16:creationId xmlns:a16="http://schemas.microsoft.com/office/drawing/2014/main" id="{2369DDD8-CFC2-4980-A0DB-411AA173B47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4003" y="476428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3" name="Content placeholder 47">
            <a:extLst>
              <a:ext uri="{FF2B5EF4-FFF2-40B4-BE49-F238E27FC236}">
                <a16:creationId xmlns:a16="http://schemas.microsoft.com/office/drawing/2014/main" id="{B66AC261-5929-40D2-A646-8F16675DE38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4003" y="5295180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1" name="Content placeholder 47">
            <a:extLst>
              <a:ext uri="{FF2B5EF4-FFF2-40B4-BE49-F238E27FC236}">
                <a16:creationId xmlns:a16="http://schemas.microsoft.com/office/drawing/2014/main" id="{B33A9FB2-1610-4389-B352-D99255F77BE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623536" y="1840730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en-US" altLang="zh-CN" dirty="0"/>
          </a:p>
        </p:txBody>
      </p:sp>
      <p:sp>
        <p:nvSpPr>
          <p:cNvPr id="21" name="Content placeholder 47" descr="Click icon to add picture">
            <a:extLst>
              <a:ext uri="{FF2B5EF4-FFF2-40B4-BE49-F238E27FC236}">
                <a16:creationId xmlns:a16="http://schemas.microsoft.com/office/drawing/2014/main" id="{DEE851A8-3FB7-B319-A053-BE08A45763C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720440" y="4045832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2" name="Content placeholder 47">
            <a:extLst>
              <a:ext uri="{FF2B5EF4-FFF2-40B4-BE49-F238E27FC236}">
                <a16:creationId xmlns:a16="http://schemas.microsoft.com/office/drawing/2014/main" id="{5743B59B-3EAA-B249-07CE-9C9C5B0B6AB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720440" y="4576723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2" name="Content placeholder 47">
            <a:extLst>
              <a:ext uri="{FF2B5EF4-FFF2-40B4-BE49-F238E27FC236}">
                <a16:creationId xmlns:a16="http://schemas.microsoft.com/office/drawing/2014/main" id="{0AC60B87-71AC-4AA8-9AE7-B3B427BACB12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113401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en-US" altLang="zh-CN" dirty="0"/>
          </a:p>
        </p:txBody>
      </p:sp>
      <p:sp>
        <p:nvSpPr>
          <p:cNvPr id="19" name="Content placeholder 47" descr="Click icon to add picture">
            <a:extLst>
              <a:ext uri="{FF2B5EF4-FFF2-40B4-BE49-F238E27FC236}">
                <a16:creationId xmlns:a16="http://schemas.microsoft.com/office/drawing/2014/main" id="{110FBA5D-2CEB-4D44-16CA-0F24099B140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8710" y="476428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>
            <a:extLst>
              <a:ext uri="{FF2B5EF4-FFF2-40B4-BE49-F238E27FC236}">
                <a16:creationId xmlns:a16="http://schemas.microsoft.com/office/drawing/2014/main" id="{2108E774-D145-FA07-58F1-7DB37A30A59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8710" y="5295180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3" name="Content placeholder 47">
            <a:extLst>
              <a:ext uri="{FF2B5EF4-FFF2-40B4-BE49-F238E27FC236}">
                <a16:creationId xmlns:a16="http://schemas.microsoft.com/office/drawing/2014/main" id="{05B25D7D-82BA-4FF5-9C92-4AD18184751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8500328" y="1836331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en-US" altLang="zh-CN" dirty="0"/>
          </a:p>
        </p:txBody>
      </p:sp>
      <p:sp>
        <p:nvSpPr>
          <p:cNvPr id="25" name="Content placeholder 47" descr="Click icon to add picture">
            <a:extLst>
              <a:ext uri="{FF2B5EF4-FFF2-40B4-BE49-F238E27FC236}">
                <a16:creationId xmlns:a16="http://schemas.microsoft.com/office/drawing/2014/main" id="{A9C2624B-E6E6-C673-E8FF-F4BF909C3AC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635340" y="4045832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6" name="Content placeholder 47">
            <a:extLst>
              <a:ext uri="{FF2B5EF4-FFF2-40B4-BE49-F238E27FC236}">
                <a16:creationId xmlns:a16="http://schemas.microsoft.com/office/drawing/2014/main" id="{A003837A-CCD7-3699-D86F-CB884CA4C67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635340" y="4576723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9028585-56FF-7B3D-783D-D06964F7C099}"/>
              </a:ext>
            </a:extLst>
          </p:cNvPr>
          <p:cNvSpPr>
            <a:spLocks noGrp="1"/>
          </p:cNvSpPr>
          <p:nvPr>
            <p:ph type="ftr" sz="quarter" idx="58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090978-DDC9-0FA2-2CFD-733C8B854F3C}"/>
              </a:ext>
            </a:extLst>
          </p:cNvPr>
          <p:cNvSpPr>
            <a:spLocks noGrp="1"/>
          </p:cNvSpPr>
          <p:nvPr>
            <p:ph type="sldNum" sz="quarter" idx="59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6368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Team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92FA2A-46BA-2A19-C3CE-EC6985867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2367293"/>
            <a:ext cx="3909993" cy="3629708"/>
          </a:xfrm>
        </p:spPr>
        <p:txBody>
          <a:bodyPr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8" name="Content placeholder 47">
            <a:extLst>
              <a:ext uri="{FF2B5EF4-FFF2-40B4-BE49-F238E27FC236}">
                <a16:creationId xmlns:a16="http://schemas.microsoft.com/office/drawing/2014/main" id="{BF9EDF7D-3BB1-43C0-92BB-091CCC520477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26979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zh-CN" altLang="en-US"/>
          </a:p>
        </p:txBody>
      </p:sp>
      <p:sp>
        <p:nvSpPr>
          <p:cNvPr id="39" name="Content placeholder 47" descr="Click icon to add picture">
            <a:extLst>
              <a:ext uri="{FF2B5EF4-FFF2-40B4-BE49-F238E27FC236}">
                <a16:creationId xmlns:a16="http://schemas.microsoft.com/office/drawing/2014/main" id="{15896C2C-7C25-4BC0-AF9B-DF590A2909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20210" y="522515"/>
            <a:ext cx="2289842" cy="62655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0" name="Content placeholder 47">
            <a:extLst>
              <a:ext uri="{FF2B5EF4-FFF2-40B4-BE49-F238E27FC236}">
                <a16:creationId xmlns:a16="http://schemas.microsoft.com/office/drawing/2014/main" id="{CAC554EF-FF8F-4055-A716-E82F461413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20211" y="1165881"/>
            <a:ext cx="2289842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56" name="Content placeholder 47">
            <a:extLst>
              <a:ext uri="{FF2B5EF4-FFF2-40B4-BE49-F238E27FC236}">
                <a16:creationId xmlns:a16="http://schemas.microsoft.com/office/drawing/2014/main" id="{4F0742C0-A9F2-4886-B17E-6915399483C3}"/>
              </a:ext>
            </a:extLst>
          </p:cNvPr>
          <p:cNvSpPr>
            <a:spLocks noGrp="1"/>
          </p:cNvSpPr>
          <p:nvPr>
            <p:ph type="pic" sz="quarter" idx="72"/>
          </p:nvPr>
        </p:nvSpPr>
        <p:spPr>
          <a:xfrm>
            <a:off x="805991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zh-CN" altLang="en-US"/>
          </a:p>
        </p:txBody>
      </p:sp>
      <p:sp>
        <p:nvSpPr>
          <p:cNvPr id="41" name="Content placeholder 47" descr="Click icon to add picture">
            <a:extLst>
              <a:ext uri="{FF2B5EF4-FFF2-40B4-BE49-F238E27FC236}">
                <a16:creationId xmlns:a16="http://schemas.microsoft.com/office/drawing/2014/main" id="{CE3DC674-39AB-43B9-AC30-97A68D221596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309889" y="642667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2" name="Content placeholder 47">
            <a:extLst>
              <a:ext uri="{FF2B5EF4-FFF2-40B4-BE49-F238E27FC236}">
                <a16:creationId xmlns:a16="http://schemas.microsoft.com/office/drawing/2014/main" id="{F12189CA-0E22-41A5-91FD-03761860993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309891" y="1165881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A962C62E-F92F-445A-9243-8B433747A548}"/>
              </a:ext>
            </a:extLst>
          </p:cNvPr>
          <p:cNvSpPr>
            <a:spLocks noGrp="1"/>
          </p:cNvSpPr>
          <p:nvPr>
            <p:ph type="pic" sz="quarter" idx="69"/>
          </p:nvPr>
        </p:nvSpPr>
        <p:spPr>
          <a:xfrm>
            <a:off x="426979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zh-CN" altLang="en-US"/>
          </a:p>
        </p:txBody>
      </p:sp>
      <p:sp>
        <p:nvSpPr>
          <p:cNvPr id="43" name="Content placeholder 47" descr="Click icon to add picture">
            <a:extLst>
              <a:ext uri="{FF2B5EF4-FFF2-40B4-BE49-F238E27FC236}">
                <a16:creationId xmlns:a16="http://schemas.microsoft.com/office/drawing/2014/main" id="{DE6F9463-BB2D-43FC-BE8F-21D3F9A2539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520210" y="2105171"/>
            <a:ext cx="2193021" cy="61741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4" name="Content placeholder 47">
            <a:extLst>
              <a:ext uri="{FF2B5EF4-FFF2-40B4-BE49-F238E27FC236}">
                <a16:creationId xmlns:a16="http://schemas.microsoft.com/office/drawing/2014/main" id="{7DF27694-08A2-4530-B763-5A9B9D4DC6E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520212" y="2739721"/>
            <a:ext cx="2193021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1" name="Content placeholder 47">
            <a:extLst>
              <a:ext uri="{FF2B5EF4-FFF2-40B4-BE49-F238E27FC236}">
                <a16:creationId xmlns:a16="http://schemas.microsoft.com/office/drawing/2014/main" id="{2EA753B3-D0BB-4484-85D1-E28345D99F4C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805991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zh-CN" altLang="en-US" dirty="0"/>
          </a:p>
        </p:txBody>
      </p:sp>
      <p:sp>
        <p:nvSpPr>
          <p:cNvPr id="45" name="Content placeholder 47" descr="Click icon to add picture">
            <a:extLst>
              <a:ext uri="{FF2B5EF4-FFF2-40B4-BE49-F238E27FC236}">
                <a16:creationId xmlns:a16="http://schemas.microsoft.com/office/drawing/2014/main" id="{20398AA4-3D68-487D-BE7C-9F1D45E3F5F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309890" y="2032203"/>
            <a:ext cx="2098039" cy="701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6" name="Content placeholder 47">
            <a:extLst>
              <a:ext uri="{FF2B5EF4-FFF2-40B4-BE49-F238E27FC236}">
                <a16:creationId xmlns:a16="http://schemas.microsoft.com/office/drawing/2014/main" id="{6B623D7A-5E96-42AB-9B1F-14E44550318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309890" y="274640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9" name="Content placeholder 47">
            <a:extLst>
              <a:ext uri="{FF2B5EF4-FFF2-40B4-BE49-F238E27FC236}">
                <a16:creationId xmlns:a16="http://schemas.microsoft.com/office/drawing/2014/main" id="{EAA5B0EA-1F3B-4D8B-9BB9-F9037A393705}"/>
              </a:ext>
            </a:extLst>
          </p:cNvPr>
          <p:cNvSpPr>
            <a:spLocks noGrp="1"/>
          </p:cNvSpPr>
          <p:nvPr>
            <p:ph type="pic" sz="quarter" idx="70"/>
          </p:nvPr>
        </p:nvSpPr>
        <p:spPr>
          <a:xfrm>
            <a:off x="426979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zh-CN" altLang="en-US"/>
          </a:p>
        </p:txBody>
      </p:sp>
      <p:sp>
        <p:nvSpPr>
          <p:cNvPr id="47" name="Content placeholder 47" descr="Click icon to add picture">
            <a:extLst>
              <a:ext uri="{FF2B5EF4-FFF2-40B4-BE49-F238E27FC236}">
                <a16:creationId xmlns:a16="http://schemas.microsoft.com/office/drawing/2014/main" id="{2C93687D-1E42-4B01-9F16-9FA098CE115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520210" y="3775516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0" name="Content placeholder 47">
            <a:extLst>
              <a:ext uri="{FF2B5EF4-FFF2-40B4-BE49-F238E27FC236}">
                <a16:creationId xmlns:a16="http://schemas.microsoft.com/office/drawing/2014/main" id="{7AB91474-458B-45F7-9773-FA375C2CF7F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520211" y="431207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2" name="Content placeholder 47">
            <a:extLst>
              <a:ext uri="{FF2B5EF4-FFF2-40B4-BE49-F238E27FC236}">
                <a16:creationId xmlns:a16="http://schemas.microsoft.com/office/drawing/2014/main" id="{52E587E7-A09A-4FB2-8774-8073E737F106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805991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zh-CN" altLang="en-US"/>
          </a:p>
        </p:txBody>
      </p:sp>
      <p:sp>
        <p:nvSpPr>
          <p:cNvPr id="51" name="Content placeholder 47" descr="Click icon to add picture">
            <a:extLst>
              <a:ext uri="{FF2B5EF4-FFF2-40B4-BE49-F238E27FC236}">
                <a16:creationId xmlns:a16="http://schemas.microsoft.com/office/drawing/2014/main" id="{FBF01DC7-D684-4484-B2AA-B50F7B1A00D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309889" y="3775516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2" name="Content placeholder 47">
            <a:extLst>
              <a:ext uri="{FF2B5EF4-FFF2-40B4-BE49-F238E27FC236}">
                <a16:creationId xmlns:a16="http://schemas.microsoft.com/office/drawing/2014/main" id="{6046C90F-8A25-4E70-9BC9-4496C6B94EB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309891" y="431207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55" name="Content placeholder 47">
            <a:extLst>
              <a:ext uri="{FF2B5EF4-FFF2-40B4-BE49-F238E27FC236}">
                <a16:creationId xmlns:a16="http://schemas.microsoft.com/office/drawing/2014/main" id="{D05B9A22-6B21-40BB-BBC1-9586C432A97B}"/>
              </a:ext>
            </a:extLst>
          </p:cNvPr>
          <p:cNvSpPr>
            <a:spLocks noGrp="1"/>
          </p:cNvSpPr>
          <p:nvPr>
            <p:ph type="pic" sz="quarter" idx="71"/>
          </p:nvPr>
        </p:nvSpPr>
        <p:spPr>
          <a:xfrm>
            <a:off x="426979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zh-CN" altLang="en-US"/>
          </a:p>
        </p:txBody>
      </p:sp>
      <p:sp>
        <p:nvSpPr>
          <p:cNvPr id="53" name="Content placeholder 47" descr="Click icon to add picture">
            <a:extLst>
              <a:ext uri="{FF2B5EF4-FFF2-40B4-BE49-F238E27FC236}">
                <a16:creationId xmlns:a16="http://schemas.microsoft.com/office/drawing/2014/main" id="{F5E2B418-8D0E-4995-A3ED-4348C6F4A1AF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520210" y="536944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8" name="Content placeholder 47">
            <a:extLst>
              <a:ext uri="{FF2B5EF4-FFF2-40B4-BE49-F238E27FC236}">
                <a16:creationId xmlns:a16="http://schemas.microsoft.com/office/drawing/2014/main" id="{90A2A6E4-4D11-4F28-9D68-BC28580EBC0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520211" y="5901594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3" name="Content placeholder 47">
            <a:extLst>
              <a:ext uri="{FF2B5EF4-FFF2-40B4-BE49-F238E27FC236}">
                <a16:creationId xmlns:a16="http://schemas.microsoft.com/office/drawing/2014/main" id="{A74DEBE4-2F74-4EB7-9501-8D37A3151B2A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05991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zh-CN" altLang="en-US"/>
          </a:p>
        </p:txBody>
      </p:sp>
      <p:sp>
        <p:nvSpPr>
          <p:cNvPr id="59" name="Content placeholder 47" descr="Click icon to add picture">
            <a:extLst>
              <a:ext uri="{FF2B5EF4-FFF2-40B4-BE49-F238E27FC236}">
                <a16:creationId xmlns:a16="http://schemas.microsoft.com/office/drawing/2014/main" id="{070D69EE-1032-4604-B201-FD13AE846E9E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313612" y="536944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60" name="Content placeholder 47">
            <a:extLst>
              <a:ext uri="{FF2B5EF4-FFF2-40B4-BE49-F238E27FC236}">
                <a16:creationId xmlns:a16="http://schemas.microsoft.com/office/drawing/2014/main" id="{B65187B8-CD7A-46B0-A851-E2456586E758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309891" y="5901594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64988-2386-5A15-B085-00BD5D58E53C}"/>
              </a:ext>
            </a:extLst>
          </p:cNvPr>
          <p:cNvSpPr>
            <a:spLocks noGrp="1"/>
          </p:cNvSpPr>
          <p:nvPr>
            <p:ph type="ftr" sz="quarter" idx="7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CC095-C330-BF75-42CE-50A46EAD82C5}"/>
              </a:ext>
            </a:extLst>
          </p:cNvPr>
          <p:cNvSpPr>
            <a:spLocks noGrp="1"/>
          </p:cNvSpPr>
          <p:nvPr>
            <p:ph type="sldNum" sz="quarter" idx="77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43117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6">
            <a:extLst>
              <a:ext uri="{FF2B5EF4-FFF2-40B4-BE49-F238E27FC236}">
                <a16:creationId xmlns:a16="http://schemas.microsoft.com/office/drawing/2014/main" id="{A533F602-EEC9-45F6-8223-8C8F4914919D}"/>
              </a:ext>
            </a:extLst>
          </p:cNvPr>
          <p:cNvSpPr/>
          <p:nvPr userDrawn="1"/>
        </p:nvSpPr>
        <p:spPr>
          <a:xfrm>
            <a:off x="2121636" y="2070606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5" name="Freeform: Shape 7">
            <a:extLst>
              <a:ext uri="{FF2B5EF4-FFF2-40B4-BE49-F238E27FC236}">
                <a16:creationId xmlns:a16="http://schemas.microsoft.com/office/drawing/2014/main" id="{08F73F8C-5CF8-4470-AE2B-8E6D7952FF3E}"/>
              </a:ext>
            </a:extLst>
          </p:cNvPr>
          <p:cNvSpPr/>
          <p:nvPr userDrawn="1"/>
        </p:nvSpPr>
        <p:spPr>
          <a:xfrm>
            <a:off x="4174867" y="207344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6" name="Freeform: Shape 8">
            <a:extLst>
              <a:ext uri="{FF2B5EF4-FFF2-40B4-BE49-F238E27FC236}">
                <a16:creationId xmlns:a16="http://schemas.microsoft.com/office/drawing/2014/main" id="{1299AD72-44AB-4D37-ABBB-9E295508DDB5}"/>
              </a:ext>
            </a:extLst>
          </p:cNvPr>
          <p:cNvSpPr/>
          <p:nvPr userDrawn="1"/>
        </p:nvSpPr>
        <p:spPr>
          <a:xfrm>
            <a:off x="6308379" y="206452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834981F1-A16D-4CA2-8001-0D2A65539268}"/>
              </a:ext>
            </a:extLst>
          </p:cNvPr>
          <p:cNvSpPr/>
          <p:nvPr userDrawn="1"/>
        </p:nvSpPr>
        <p:spPr>
          <a:xfrm>
            <a:off x="8407152" y="206898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1" name="Content placeholder 47" descr="Click icon to add picture">
            <a:extLst>
              <a:ext uri="{FF2B5EF4-FFF2-40B4-BE49-F238E27FC236}">
                <a16:creationId xmlns:a16="http://schemas.microsoft.com/office/drawing/2014/main" id="{7AA46292-B7E4-4DB5-85D0-C4F19D66F8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1770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2" name="Content placeholder 47">
            <a:extLst>
              <a:ext uri="{FF2B5EF4-FFF2-40B4-BE49-F238E27FC236}">
                <a16:creationId xmlns:a16="http://schemas.microsoft.com/office/drawing/2014/main" id="{382E7D57-1A1A-432F-AEA9-9730DEE1572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2627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3" name="Content placeholder 47" descr="Click icon to add picture">
            <a:extLst>
              <a:ext uri="{FF2B5EF4-FFF2-40B4-BE49-F238E27FC236}">
                <a16:creationId xmlns:a16="http://schemas.microsoft.com/office/drawing/2014/main" id="{E51F0384-440E-45B9-91E7-78CA13DE0B9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888314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4" name="Content placeholder 47">
            <a:extLst>
              <a:ext uri="{FF2B5EF4-FFF2-40B4-BE49-F238E27FC236}">
                <a16:creationId xmlns:a16="http://schemas.microsoft.com/office/drawing/2014/main" id="{35EAE525-3692-40E8-894E-B19171FF64F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979171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5" name="Content placeholder 47" descr="Click icon to add picture">
            <a:extLst>
              <a:ext uri="{FF2B5EF4-FFF2-40B4-BE49-F238E27FC236}">
                <a16:creationId xmlns:a16="http://schemas.microsoft.com/office/drawing/2014/main" id="{847DC539-F391-4470-96EB-486AB02DADB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073898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6" name="Content placeholder 47">
            <a:extLst>
              <a:ext uri="{FF2B5EF4-FFF2-40B4-BE49-F238E27FC236}">
                <a16:creationId xmlns:a16="http://schemas.microsoft.com/office/drawing/2014/main" id="{50988645-D146-4AFE-B87D-27927957717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164755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7" name="Content placeholder 47" descr="Click icon to add picture">
            <a:extLst>
              <a:ext uri="{FF2B5EF4-FFF2-40B4-BE49-F238E27FC236}">
                <a16:creationId xmlns:a16="http://schemas.microsoft.com/office/drawing/2014/main" id="{6712E8AC-14E0-42CC-8037-7C1D0E044B6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259482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8" name="Content placeholder 47">
            <a:extLst>
              <a:ext uri="{FF2B5EF4-FFF2-40B4-BE49-F238E27FC236}">
                <a16:creationId xmlns:a16="http://schemas.microsoft.com/office/drawing/2014/main" id="{C68DF822-6F14-4839-BD33-6874C8136EE0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350339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9" name="Content placeholder 47" descr="Click icon to add picture">
            <a:extLst>
              <a:ext uri="{FF2B5EF4-FFF2-40B4-BE49-F238E27FC236}">
                <a16:creationId xmlns:a16="http://schemas.microsoft.com/office/drawing/2014/main" id="{2D1F75C7-DA21-4400-B066-F38190B4F5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45066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0" name="Content placeholder 47">
            <a:extLst>
              <a:ext uri="{FF2B5EF4-FFF2-40B4-BE49-F238E27FC236}">
                <a16:creationId xmlns:a16="http://schemas.microsoft.com/office/drawing/2014/main" id="{F7CF6BF0-A40D-4F18-B9DF-D9C4106065D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535923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1" name="Content placeholder 47">
            <a:extLst>
              <a:ext uri="{FF2B5EF4-FFF2-40B4-BE49-F238E27FC236}">
                <a16:creationId xmlns:a16="http://schemas.microsoft.com/office/drawing/2014/main" id="{95C6B2A2-937E-4C7D-92E3-8A105DD43A98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983282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zh-CN" altLang="en-US"/>
          </a:p>
        </p:txBody>
      </p:sp>
      <p:sp>
        <p:nvSpPr>
          <p:cNvPr id="42" name="Content placeholder 47">
            <a:extLst>
              <a:ext uri="{FF2B5EF4-FFF2-40B4-BE49-F238E27FC236}">
                <a16:creationId xmlns:a16="http://schemas.microsoft.com/office/drawing/2014/main" id="{A9ECEF10-95EB-4F03-B3B1-8FC0E421618E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310934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zh-CN" altLang="en-US"/>
          </a:p>
        </p:txBody>
      </p:sp>
      <p:sp>
        <p:nvSpPr>
          <p:cNvPr id="43" name="Content placeholder 47">
            <a:extLst>
              <a:ext uri="{FF2B5EF4-FFF2-40B4-BE49-F238E27FC236}">
                <a16:creationId xmlns:a16="http://schemas.microsoft.com/office/drawing/2014/main" id="{12D92FE1-9874-49B8-8FDC-F903A4843015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5235410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zh-CN" altLang="en-US"/>
          </a:p>
        </p:txBody>
      </p:sp>
      <p:sp>
        <p:nvSpPr>
          <p:cNvPr id="44" name="Content placeholder 47">
            <a:extLst>
              <a:ext uri="{FF2B5EF4-FFF2-40B4-BE49-F238E27FC236}">
                <a16:creationId xmlns:a16="http://schemas.microsoft.com/office/drawing/2014/main" id="{12070F52-AB91-476E-9FE0-5403568A11DD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7361474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zh-CN" altLang="en-US"/>
          </a:p>
        </p:txBody>
      </p:sp>
      <p:sp>
        <p:nvSpPr>
          <p:cNvPr id="45" name="Content placeholder 47">
            <a:extLst>
              <a:ext uri="{FF2B5EF4-FFF2-40B4-BE49-F238E27FC236}">
                <a16:creationId xmlns:a16="http://schemas.microsoft.com/office/drawing/2014/main" id="{13AE459B-26D7-43FC-BE0B-EF7B119D7D40}"/>
              </a:ext>
            </a:extLst>
          </p:cNvPr>
          <p:cNvSpPr>
            <a:spLocks noGrp="1"/>
          </p:cNvSpPr>
          <p:nvPr>
            <p:ph type="pic" sz="quarter" idx="61"/>
          </p:nvPr>
        </p:nvSpPr>
        <p:spPr>
          <a:xfrm>
            <a:off x="948753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zh-CN" altLang="en-US"/>
          </a:p>
        </p:txBody>
      </p:sp>
      <p:sp>
        <p:nvSpPr>
          <p:cNvPr id="25" name="Title Placeholder 4">
            <a:extLst>
              <a:ext uri="{FF2B5EF4-FFF2-40B4-BE49-F238E27FC236}">
                <a16:creationId xmlns:a16="http://schemas.microsoft.com/office/drawing/2014/main" id="{C8ECEE37-7B17-4FD7-2612-FBD357E10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7F2CD23-FF0B-8184-9F40-957043412F1C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76D293-58F2-B8E9-6576-2676F210D7CF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693317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47">
            <a:extLst>
              <a:ext uri="{FF2B5EF4-FFF2-40B4-BE49-F238E27FC236}">
                <a16:creationId xmlns:a16="http://schemas.microsoft.com/office/drawing/2014/main" id="{67FF6BA4-2B1B-4B51-9FE3-A67E3DCC3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8200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0" name="Content placeholder 47">
            <a:extLst>
              <a:ext uri="{FF2B5EF4-FFF2-40B4-BE49-F238E27FC236}">
                <a16:creationId xmlns:a16="http://schemas.microsoft.com/office/drawing/2014/main" id="{88E2377A-ED6B-4D69-A9DC-647CB22A520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000303" y="2929823"/>
            <a:ext cx="1867186" cy="2471878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1" name="Content placeholder 47">
            <a:extLst>
              <a:ext uri="{FF2B5EF4-FFF2-40B4-BE49-F238E27FC236}">
                <a16:creationId xmlns:a16="http://schemas.microsoft.com/office/drawing/2014/main" id="{ECC27D7D-FA65-E93F-3C7E-AADBF7E0CC2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64216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3" name="Content placeholder 47">
            <a:extLst>
              <a:ext uri="{FF2B5EF4-FFF2-40B4-BE49-F238E27FC236}">
                <a16:creationId xmlns:a16="http://schemas.microsoft.com/office/drawing/2014/main" id="{DF5280E4-E86B-9E17-04A1-072A8148C3B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326319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7" name="Content placeholder 47">
            <a:extLst>
              <a:ext uri="{FF2B5EF4-FFF2-40B4-BE49-F238E27FC236}">
                <a16:creationId xmlns:a16="http://schemas.microsoft.com/office/drawing/2014/main" id="{42F4F0D3-AF64-7F92-FF1C-F5D1DC62A38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488424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7" name="Content placeholder 47">
            <a:extLst>
              <a:ext uri="{FF2B5EF4-FFF2-40B4-BE49-F238E27FC236}">
                <a16:creationId xmlns:a16="http://schemas.microsoft.com/office/drawing/2014/main" id="{43D089D6-48B5-43AB-A887-EEF910BA91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4" name="Title Placeholder 4">
            <a:extLst>
              <a:ext uri="{FF2B5EF4-FFF2-40B4-BE49-F238E27FC236}">
                <a16:creationId xmlns:a16="http://schemas.microsoft.com/office/drawing/2014/main" id="{69ABDED2-7EB3-3ABE-90D0-E6C00F806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5" name="Content placeholder 47">
            <a:extLst>
              <a:ext uri="{FF2B5EF4-FFF2-40B4-BE49-F238E27FC236}">
                <a16:creationId xmlns:a16="http://schemas.microsoft.com/office/drawing/2014/main" id="{476A31DC-7395-007C-8BA1-C38E5B289CF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000756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6" name="Content placeholder 47">
            <a:extLst>
              <a:ext uri="{FF2B5EF4-FFF2-40B4-BE49-F238E27FC236}">
                <a16:creationId xmlns:a16="http://schemas.microsoft.com/office/drawing/2014/main" id="{35CE0786-D87B-DD89-C418-C53C1B7E610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163312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8" name="Content placeholder 47">
            <a:extLst>
              <a:ext uri="{FF2B5EF4-FFF2-40B4-BE49-F238E27FC236}">
                <a16:creationId xmlns:a16="http://schemas.microsoft.com/office/drawing/2014/main" id="{7C7F2E6C-1DCD-3C6A-4830-5BF230A3AAB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25868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9" name="Content placeholder 47">
            <a:extLst>
              <a:ext uri="{FF2B5EF4-FFF2-40B4-BE49-F238E27FC236}">
                <a16:creationId xmlns:a16="http://schemas.microsoft.com/office/drawing/2014/main" id="{56A87F6E-D6C5-8903-BC20-31381004603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88424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218367E-FDD8-A1F8-8E0F-A365771B85F7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>
            <a:noAutofit/>
          </a:bodyPr>
          <a:lstStyle/>
          <a:p>
            <a:r>
              <a:rPr lang="en-US" noProof="0"/>
              <a:t>Presentation title</a:t>
            </a:r>
            <a:endParaRPr lang="en-US" noProof="0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7ECE300-0AB8-85A0-D4D3-B948DDA7B00F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pPr/>
              <a:t>‹#›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49859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: Shape 25">
            <a:extLst>
              <a:ext uri="{FF2B5EF4-FFF2-40B4-BE49-F238E27FC236}">
                <a16:creationId xmlns:a16="http://schemas.microsoft.com/office/drawing/2014/main" id="{D61EE2E4-C5DD-4944-B70C-8F0A3F741A59}"/>
              </a:ext>
            </a:extLst>
          </p:cNvPr>
          <p:cNvSpPr/>
          <p:nvPr userDrawn="1"/>
        </p:nvSpPr>
        <p:spPr>
          <a:xfrm>
            <a:off x="1295508" y="3039919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7" name="Freeform: Shape 26">
            <a:extLst>
              <a:ext uri="{FF2B5EF4-FFF2-40B4-BE49-F238E27FC236}">
                <a16:creationId xmlns:a16="http://schemas.microsoft.com/office/drawing/2014/main" id="{91FA36A8-94E8-4069-B957-F7145D77BD5F}"/>
              </a:ext>
            </a:extLst>
          </p:cNvPr>
          <p:cNvSpPr/>
          <p:nvPr userDrawn="1"/>
        </p:nvSpPr>
        <p:spPr>
          <a:xfrm>
            <a:off x="3670763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8" name="Freeform: Shape 27">
            <a:extLst>
              <a:ext uri="{FF2B5EF4-FFF2-40B4-BE49-F238E27FC236}">
                <a16:creationId xmlns:a16="http://schemas.microsoft.com/office/drawing/2014/main" id="{7D38D67C-B6B8-4EB2-BC07-4A8128F44D16}"/>
              </a:ext>
            </a:extLst>
          </p:cNvPr>
          <p:cNvSpPr/>
          <p:nvPr userDrawn="1"/>
        </p:nvSpPr>
        <p:spPr>
          <a:xfrm>
            <a:off x="4865676" y="3722308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9" name="Freeform: Shape 28">
            <a:extLst>
              <a:ext uri="{FF2B5EF4-FFF2-40B4-BE49-F238E27FC236}">
                <a16:creationId xmlns:a16="http://schemas.microsoft.com/office/drawing/2014/main" id="{6B2E4C8C-D96E-4A66-A3D2-3580DACCF801}"/>
              </a:ext>
            </a:extLst>
          </p:cNvPr>
          <p:cNvSpPr/>
          <p:nvPr userDrawn="1"/>
        </p:nvSpPr>
        <p:spPr>
          <a:xfrm>
            <a:off x="7245668" y="3725411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0" name="Freeform: Shape 29">
            <a:extLst>
              <a:ext uri="{FF2B5EF4-FFF2-40B4-BE49-F238E27FC236}">
                <a16:creationId xmlns:a16="http://schemas.microsoft.com/office/drawing/2014/main" id="{74E0B8B0-45C7-4733-BBDC-B82F9307E431}"/>
              </a:ext>
            </a:extLst>
          </p:cNvPr>
          <p:cNvSpPr/>
          <p:nvPr userDrawn="1"/>
        </p:nvSpPr>
        <p:spPr>
          <a:xfrm>
            <a:off x="8440729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1" name="Freeform: Shape 30">
            <a:extLst>
              <a:ext uri="{FF2B5EF4-FFF2-40B4-BE49-F238E27FC236}">
                <a16:creationId xmlns:a16="http://schemas.microsoft.com/office/drawing/2014/main" id="{F0BBECC2-631C-4C53-A9E8-6C87D48A3B01}"/>
              </a:ext>
            </a:extLst>
          </p:cNvPr>
          <p:cNvSpPr/>
          <p:nvPr userDrawn="1"/>
        </p:nvSpPr>
        <p:spPr>
          <a:xfrm>
            <a:off x="1274779" y="1667026"/>
            <a:ext cx="7152768" cy="2736950"/>
          </a:xfrm>
          <a:custGeom>
            <a:avLst/>
            <a:gdLst>
              <a:gd name="connsiteX0" fmla="*/ 0 w 5958191"/>
              <a:gd name="connsiteY0" fmla="*/ 2052536 h 2733472"/>
              <a:gd name="connsiteX1" fmla="*/ 1186774 w 5958191"/>
              <a:gd name="connsiteY1" fmla="*/ 1361872 h 2733472"/>
              <a:gd name="connsiteX2" fmla="*/ 2368685 w 5958191"/>
              <a:gd name="connsiteY2" fmla="*/ 2057400 h 2733472"/>
              <a:gd name="connsiteX3" fmla="*/ 2378413 w 5958191"/>
              <a:gd name="connsiteY3" fmla="*/ 690664 h 2733472"/>
              <a:gd name="connsiteX4" fmla="*/ 3570051 w 5958191"/>
              <a:gd name="connsiteY4" fmla="*/ 0 h 2733472"/>
              <a:gd name="connsiteX5" fmla="*/ 4761689 w 5958191"/>
              <a:gd name="connsiteY5" fmla="*/ 680936 h 2733472"/>
              <a:gd name="connsiteX6" fmla="*/ 4756825 w 5958191"/>
              <a:gd name="connsiteY6" fmla="*/ 2052536 h 2733472"/>
              <a:gd name="connsiteX7" fmla="*/ 5958191 w 5958191"/>
              <a:gd name="connsiteY7" fmla="*/ 2733472 h 2733472"/>
              <a:gd name="connsiteX8" fmla="*/ 5958191 w 5958191"/>
              <a:gd name="connsiteY8" fmla="*/ 2733472 h 2733472"/>
              <a:gd name="connsiteX0" fmla="*/ 0 w 7159557"/>
              <a:gd name="connsiteY0" fmla="*/ 2052536 h 2733472"/>
              <a:gd name="connsiteX1" fmla="*/ 1186774 w 7159557"/>
              <a:gd name="connsiteY1" fmla="*/ 1361872 h 2733472"/>
              <a:gd name="connsiteX2" fmla="*/ 2368685 w 7159557"/>
              <a:gd name="connsiteY2" fmla="*/ 2057400 h 2733472"/>
              <a:gd name="connsiteX3" fmla="*/ 2378413 w 7159557"/>
              <a:gd name="connsiteY3" fmla="*/ 690664 h 2733472"/>
              <a:gd name="connsiteX4" fmla="*/ 3570051 w 7159557"/>
              <a:gd name="connsiteY4" fmla="*/ 0 h 2733472"/>
              <a:gd name="connsiteX5" fmla="*/ 4761689 w 7159557"/>
              <a:gd name="connsiteY5" fmla="*/ 680936 h 2733472"/>
              <a:gd name="connsiteX6" fmla="*/ 4756825 w 7159557"/>
              <a:gd name="connsiteY6" fmla="*/ 2052536 h 2733472"/>
              <a:gd name="connsiteX7" fmla="*/ 5958191 w 7159557"/>
              <a:gd name="connsiteY7" fmla="*/ 2733472 h 2733472"/>
              <a:gd name="connsiteX8" fmla="*/ 7159557 w 7159557"/>
              <a:gd name="connsiteY8" fmla="*/ 2067128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62264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7400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2536 h 2733472"/>
              <a:gd name="connsiteX0" fmla="*/ 0 w 7159556"/>
              <a:gd name="connsiteY0" fmla="*/ 2052536 h 2733472"/>
              <a:gd name="connsiteX1" fmla="*/ 1186774 w 7159556"/>
              <a:gd name="connsiteY1" fmla="*/ 1361872 h 2733472"/>
              <a:gd name="connsiteX2" fmla="*/ 2368685 w 7159556"/>
              <a:gd name="connsiteY2" fmla="*/ 2057400 h 2733472"/>
              <a:gd name="connsiteX3" fmla="*/ 2378413 w 7159556"/>
              <a:gd name="connsiteY3" fmla="*/ 690664 h 2733472"/>
              <a:gd name="connsiteX4" fmla="*/ 3570051 w 7159556"/>
              <a:gd name="connsiteY4" fmla="*/ 0 h 2733472"/>
              <a:gd name="connsiteX5" fmla="*/ 4761689 w 7159556"/>
              <a:gd name="connsiteY5" fmla="*/ 680936 h 2733472"/>
              <a:gd name="connsiteX6" fmla="*/ 4756825 w 7159556"/>
              <a:gd name="connsiteY6" fmla="*/ 2052536 h 2733472"/>
              <a:gd name="connsiteX7" fmla="*/ 5958191 w 7159556"/>
              <a:gd name="connsiteY7" fmla="*/ 2733472 h 2733472"/>
              <a:gd name="connsiteX8" fmla="*/ 7159556 w 7159556"/>
              <a:gd name="connsiteY8" fmla="*/ 2052536 h 2733472"/>
              <a:gd name="connsiteX0" fmla="*/ 0 w 7145649"/>
              <a:gd name="connsiteY0" fmla="*/ 2049060 h 2733472"/>
              <a:gd name="connsiteX1" fmla="*/ 1172867 w 7145649"/>
              <a:gd name="connsiteY1" fmla="*/ 1361872 h 2733472"/>
              <a:gd name="connsiteX2" fmla="*/ 2354778 w 7145649"/>
              <a:gd name="connsiteY2" fmla="*/ 2057400 h 2733472"/>
              <a:gd name="connsiteX3" fmla="*/ 2364506 w 7145649"/>
              <a:gd name="connsiteY3" fmla="*/ 690664 h 2733472"/>
              <a:gd name="connsiteX4" fmla="*/ 3556144 w 7145649"/>
              <a:gd name="connsiteY4" fmla="*/ 0 h 2733472"/>
              <a:gd name="connsiteX5" fmla="*/ 4747782 w 7145649"/>
              <a:gd name="connsiteY5" fmla="*/ 680936 h 2733472"/>
              <a:gd name="connsiteX6" fmla="*/ 4742918 w 7145649"/>
              <a:gd name="connsiteY6" fmla="*/ 2052536 h 2733472"/>
              <a:gd name="connsiteX7" fmla="*/ 5944284 w 7145649"/>
              <a:gd name="connsiteY7" fmla="*/ 2733472 h 2733472"/>
              <a:gd name="connsiteX8" fmla="*/ 7145649 w 714564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61872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1731 w 7156079"/>
              <a:gd name="connsiteY2" fmla="*/ 2029586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82592 w 7156079"/>
              <a:gd name="connsiteY2" fmla="*/ 2033063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4936 w 7156079"/>
              <a:gd name="connsiteY3" fmla="*/ 71847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1460 w 7156079"/>
              <a:gd name="connsiteY3" fmla="*/ 70804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1460 w 7156079"/>
              <a:gd name="connsiteY3" fmla="*/ 680234 h 2733472"/>
              <a:gd name="connsiteX4" fmla="*/ 3573527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7 h 2761287"/>
              <a:gd name="connsiteX1" fmla="*/ 1183297 w 7156079"/>
              <a:gd name="connsiteY1" fmla="*/ 1372303 h 2761287"/>
              <a:gd name="connsiteX2" fmla="*/ 2372162 w 7156079"/>
              <a:gd name="connsiteY2" fmla="*/ 2053925 h 2761287"/>
              <a:gd name="connsiteX3" fmla="*/ 2371460 w 7156079"/>
              <a:gd name="connsiteY3" fmla="*/ 708049 h 2761287"/>
              <a:gd name="connsiteX4" fmla="*/ 3563096 w 7156079"/>
              <a:gd name="connsiteY4" fmla="*/ 0 h 2761287"/>
              <a:gd name="connsiteX5" fmla="*/ 4758212 w 7156079"/>
              <a:gd name="connsiteY5" fmla="*/ 708751 h 2761287"/>
              <a:gd name="connsiteX6" fmla="*/ 4753348 w 7156079"/>
              <a:gd name="connsiteY6" fmla="*/ 2080351 h 2761287"/>
              <a:gd name="connsiteX7" fmla="*/ 5954714 w 7156079"/>
              <a:gd name="connsiteY7" fmla="*/ 2761287 h 2761287"/>
              <a:gd name="connsiteX8" fmla="*/ 7156079 w 7156079"/>
              <a:gd name="connsiteY8" fmla="*/ 2080351 h 2761287"/>
              <a:gd name="connsiteX0" fmla="*/ 0 w 7156079"/>
              <a:gd name="connsiteY0" fmla="*/ 2045583 h 2743903"/>
              <a:gd name="connsiteX1" fmla="*/ 1183297 w 7156079"/>
              <a:gd name="connsiteY1" fmla="*/ 1354919 h 2743903"/>
              <a:gd name="connsiteX2" fmla="*/ 2372162 w 7156079"/>
              <a:gd name="connsiteY2" fmla="*/ 2036541 h 2743903"/>
              <a:gd name="connsiteX3" fmla="*/ 2371460 w 7156079"/>
              <a:gd name="connsiteY3" fmla="*/ 690665 h 2743903"/>
              <a:gd name="connsiteX4" fmla="*/ 3563096 w 7156079"/>
              <a:gd name="connsiteY4" fmla="*/ 0 h 2743903"/>
              <a:gd name="connsiteX5" fmla="*/ 4758212 w 7156079"/>
              <a:gd name="connsiteY5" fmla="*/ 691367 h 2743903"/>
              <a:gd name="connsiteX6" fmla="*/ 4753348 w 7156079"/>
              <a:gd name="connsiteY6" fmla="*/ 2062967 h 2743903"/>
              <a:gd name="connsiteX7" fmla="*/ 5954714 w 7156079"/>
              <a:gd name="connsiteY7" fmla="*/ 2743903 h 2743903"/>
              <a:gd name="connsiteX8" fmla="*/ 7156079 w 7156079"/>
              <a:gd name="connsiteY8" fmla="*/ 2062967 h 2743903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8212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42917 w 7156079"/>
              <a:gd name="connsiteY6" fmla="*/ 2062967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62967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60301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6014 h 2736950"/>
              <a:gd name="connsiteX0" fmla="*/ 0 w 7124788"/>
              <a:gd name="connsiteY0" fmla="*/ 2052537 h 2736950"/>
              <a:gd name="connsiteX1" fmla="*/ 1183297 w 7124788"/>
              <a:gd name="connsiteY1" fmla="*/ 1361873 h 2736950"/>
              <a:gd name="connsiteX2" fmla="*/ 2372162 w 7124788"/>
              <a:gd name="connsiteY2" fmla="*/ 2043495 h 2736950"/>
              <a:gd name="connsiteX3" fmla="*/ 2371460 w 7124788"/>
              <a:gd name="connsiteY3" fmla="*/ 697619 h 2736950"/>
              <a:gd name="connsiteX4" fmla="*/ 3559620 w 7124788"/>
              <a:gd name="connsiteY4" fmla="*/ 0 h 2736950"/>
              <a:gd name="connsiteX5" fmla="*/ 4751259 w 7124788"/>
              <a:gd name="connsiteY5" fmla="*/ 698321 h 2736950"/>
              <a:gd name="connsiteX6" fmla="*/ 4742917 w 7124788"/>
              <a:gd name="connsiteY6" fmla="*/ 2052536 h 2736950"/>
              <a:gd name="connsiteX7" fmla="*/ 5954714 w 7124788"/>
              <a:gd name="connsiteY7" fmla="*/ 2736950 h 2736950"/>
              <a:gd name="connsiteX8" fmla="*/ 7124788 w 7124788"/>
              <a:gd name="connsiteY8" fmla="*/ 2045583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67128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59537"/>
              <a:gd name="connsiteY0" fmla="*/ 2062264 h 2736950"/>
              <a:gd name="connsiteX1" fmla="*/ 1207616 w 7159537"/>
              <a:gd name="connsiteY1" fmla="*/ 1361873 h 2736950"/>
              <a:gd name="connsiteX2" fmla="*/ 2400389 w 7159537"/>
              <a:gd name="connsiteY2" fmla="*/ 2055218 h 2736950"/>
              <a:gd name="connsiteX3" fmla="*/ 2395779 w 7159537"/>
              <a:gd name="connsiteY3" fmla="*/ 697619 h 2736950"/>
              <a:gd name="connsiteX4" fmla="*/ 3583939 w 7159537"/>
              <a:gd name="connsiteY4" fmla="*/ 0 h 2736950"/>
              <a:gd name="connsiteX5" fmla="*/ 4775578 w 7159537"/>
              <a:gd name="connsiteY5" fmla="*/ 698321 h 2736950"/>
              <a:gd name="connsiteX6" fmla="*/ 4767236 w 7159537"/>
              <a:gd name="connsiteY6" fmla="*/ 2052536 h 2736950"/>
              <a:gd name="connsiteX7" fmla="*/ 5979033 w 7159537"/>
              <a:gd name="connsiteY7" fmla="*/ 2736950 h 2736950"/>
              <a:gd name="connsiteX8" fmla="*/ 7159537 w 7159537"/>
              <a:gd name="connsiteY8" fmla="*/ 2052536 h 2736950"/>
              <a:gd name="connsiteX0" fmla="*/ 0 w 7149809"/>
              <a:gd name="connsiteY0" fmla="*/ 2071991 h 2736950"/>
              <a:gd name="connsiteX1" fmla="*/ 1197888 w 7149809"/>
              <a:gd name="connsiteY1" fmla="*/ 1361873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22208 w 7149809"/>
              <a:gd name="connsiteY1" fmla="*/ 1357009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582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4745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52768"/>
              <a:gd name="connsiteY0" fmla="*/ 2063113 h 2736950"/>
              <a:gd name="connsiteX1" fmla="*/ 1197659 w 7152768"/>
              <a:gd name="connsiteY1" fmla="*/ 1371385 h 2736950"/>
              <a:gd name="connsiteX2" fmla="*/ 2393620 w 7152768"/>
              <a:gd name="connsiteY2" fmla="*/ 2055218 h 2736950"/>
              <a:gd name="connsiteX3" fmla="*/ 2389010 w 7152768"/>
              <a:gd name="connsiteY3" fmla="*/ 697619 h 2736950"/>
              <a:gd name="connsiteX4" fmla="*/ 3577170 w 7152768"/>
              <a:gd name="connsiteY4" fmla="*/ 0 h 2736950"/>
              <a:gd name="connsiteX5" fmla="*/ 4773889 w 7152768"/>
              <a:gd name="connsiteY5" fmla="*/ 698321 h 2736950"/>
              <a:gd name="connsiteX6" fmla="*/ 4760467 w 7152768"/>
              <a:gd name="connsiteY6" fmla="*/ 2047456 h 2736950"/>
              <a:gd name="connsiteX7" fmla="*/ 5972264 w 7152768"/>
              <a:gd name="connsiteY7" fmla="*/ 2736950 h 2736950"/>
              <a:gd name="connsiteX8" fmla="*/ 7152768 w 7152768"/>
              <a:gd name="connsiteY8" fmla="*/ 2052536 h 273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52768" h="2736950">
                <a:moveTo>
                  <a:pt x="0" y="2063113"/>
                </a:moveTo>
                <a:cubicBezTo>
                  <a:pt x="405781" y="1831271"/>
                  <a:pt x="752967" y="1616359"/>
                  <a:pt x="1197659" y="1371385"/>
                </a:cubicBezTo>
                <a:lnTo>
                  <a:pt x="2393620" y="2055218"/>
                </a:lnTo>
                <a:cubicBezTo>
                  <a:pt x="2396863" y="1599639"/>
                  <a:pt x="2385767" y="1153198"/>
                  <a:pt x="2389010" y="697619"/>
                </a:cubicBezTo>
                <a:lnTo>
                  <a:pt x="3577170" y="0"/>
                </a:lnTo>
                <a:lnTo>
                  <a:pt x="4773889" y="698321"/>
                </a:lnTo>
                <a:cubicBezTo>
                  <a:pt x="4772268" y="1155521"/>
                  <a:pt x="4762088" y="1590256"/>
                  <a:pt x="4760467" y="2047456"/>
                </a:cubicBezTo>
                <a:lnTo>
                  <a:pt x="5972264" y="2736950"/>
                </a:lnTo>
                <a:lnTo>
                  <a:pt x="7152768" y="2052536"/>
                </a:lnTo>
              </a:path>
            </a:pathLst>
          </a:custGeom>
          <a:noFill/>
          <a:ln w="381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2" name="Freeform: Shape 31">
            <a:extLst>
              <a:ext uri="{FF2B5EF4-FFF2-40B4-BE49-F238E27FC236}">
                <a16:creationId xmlns:a16="http://schemas.microsoft.com/office/drawing/2014/main" id="{274DD645-8640-45D5-9B60-F31EC01D3CC0}"/>
              </a:ext>
            </a:extLst>
          </p:cNvPr>
          <p:cNvSpPr/>
          <p:nvPr userDrawn="1"/>
        </p:nvSpPr>
        <p:spPr>
          <a:xfrm>
            <a:off x="8440979" y="1677475"/>
            <a:ext cx="2373549" cy="2062264"/>
          </a:xfrm>
          <a:custGeom>
            <a:avLst/>
            <a:gdLst>
              <a:gd name="connsiteX0" fmla="*/ 2373549 w 2373549"/>
              <a:gd name="connsiteY0" fmla="*/ 680936 h 2062264"/>
              <a:gd name="connsiteX1" fmla="*/ 1186774 w 2373549"/>
              <a:gd name="connsiteY1" fmla="*/ 0 h 2062264"/>
              <a:gd name="connsiteX2" fmla="*/ 0 w 2373549"/>
              <a:gd name="connsiteY2" fmla="*/ 690664 h 2062264"/>
              <a:gd name="connsiteX3" fmla="*/ 0 w 2373549"/>
              <a:gd name="connsiteY3" fmla="*/ 2062264 h 206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3549" h="2062264">
                <a:moveTo>
                  <a:pt x="2373549" y="680936"/>
                </a:moveTo>
                <a:lnTo>
                  <a:pt x="1186774" y="0"/>
                </a:lnTo>
                <a:lnTo>
                  <a:pt x="0" y="690664"/>
                </a:lnTo>
                <a:lnTo>
                  <a:pt x="0" y="2062264"/>
                </a:lnTo>
              </a:path>
            </a:pathLst>
          </a:custGeom>
          <a:noFill/>
          <a:ln w="381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3" name="Freeform: Shape 34">
            <a:extLst>
              <a:ext uri="{FF2B5EF4-FFF2-40B4-BE49-F238E27FC236}">
                <a16:creationId xmlns:a16="http://schemas.microsoft.com/office/drawing/2014/main" id="{71C09F09-7119-47FD-8E60-E4A92C9A3119}"/>
              </a:ext>
            </a:extLst>
          </p:cNvPr>
          <p:cNvSpPr/>
          <p:nvPr userDrawn="1"/>
        </p:nvSpPr>
        <p:spPr>
          <a:xfrm flipH="1">
            <a:off x="10715501" y="2243467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4" name="Freeform: Shape 45">
            <a:extLst>
              <a:ext uri="{FF2B5EF4-FFF2-40B4-BE49-F238E27FC236}">
                <a16:creationId xmlns:a16="http://schemas.microsoft.com/office/drawing/2014/main" id="{E99BCE04-19B9-4541-925F-AC59CF760E7F}"/>
              </a:ext>
            </a:extLst>
          </p:cNvPr>
          <p:cNvSpPr/>
          <p:nvPr userDrawn="1"/>
        </p:nvSpPr>
        <p:spPr>
          <a:xfrm flipH="1">
            <a:off x="9534557" y="157109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5" name="Freeform: Shape 46">
            <a:extLst>
              <a:ext uri="{FF2B5EF4-FFF2-40B4-BE49-F238E27FC236}">
                <a16:creationId xmlns:a16="http://schemas.microsoft.com/office/drawing/2014/main" id="{F2B610BB-26F6-44A5-B7DB-CEEDCAE916ED}"/>
              </a:ext>
            </a:extLst>
          </p:cNvPr>
          <p:cNvSpPr/>
          <p:nvPr userDrawn="1"/>
        </p:nvSpPr>
        <p:spPr>
          <a:xfrm flipH="1">
            <a:off x="8328171" y="2258376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6" name="Freeform: Shape 47">
            <a:extLst>
              <a:ext uri="{FF2B5EF4-FFF2-40B4-BE49-F238E27FC236}">
                <a16:creationId xmlns:a16="http://schemas.microsoft.com/office/drawing/2014/main" id="{C979636C-DE09-47B7-8972-BAE28DFA91DF}"/>
              </a:ext>
            </a:extLst>
          </p:cNvPr>
          <p:cNvSpPr/>
          <p:nvPr userDrawn="1"/>
        </p:nvSpPr>
        <p:spPr>
          <a:xfrm flipH="1">
            <a:off x="8333460" y="361085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7" name="Freeform: Shape 48">
            <a:extLst>
              <a:ext uri="{FF2B5EF4-FFF2-40B4-BE49-F238E27FC236}">
                <a16:creationId xmlns:a16="http://schemas.microsoft.com/office/drawing/2014/main" id="{01B12467-C508-4D89-94B3-6D23C6199703}"/>
              </a:ext>
            </a:extLst>
          </p:cNvPr>
          <p:cNvSpPr/>
          <p:nvPr userDrawn="1"/>
        </p:nvSpPr>
        <p:spPr>
          <a:xfrm flipH="1">
            <a:off x="7146016" y="429086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8" name="Freeform: Shape 49">
            <a:extLst>
              <a:ext uri="{FF2B5EF4-FFF2-40B4-BE49-F238E27FC236}">
                <a16:creationId xmlns:a16="http://schemas.microsoft.com/office/drawing/2014/main" id="{9EA72422-90A8-454F-8133-112CD2B85BEA}"/>
              </a:ext>
            </a:extLst>
          </p:cNvPr>
          <p:cNvSpPr/>
          <p:nvPr userDrawn="1"/>
        </p:nvSpPr>
        <p:spPr>
          <a:xfrm flipH="1">
            <a:off x="5937847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9" name="Freeform: Shape 50">
            <a:extLst>
              <a:ext uri="{FF2B5EF4-FFF2-40B4-BE49-F238E27FC236}">
                <a16:creationId xmlns:a16="http://schemas.microsoft.com/office/drawing/2014/main" id="{3C67727D-D0D9-4CA6-99EE-0B89D465A706}"/>
              </a:ext>
            </a:extLst>
          </p:cNvPr>
          <p:cNvSpPr/>
          <p:nvPr userDrawn="1"/>
        </p:nvSpPr>
        <p:spPr>
          <a:xfrm flipH="1">
            <a:off x="5951993" y="225130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0" name="Freeform: Shape 51">
            <a:extLst>
              <a:ext uri="{FF2B5EF4-FFF2-40B4-BE49-F238E27FC236}">
                <a16:creationId xmlns:a16="http://schemas.microsoft.com/office/drawing/2014/main" id="{C88A67D0-B01F-4CC8-B248-2CF85911F456}"/>
              </a:ext>
            </a:extLst>
          </p:cNvPr>
          <p:cNvSpPr/>
          <p:nvPr userDrawn="1"/>
        </p:nvSpPr>
        <p:spPr>
          <a:xfrm flipH="1">
            <a:off x="4778156" y="1565771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1" name="Freeform: Shape 52">
            <a:extLst>
              <a:ext uri="{FF2B5EF4-FFF2-40B4-BE49-F238E27FC236}">
                <a16:creationId xmlns:a16="http://schemas.microsoft.com/office/drawing/2014/main" id="{DBF6CA39-E979-4287-833E-20A9B455F7D6}"/>
              </a:ext>
            </a:extLst>
          </p:cNvPr>
          <p:cNvSpPr/>
          <p:nvPr userDrawn="1"/>
        </p:nvSpPr>
        <p:spPr>
          <a:xfrm flipH="1">
            <a:off x="3565843" y="2247823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2" name="Freeform: Shape 53">
            <a:extLst>
              <a:ext uri="{FF2B5EF4-FFF2-40B4-BE49-F238E27FC236}">
                <a16:creationId xmlns:a16="http://schemas.microsoft.com/office/drawing/2014/main" id="{9EAA4E60-7510-4920-A426-5630491CFAC2}"/>
              </a:ext>
            </a:extLst>
          </p:cNvPr>
          <p:cNvSpPr/>
          <p:nvPr userDrawn="1"/>
        </p:nvSpPr>
        <p:spPr>
          <a:xfrm flipH="1">
            <a:off x="3565952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3" name="Freeform: Shape 54">
            <a:extLst>
              <a:ext uri="{FF2B5EF4-FFF2-40B4-BE49-F238E27FC236}">
                <a16:creationId xmlns:a16="http://schemas.microsoft.com/office/drawing/2014/main" id="{322F7ECD-1942-42EE-B5E0-FC1E0206BFFD}"/>
              </a:ext>
            </a:extLst>
          </p:cNvPr>
          <p:cNvSpPr/>
          <p:nvPr userDrawn="1"/>
        </p:nvSpPr>
        <p:spPr>
          <a:xfrm flipH="1">
            <a:off x="2386318" y="296278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4" name="Freeform: Shape 55">
            <a:extLst>
              <a:ext uri="{FF2B5EF4-FFF2-40B4-BE49-F238E27FC236}">
                <a16:creationId xmlns:a16="http://schemas.microsoft.com/office/drawing/2014/main" id="{2465D6BD-72DA-4C13-97C2-7CF8D7F2F0C4}"/>
              </a:ext>
            </a:extLst>
          </p:cNvPr>
          <p:cNvSpPr/>
          <p:nvPr userDrawn="1"/>
        </p:nvSpPr>
        <p:spPr>
          <a:xfrm flipH="1">
            <a:off x="1190302" y="361221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5" name="Content placeholder 47" descr="Click icon to add picture">
            <a:extLst>
              <a:ext uri="{FF2B5EF4-FFF2-40B4-BE49-F238E27FC236}">
                <a16:creationId xmlns:a16="http://schemas.microsoft.com/office/drawing/2014/main" id="{E7C6BEEA-1766-44A1-A28D-2E817DBF22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07136" y="386500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86" name="Content placeholder 47">
            <a:extLst>
              <a:ext uri="{FF2B5EF4-FFF2-40B4-BE49-F238E27FC236}">
                <a16:creationId xmlns:a16="http://schemas.microsoft.com/office/drawing/2014/main" id="{597D4D7A-8D7E-492C-8795-D491CF53B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07136" y="444707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87" name="Content placeholder 47" descr="Click icon to add picture">
            <a:extLst>
              <a:ext uri="{FF2B5EF4-FFF2-40B4-BE49-F238E27FC236}">
                <a16:creationId xmlns:a16="http://schemas.microsoft.com/office/drawing/2014/main" id="{A7396594-2DE7-4DB9-B6B4-92F63F06EF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889942" y="235564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88" name="Content placeholder 47">
            <a:extLst>
              <a:ext uri="{FF2B5EF4-FFF2-40B4-BE49-F238E27FC236}">
                <a16:creationId xmlns:a16="http://schemas.microsoft.com/office/drawing/2014/main" id="{CC680CF7-ED60-4FFF-B04E-B24ECDDD35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889942" y="293771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89" name="Content placeholder 47" descr="Click icon to add picture">
            <a:extLst>
              <a:ext uri="{FF2B5EF4-FFF2-40B4-BE49-F238E27FC236}">
                <a16:creationId xmlns:a16="http://schemas.microsoft.com/office/drawing/2014/main" id="{042E6E66-3835-45DF-80D9-C4AFDF3401F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107230" y="4469081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0" name="Content placeholder 47">
            <a:extLst>
              <a:ext uri="{FF2B5EF4-FFF2-40B4-BE49-F238E27FC236}">
                <a16:creationId xmlns:a16="http://schemas.microsoft.com/office/drawing/2014/main" id="{A6E85C70-1784-4A0C-8897-EDE98D39BC0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107230" y="5051157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91" name="Content placeholder 47" descr="Click icon to add picture">
            <a:extLst>
              <a:ext uri="{FF2B5EF4-FFF2-40B4-BE49-F238E27FC236}">
                <a16:creationId xmlns:a16="http://schemas.microsoft.com/office/drawing/2014/main" id="{4CD55BC2-05D0-49CB-B0A5-C96ACB411B5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501941" y="4469081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2" name="Content placeholder 47">
            <a:extLst>
              <a:ext uri="{FF2B5EF4-FFF2-40B4-BE49-F238E27FC236}">
                <a16:creationId xmlns:a16="http://schemas.microsoft.com/office/drawing/2014/main" id="{49DB7120-2F2C-4F89-AA8C-ABC4F3FF25F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01941" y="5051157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93" name="Content placeholder 47" descr="Click icon to add picture">
            <a:extLst>
              <a:ext uri="{FF2B5EF4-FFF2-40B4-BE49-F238E27FC236}">
                <a16:creationId xmlns:a16="http://schemas.microsoft.com/office/drawing/2014/main" id="{AEB1F7BA-7D83-4C23-A72B-82DF9377E9C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34718" y="235564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4" name="Content placeholder 47">
            <a:extLst>
              <a:ext uri="{FF2B5EF4-FFF2-40B4-BE49-F238E27FC236}">
                <a16:creationId xmlns:a16="http://schemas.microsoft.com/office/drawing/2014/main" id="{7C32F3EB-1AC3-40E9-B66D-ADB19CC74F0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734718" y="293771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7E7569-B8BF-39D0-D742-EF98B83E4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914" y="726705"/>
            <a:ext cx="10515600" cy="1205058"/>
          </a:xfrm>
        </p:spPr>
        <p:txBody>
          <a:bodyPr anchor="t">
            <a:noAutofit/>
          </a:bodyPr>
          <a:lstStyle>
            <a:lvl1pPr algn="l">
              <a:defRPr>
                <a:solidFill>
                  <a:schemeClr val="accent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C159C7-D006-5B5F-1FEA-689C432B8C8C}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EBABD-E264-2C96-1139-289A712F35B7}"/>
              </a:ext>
            </a:extLst>
          </p:cNvPr>
          <p:cNvSpPr>
            <a:spLocks noGrp="1"/>
          </p:cNvSpPr>
          <p:nvPr>
            <p:ph type="sldNum" sz="quarter" idx="4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90880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19">
            <a:extLst>
              <a:ext uri="{FF2B5EF4-FFF2-40B4-BE49-F238E27FC236}">
                <a16:creationId xmlns:a16="http://schemas.microsoft.com/office/drawing/2014/main" id="{F38B75F8-75D4-4B41-B7C7-433032DD0A6F}"/>
              </a:ext>
            </a:extLst>
          </p:cNvPr>
          <p:cNvSpPr/>
          <p:nvPr userDrawn="1"/>
        </p:nvSpPr>
        <p:spPr>
          <a:xfrm flipH="1">
            <a:off x="769290" y="491100"/>
            <a:ext cx="1886361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8" name="Freeform: Shape 24">
            <a:extLst>
              <a:ext uri="{FF2B5EF4-FFF2-40B4-BE49-F238E27FC236}">
                <a16:creationId xmlns:a16="http://schemas.microsoft.com/office/drawing/2014/main" id="{671D1224-EDDC-4900-92DC-13608D44C524}"/>
              </a:ext>
            </a:extLst>
          </p:cNvPr>
          <p:cNvSpPr/>
          <p:nvPr userDrawn="1"/>
        </p:nvSpPr>
        <p:spPr>
          <a:xfrm flipH="1">
            <a:off x="783145" y="4057904"/>
            <a:ext cx="1886359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635A9E44-4E60-1AD1-0B85-72422683B48A}"/>
              </a:ext>
            </a:extLst>
          </p:cNvPr>
          <p:cNvSpPr/>
          <p:nvPr userDrawn="1"/>
        </p:nvSpPr>
        <p:spPr>
          <a:xfrm flipH="1">
            <a:off x="0" y="3709992"/>
            <a:ext cx="1157948" cy="1502830"/>
          </a:xfrm>
          <a:custGeom>
            <a:avLst/>
            <a:gdLst>
              <a:gd name="connsiteX0" fmla="*/ 638572 w 1157948"/>
              <a:gd name="connsiteY0" fmla="*/ 0 h 1502830"/>
              <a:gd name="connsiteX1" fmla="*/ 0 w 1157948"/>
              <a:gd name="connsiteY1" fmla="*/ 378385 h 1502830"/>
              <a:gd name="connsiteX2" fmla="*/ 0 w 1157948"/>
              <a:gd name="connsiteY2" fmla="*/ 1129800 h 1502830"/>
              <a:gd name="connsiteX3" fmla="*/ 640317 w 1157948"/>
              <a:gd name="connsiteY3" fmla="*/ 1502830 h 1502830"/>
              <a:gd name="connsiteX4" fmla="*/ 1157948 w 1157948"/>
              <a:gd name="connsiteY4" fmla="*/ 1200968 h 1502830"/>
              <a:gd name="connsiteX5" fmla="*/ 1157948 w 1157948"/>
              <a:gd name="connsiteY5" fmla="*/ 304639 h 15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7948" h="1502830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1" name="Subtitle 47" descr="Click icon to add picture">
            <a:extLst>
              <a:ext uri="{FF2B5EF4-FFF2-40B4-BE49-F238E27FC236}">
                <a16:creationId xmlns:a16="http://schemas.microsoft.com/office/drawing/2014/main" id="{0C7786BA-5E56-47AA-AE47-4EC07A0D4FA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50705" y="3625598"/>
            <a:ext cx="2653545" cy="58796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880214CF-87DD-476A-9B2E-A58DB313A61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50705" y="4246516"/>
            <a:ext cx="2653545" cy="17271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7" name="Picture placeholder">
            <a:extLst>
              <a:ext uri="{FF2B5EF4-FFF2-40B4-BE49-F238E27FC236}">
                <a16:creationId xmlns:a16="http://schemas.microsoft.com/office/drawing/2014/main" id="{264CF63C-079E-41AA-AA9A-762A765E699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1788170" y="2296125"/>
            <a:ext cx="1886360" cy="2144668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zh-CN" alt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041C638-CBB8-1159-9AF8-B5D14CC7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704" y="1690878"/>
            <a:ext cx="6599429" cy="1325563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8" name="Subtitle 47" descr="Click icon to add picture">
            <a:extLst>
              <a:ext uri="{FF2B5EF4-FFF2-40B4-BE49-F238E27FC236}">
                <a16:creationId xmlns:a16="http://schemas.microsoft.com/office/drawing/2014/main" id="{3C2C4001-E56F-4174-01AA-4630360BFF4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811506" y="3625598"/>
            <a:ext cx="2653545" cy="58796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>
            <a:extLst>
              <a:ext uri="{FF2B5EF4-FFF2-40B4-BE49-F238E27FC236}">
                <a16:creationId xmlns:a16="http://schemas.microsoft.com/office/drawing/2014/main" id="{02DFC856-C546-62E9-220F-7A668D34905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11506" y="4246516"/>
            <a:ext cx="2653545" cy="17271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7335A-F59E-2A6C-D2D6-F10391DA8D6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13646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F946AB17-3782-8412-C51A-DE10A0637453}"/>
              </a:ext>
            </a:extLst>
          </p:cNvPr>
          <p:cNvSpPr/>
          <p:nvPr userDrawn="1"/>
        </p:nvSpPr>
        <p:spPr>
          <a:xfrm>
            <a:off x="0" y="2860787"/>
            <a:ext cx="2361029" cy="3676532"/>
          </a:xfrm>
          <a:custGeom>
            <a:avLst/>
            <a:gdLst>
              <a:gd name="connsiteX0" fmla="*/ 773997 w 2361029"/>
              <a:gd name="connsiteY0" fmla="*/ 0 h 3676532"/>
              <a:gd name="connsiteX1" fmla="*/ 2361029 w 2361029"/>
              <a:gd name="connsiteY1" fmla="*/ 925683 h 3676532"/>
              <a:gd name="connsiteX2" fmla="*/ 2361029 w 2361029"/>
              <a:gd name="connsiteY2" fmla="*/ 2763949 h 3676532"/>
              <a:gd name="connsiteX3" fmla="*/ 769661 w 2361029"/>
              <a:gd name="connsiteY3" fmla="*/ 3676532 h 3676532"/>
              <a:gd name="connsiteX4" fmla="*/ 0 w 2361029"/>
              <a:gd name="connsiteY4" fmla="*/ 3234717 h 3676532"/>
              <a:gd name="connsiteX5" fmla="*/ 0 w 2361029"/>
              <a:gd name="connsiteY5" fmla="*/ 446885 h 367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1029" h="3676532">
                <a:moveTo>
                  <a:pt x="773997" y="0"/>
                </a:moveTo>
                <a:lnTo>
                  <a:pt x="2361029" y="925683"/>
                </a:lnTo>
                <a:lnTo>
                  <a:pt x="2361029" y="2763949"/>
                </a:lnTo>
                <a:lnTo>
                  <a:pt x="769661" y="3676532"/>
                </a:lnTo>
                <a:lnTo>
                  <a:pt x="0" y="3234717"/>
                </a:lnTo>
                <a:lnTo>
                  <a:pt x="0" y="446885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2BA5A58B-9440-7DAB-E7D7-3143B049FBAC}"/>
              </a:ext>
            </a:extLst>
          </p:cNvPr>
          <p:cNvSpPr/>
          <p:nvPr userDrawn="1"/>
        </p:nvSpPr>
        <p:spPr>
          <a:xfrm flipH="1">
            <a:off x="1014233" y="5253270"/>
            <a:ext cx="1710765" cy="1593273"/>
          </a:xfrm>
          <a:custGeom>
            <a:avLst/>
            <a:gdLst>
              <a:gd name="connsiteX0" fmla="*/ 852873 w 1710765"/>
              <a:gd name="connsiteY0" fmla="*/ 0 h 1593273"/>
              <a:gd name="connsiteX1" fmla="*/ 0 w 1710765"/>
              <a:gd name="connsiteY1" fmla="*/ 494134 h 1593273"/>
              <a:gd name="connsiteX2" fmla="*/ 0 w 1710765"/>
              <a:gd name="connsiteY2" fmla="*/ 1475410 h 1593273"/>
              <a:gd name="connsiteX3" fmla="*/ 206916 w 1710765"/>
              <a:gd name="connsiteY3" fmla="*/ 1593273 h 1593273"/>
              <a:gd name="connsiteX4" fmla="*/ 1502835 w 1710765"/>
              <a:gd name="connsiteY4" fmla="*/ 1593273 h 1593273"/>
              <a:gd name="connsiteX5" fmla="*/ 1709418 w 1710765"/>
              <a:gd name="connsiteY5" fmla="*/ 1475480 h 1593273"/>
              <a:gd name="connsiteX6" fmla="*/ 1710407 w 1710765"/>
              <a:gd name="connsiteY6" fmla="*/ 491803 h 159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765" h="1593273">
                <a:moveTo>
                  <a:pt x="852873" y="0"/>
                </a:moveTo>
                <a:lnTo>
                  <a:pt x="0" y="494134"/>
                </a:lnTo>
                <a:lnTo>
                  <a:pt x="0" y="1475410"/>
                </a:lnTo>
                <a:lnTo>
                  <a:pt x="206916" y="1593273"/>
                </a:lnTo>
                <a:lnTo>
                  <a:pt x="1502835" y="1593273"/>
                </a:lnTo>
                <a:lnTo>
                  <a:pt x="1709418" y="1475480"/>
                </a:lnTo>
                <a:cubicBezTo>
                  <a:pt x="1707864" y="1146834"/>
                  <a:pt x="1711961" y="820449"/>
                  <a:pt x="1710407" y="491803"/>
                </a:cubicBez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2" name="Content Placeholder 47" descr="Click icon to add picture">
            <a:extLst>
              <a:ext uri="{FF2B5EF4-FFF2-40B4-BE49-F238E27FC236}">
                <a16:creationId xmlns:a16="http://schemas.microsoft.com/office/drawing/2014/main" id="{95ADF367-2619-4E00-AB82-8FFF41D0E5C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71609" y="1025236"/>
            <a:ext cx="5162709" cy="42068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3" name="Content Placeholder 47">
            <a:extLst>
              <a:ext uri="{FF2B5EF4-FFF2-40B4-BE49-F238E27FC236}">
                <a16:creationId xmlns:a16="http://schemas.microsoft.com/office/drawing/2014/main" id="{8CEB04CE-793E-47B4-8D80-9B82864F2C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271608" y="1469069"/>
            <a:ext cx="5162709" cy="15061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4" name="Content Placeholder 47" descr="Click icon to add picture">
            <a:extLst>
              <a:ext uri="{FF2B5EF4-FFF2-40B4-BE49-F238E27FC236}">
                <a16:creationId xmlns:a16="http://schemas.microsoft.com/office/drawing/2014/main" id="{067BF8FD-2643-4122-BE3E-63F413244EC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71609" y="2984685"/>
            <a:ext cx="5162709" cy="42068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6" name="Content Placeholder 47" descr="Click icon to add picture">
            <a:extLst>
              <a:ext uri="{FF2B5EF4-FFF2-40B4-BE49-F238E27FC236}">
                <a16:creationId xmlns:a16="http://schemas.microsoft.com/office/drawing/2014/main" id="{02260D10-FEA1-48A7-B544-FAEEAECF5D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271607" y="4597473"/>
            <a:ext cx="5162709" cy="421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>
            <a:extLst>
              <a:ext uri="{FF2B5EF4-FFF2-40B4-BE49-F238E27FC236}">
                <a16:creationId xmlns:a16="http://schemas.microsoft.com/office/drawing/2014/main" id="{64584B30-8BCF-4D75-8A6C-FD82347CC7B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71608" y="3419684"/>
            <a:ext cx="5162709" cy="11777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8" name="Content Placeholder 47">
            <a:extLst>
              <a:ext uri="{FF2B5EF4-FFF2-40B4-BE49-F238E27FC236}">
                <a16:creationId xmlns:a16="http://schemas.microsoft.com/office/drawing/2014/main" id="{A4A25056-27FA-4039-ACFA-6624F778712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271608" y="5041922"/>
            <a:ext cx="5162709" cy="16359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7" name="Freeform: Shape 24">
            <a:extLst>
              <a:ext uri="{FF2B5EF4-FFF2-40B4-BE49-F238E27FC236}">
                <a16:creationId xmlns:a16="http://schemas.microsoft.com/office/drawing/2014/main" id="{A23F9759-CF52-CE45-5E22-9678534685A7}"/>
              </a:ext>
            </a:extLst>
          </p:cNvPr>
          <p:cNvSpPr/>
          <p:nvPr userDrawn="1"/>
        </p:nvSpPr>
        <p:spPr>
          <a:xfrm flipH="1">
            <a:off x="2631891" y="4699053"/>
            <a:ext cx="668814" cy="784693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D84FCC1-368D-680C-31AA-597C3AAF4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665" y="707105"/>
            <a:ext cx="3994173" cy="2277580"/>
          </a:xfrm>
        </p:spPr>
        <p:txBody>
          <a:bodyPr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E53E8C9F-CD73-30CD-1F24-20F2E6149D58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734172" y="1141669"/>
            <a:ext cx="507778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bg-BG" altLang="zh-CN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CE61E189-349E-0076-EA43-7BCB6E24CE8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4724705" y="3105650"/>
            <a:ext cx="536270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bg-BG" altLang="zh-CN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68B04572-5D47-C3DF-CDEA-15EC646EA8F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714069" y="4716041"/>
            <a:ext cx="536270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bg-BG" altLang="zh-CN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6A453-65E1-B688-A3F9-EA0AA347DDEA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62113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7">
            <a:extLst>
              <a:ext uri="{FF2B5EF4-FFF2-40B4-BE49-F238E27FC236}">
                <a16:creationId xmlns:a16="http://schemas.microsoft.com/office/drawing/2014/main" id="{3EDD8D3E-653B-4A9E-9868-3B013A65FE9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493157" y="529148"/>
            <a:ext cx="4248873" cy="473113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ln w="19050"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zh-CN" altLang="en-US"/>
          </a:p>
        </p:txBody>
      </p:sp>
      <p:sp>
        <p:nvSpPr>
          <p:cNvPr id="18" name="Content Placeholder 47">
            <a:extLst>
              <a:ext uri="{FF2B5EF4-FFF2-40B4-BE49-F238E27FC236}">
                <a16:creationId xmlns:a16="http://schemas.microsoft.com/office/drawing/2014/main" id="{DD4E6A9F-7400-917B-6A6B-6BAB445E85F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7427" y="3253120"/>
            <a:ext cx="4959822" cy="20071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19" name="Freeform: Shape 25">
            <a:extLst>
              <a:ext uri="{FF2B5EF4-FFF2-40B4-BE49-F238E27FC236}">
                <a16:creationId xmlns:a16="http://schemas.microsoft.com/office/drawing/2014/main" id="{D7BBD3E8-D5DD-C21F-3792-4880373CCDCC}"/>
              </a:ext>
            </a:extLst>
          </p:cNvPr>
          <p:cNvSpPr/>
          <p:nvPr userDrawn="1"/>
        </p:nvSpPr>
        <p:spPr>
          <a:xfrm flipH="1">
            <a:off x="7400972" y="4508725"/>
            <a:ext cx="1347680" cy="158117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0" name="Freeform: Shape 11">
            <a:extLst>
              <a:ext uri="{FF2B5EF4-FFF2-40B4-BE49-F238E27FC236}">
                <a16:creationId xmlns:a16="http://schemas.microsoft.com/office/drawing/2014/main" id="{FC461D80-0CAC-62E5-726A-63B48BEF3F25}"/>
              </a:ext>
            </a:extLst>
          </p:cNvPr>
          <p:cNvSpPr/>
          <p:nvPr userDrawn="1"/>
        </p:nvSpPr>
        <p:spPr>
          <a:xfrm>
            <a:off x="6521016" y="4772906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4944167-AFE9-AE61-AF44-B9AEE24D1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27" y="2497488"/>
            <a:ext cx="9823998" cy="1325563"/>
          </a:xfrm>
        </p:spPr>
        <p:txBody>
          <a:bodyPr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268D53-92DA-7335-4DAB-83485CAF3FE9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FCB16-3643-AB04-D20E-A14FFE07F67C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132766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46">
            <a:extLst>
              <a:ext uri="{FF2B5EF4-FFF2-40B4-BE49-F238E27FC236}">
                <a16:creationId xmlns:a16="http://schemas.microsoft.com/office/drawing/2014/main" id="{39B50CEE-D9F9-B5CD-C274-BEAA5EAB37E3}"/>
              </a:ext>
            </a:extLst>
          </p:cNvPr>
          <p:cNvSpPr/>
          <p:nvPr userDrawn="1"/>
        </p:nvSpPr>
        <p:spPr>
          <a:xfrm>
            <a:off x="410352" y="12435"/>
            <a:ext cx="1455521" cy="1019127"/>
          </a:xfrm>
          <a:custGeom>
            <a:avLst/>
            <a:gdLst>
              <a:gd name="connsiteX0" fmla="*/ 219223 w 1455521"/>
              <a:gd name="connsiteY0" fmla="*/ 0 h 1019127"/>
              <a:gd name="connsiteX1" fmla="*/ 1236298 w 1455521"/>
              <a:gd name="connsiteY1" fmla="*/ 0 h 1019127"/>
              <a:gd name="connsiteX2" fmla="*/ 1455521 w 1455521"/>
              <a:gd name="connsiteY2" fmla="*/ 385779 h 1019127"/>
              <a:gd name="connsiteX3" fmla="*/ 1095615 w 1455521"/>
              <a:gd name="connsiteY3" fmla="*/ 1019127 h 1019127"/>
              <a:gd name="connsiteX4" fmla="*/ 359906 w 1455521"/>
              <a:gd name="connsiteY4" fmla="*/ 1019127 h 1019127"/>
              <a:gd name="connsiteX5" fmla="*/ 0 w 1455521"/>
              <a:gd name="connsiteY5" fmla="*/ 385779 h 101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1019127">
                <a:moveTo>
                  <a:pt x="219223" y="0"/>
                </a:moveTo>
                <a:lnTo>
                  <a:pt x="1236298" y="0"/>
                </a:lnTo>
                <a:lnTo>
                  <a:pt x="1455521" y="385779"/>
                </a:lnTo>
                <a:lnTo>
                  <a:pt x="1095615" y="1019127"/>
                </a:lnTo>
                <a:lnTo>
                  <a:pt x="359906" y="1019127"/>
                </a:lnTo>
                <a:lnTo>
                  <a:pt x="0" y="385779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9" name="Hexagon 15">
            <a:extLst>
              <a:ext uri="{FF2B5EF4-FFF2-40B4-BE49-F238E27FC236}">
                <a16:creationId xmlns:a16="http://schemas.microsoft.com/office/drawing/2014/main" id="{93831F6E-A0DA-46E5-AF13-ED5D9ABF108D}"/>
              </a:ext>
            </a:extLst>
          </p:cNvPr>
          <p:cNvSpPr/>
          <p:nvPr userDrawn="1"/>
        </p:nvSpPr>
        <p:spPr>
          <a:xfrm>
            <a:off x="1579486" y="450004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0" name="Hexagon 17">
            <a:extLst>
              <a:ext uri="{FF2B5EF4-FFF2-40B4-BE49-F238E27FC236}">
                <a16:creationId xmlns:a16="http://schemas.microsoft.com/office/drawing/2014/main" id="{18B06ECC-5FA7-4ACA-86BF-694240D0C05B}"/>
              </a:ext>
            </a:extLst>
          </p:cNvPr>
          <p:cNvSpPr/>
          <p:nvPr userDrawn="1"/>
        </p:nvSpPr>
        <p:spPr>
          <a:xfrm>
            <a:off x="412218" y="113647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1" name="Hexagon 19">
            <a:extLst>
              <a:ext uri="{FF2B5EF4-FFF2-40B4-BE49-F238E27FC236}">
                <a16:creationId xmlns:a16="http://schemas.microsoft.com/office/drawing/2014/main" id="{089AA305-8FFC-46A5-B806-D5D78320D0CD}"/>
              </a:ext>
            </a:extLst>
          </p:cNvPr>
          <p:cNvSpPr/>
          <p:nvPr userDrawn="1"/>
        </p:nvSpPr>
        <p:spPr>
          <a:xfrm>
            <a:off x="1580070" y="1812437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Hexagon 21">
            <a:extLst>
              <a:ext uri="{FF2B5EF4-FFF2-40B4-BE49-F238E27FC236}">
                <a16:creationId xmlns:a16="http://schemas.microsoft.com/office/drawing/2014/main" id="{DB2D65ED-32BC-44B2-92F3-E16717051CA1}"/>
              </a:ext>
            </a:extLst>
          </p:cNvPr>
          <p:cNvSpPr/>
          <p:nvPr userDrawn="1"/>
        </p:nvSpPr>
        <p:spPr>
          <a:xfrm>
            <a:off x="3953772" y="4582171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6100186E-95B0-AB29-6F1D-DBFBAA566DB2}"/>
              </a:ext>
            </a:extLst>
          </p:cNvPr>
          <p:cNvSpPr/>
          <p:nvPr userDrawn="1"/>
        </p:nvSpPr>
        <p:spPr>
          <a:xfrm>
            <a:off x="3955762" y="5952136"/>
            <a:ext cx="1455521" cy="932559"/>
          </a:xfrm>
          <a:custGeom>
            <a:avLst/>
            <a:gdLst>
              <a:gd name="connsiteX0" fmla="*/ 359906 w 1455521"/>
              <a:gd name="connsiteY0" fmla="*/ 0 h 932559"/>
              <a:gd name="connsiteX1" fmla="*/ 1095615 w 1455521"/>
              <a:gd name="connsiteY1" fmla="*/ 0 h 932559"/>
              <a:gd name="connsiteX2" fmla="*/ 1455521 w 1455521"/>
              <a:gd name="connsiteY2" fmla="*/ 633348 h 932559"/>
              <a:gd name="connsiteX3" fmla="*/ 1285492 w 1455521"/>
              <a:gd name="connsiteY3" fmla="*/ 932559 h 932559"/>
              <a:gd name="connsiteX4" fmla="*/ 170030 w 1455521"/>
              <a:gd name="connsiteY4" fmla="*/ 932559 h 932559"/>
              <a:gd name="connsiteX5" fmla="*/ 0 w 1455521"/>
              <a:gd name="connsiteY5" fmla="*/ 633348 h 93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32559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285492" y="932559"/>
                </a:lnTo>
                <a:lnTo>
                  <a:pt x="170030" y="932559"/>
                </a:lnTo>
                <a:lnTo>
                  <a:pt x="0" y="63334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4" name="Hexagon 27">
            <a:extLst>
              <a:ext uri="{FF2B5EF4-FFF2-40B4-BE49-F238E27FC236}">
                <a16:creationId xmlns:a16="http://schemas.microsoft.com/office/drawing/2014/main" id="{5275D449-7441-440B-8584-96D25256F24D}"/>
              </a:ext>
            </a:extLst>
          </p:cNvPr>
          <p:cNvSpPr/>
          <p:nvPr userDrawn="1"/>
        </p:nvSpPr>
        <p:spPr>
          <a:xfrm>
            <a:off x="2783996" y="524544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5" name="Hexagon 28">
            <a:extLst>
              <a:ext uri="{FF2B5EF4-FFF2-40B4-BE49-F238E27FC236}">
                <a16:creationId xmlns:a16="http://schemas.microsoft.com/office/drawing/2014/main" id="{94CFCD79-F5CD-4175-96DE-1AC2E1999DB6}"/>
              </a:ext>
            </a:extLst>
          </p:cNvPr>
          <p:cNvSpPr/>
          <p:nvPr userDrawn="1"/>
        </p:nvSpPr>
        <p:spPr>
          <a:xfrm>
            <a:off x="2767144" y="388062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C8667104-E096-23C3-4C2C-5277C2AF5C57}"/>
              </a:ext>
            </a:extLst>
          </p:cNvPr>
          <p:cNvSpPr/>
          <p:nvPr userDrawn="1"/>
        </p:nvSpPr>
        <p:spPr>
          <a:xfrm>
            <a:off x="3702" y="448131"/>
            <a:ext cx="678871" cy="1266696"/>
          </a:xfrm>
          <a:custGeom>
            <a:avLst/>
            <a:gdLst>
              <a:gd name="connsiteX0" fmla="*/ 0 w 678871"/>
              <a:gd name="connsiteY0" fmla="*/ 0 h 1266696"/>
              <a:gd name="connsiteX1" fmla="*/ 318965 w 678871"/>
              <a:gd name="connsiteY1" fmla="*/ 0 h 1266696"/>
              <a:gd name="connsiteX2" fmla="*/ 678871 w 678871"/>
              <a:gd name="connsiteY2" fmla="*/ 633348 h 1266696"/>
              <a:gd name="connsiteX3" fmla="*/ 318965 w 678871"/>
              <a:gd name="connsiteY3" fmla="*/ 1266696 h 1266696"/>
              <a:gd name="connsiteX4" fmla="*/ 0 w 678871"/>
              <a:gd name="connsiteY4" fmla="*/ 1266696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71" h="1266696">
                <a:moveTo>
                  <a:pt x="0" y="0"/>
                </a:moveTo>
                <a:lnTo>
                  <a:pt x="318965" y="0"/>
                </a:lnTo>
                <a:lnTo>
                  <a:pt x="678871" y="633348"/>
                </a:lnTo>
                <a:lnTo>
                  <a:pt x="318965" y="1266696"/>
                </a:lnTo>
                <a:lnTo>
                  <a:pt x="0" y="1266696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8" name="Hexagon 31">
            <a:extLst>
              <a:ext uri="{FF2B5EF4-FFF2-40B4-BE49-F238E27FC236}">
                <a16:creationId xmlns:a16="http://schemas.microsoft.com/office/drawing/2014/main" id="{61BB4AB0-7C5C-4697-A25B-0AFD8754AB52}"/>
              </a:ext>
            </a:extLst>
          </p:cNvPr>
          <p:cNvSpPr/>
          <p:nvPr userDrawn="1"/>
        </p:nvSpPr>
        <p:spPr>
          <a:xfrm>
            <a:off x="1580353" y="318279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2363FF00-E570-D743-258E-E9FEF4F02A08}"/>
              </a:ext>
            </a:extLst>
          </p:cNvPr>
          <p:cNvSpPr/>
          <p:nvPr userDrawn="1"/>
        </p:nvSpPr>
        <p:spPr>
          <a:xfrm>
            <a:off x="6334981" y="5962237"/>
            <a:ext cx="1455521" cy="901561"/>
          </a:xfrm>
          <a:custGeom>
            <a:avLst/>
            <a:gdLst>
              <a:gd name="connsiteX0" fmla="*/ 359906 w 1455521"/>
              <a:gd name="connsiteY0" fmla="*/ 0 h 901561"/>
              <a:gd name="connsiteX1" fmla="*/ 1095615 w 1455521"/>
              <a:gd name="connsiteY1" fmla="*/ 0 h 901561"/>
              <a:gd name="connsiteX2" fmla="*/ 1455521 w 1455521"/>
              <a:gd name="connsiteY2" fmla="*/ 633348 h 901561"/>
              <a:gd name="connsiteX3" fmla="*/ 1303107 w 1455521"/>
              <a:gd name="connsiteY3" fmla="*/ 901561 h 901561"/>
              <a:gd name="connsiteX4" fmla="*/ 152415 w 1455521"/>
              <a:gd name="connsiteY4" fmla="*/ 901561 h 901561"/>
              <a:gd name="connsiteX5" fmla="*/ 0 w 1455521"/>
              <a:gd name="connsiteY5" fmla="*/ 633348 h 90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01561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303107" y="901561"/>
                </a:lnTo>
                <a:lnTo>
                  <a:pt x="152415" y="901561"/>
                </a:lnTo>
                <a:lnTo>
                  <a:pt x="0" y="633348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8" name="Content Placeholder 47">
            <a:extLst>
              <a:ext uri="{FF2B5EF4-FFF2-40B4-BE49-F238E27FC236}">
                <a16:creationId xmlns:a16="http://schemas.microsoft.com/office/drawing/2014/main" id="{073CD90F-1E45-47EC-B558-D5F638F5FE6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754948" y="250209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en-US" altLang="zh-CN" dirty="0"/>
          </a:p>
        </p:txBody>
      </p:sp>
      <p:sp>
        <p:nvSpPr>
          <p:cNvPr id="29" name="Content Placeholder 47">
            <a:extLst>
              <a:ext uri="{FF2B5EF4-FFF2-40B4-BE49-F238E27FC236}">
                <a16:creationId xmlns:a16="http://schemas.microsoft.com/office/drawing/2014/main" id="{9A501203-35D0-41A5-A2A4-9F05FAB495C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91110" y="2493385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en-US" altLang="zh-CN" dirty="0"/>
          </a:p>
        </p:txBody>
      </p:sp>
      <p:sp>
        <p:nvSpPr>
          <p:cNvPr id="30" name="Content Placeholder 47">
            <a:extLst>
              <a:ext uri="{FF2B5EF4-FFF2-40B4-BE49-F238E27FC236}">
                <a16:creationId xmlns:a16="http://schemas.microsoft.com/office/drawing/2014/main" id="{1FA62038-8BB7-45FD-896E-34738A5578BD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51412" y="5238680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en-US" altLang="zh-CN" dirty="0"/>
          </a:p>
        </p:txBody>
      </p:sp>
      <p:sp>
        <p:nvSpPr>
          <p:cNvPr id="31" name="Content Placeholder 47">
            <a:extLst>
              <a:ext uri="{FF2B5EF4-FFF2-40B4-BE49-F238E27FC236}">
                <a16:creationId xmlns:a16="http://schemas.microsoft.com/office/drawing/2014/main" id="{9A7E0EE6-5885-489B-81A9-65DBC0016938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948599" y="319492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bg-BG" altLang="zh-CN"/>
              <a:t>Щракнете върху иконата, за да добавите картина</a:t>
            </a:r>
            <a:endParaRPr lang="en-US" altLang="zh-CN" dirty="0"/>
          </a:p>
        </p:txBody>
      </p:sp>
      <p:sp>
        <p:nvSpPr>
          <p:cNvPr id="21" name="Content Placeholder 47" descr="Click icon to add picture">
            <a:extLst>
              <a:ext uri="{FF2B5EF4-FFF2-40B4-BE49-F238E27FC236}">
                <a16:creationId xmlns:a16="http://schemas.microsoft.com/office/drawing/2014/main" id="{B7E46D91-6194-E279-CAE3-425E21FD4A8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096000" y="3093990"/>
            <a:ext cx="3034145" cy="18797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722C9EB-D452-B3DF-5219-160F48DE7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703538"/>
            <a:ext cx="5055698" cy="1325563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E3C8467A-0A34-2A65-92FE-F12F6A3D84A6}"/>
              </a:ext>
            </a:extLst>
          </p:cNvPr>
          <p:cNvSpPr/>
          <p:nvPr userDrawn="1"/>
        </p:nvSpPr>
        <p:spPr>
          <a:xfrm>
            <a:off x="-6538" y="1815084"/>
            <a:ext cx="697438" cy="1266696"/>
          </a:xfrm>
          <a:custGeom>
            <a:avLst/>
            <a:gdLst>
              <a:gd name="connsiteX0" fmla="*/ 0 w 732607"/>
              <a:gd name="connsiteY0" fmla="*/ 0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0" fmla="*/ 43961 w 732607"/>
              <a:gd name="connsiteY0" fmla="*/ 8793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5" fmla="*/ 43961 w 732607"/>
              <a:gd name="connsiteY5" fmla="*/ 8793 h 1266696"/>
              <a:gd name="connsiteX0" fmla="*/ 8792 w 697438"/>
              <a:gd name="connsiteY0" fmla="*/ 8793 h 1266696"/>
              <a:gd name="connsiteX1" fmla="*/ 337532 w 697438"/>
              <a:gd name="connsiteY1" fmla="*/ 0 h 1266696"/>
              <a:gd name="connsiteX2" fmla="*/ 697438 w 697438"/>
              <a:gd name="connsiteY2" fmla="*/ 633348 h 1266696"/>
              <a:gd name="connsiteX3" fmla="*/ 337532 w 697438"/>
              <a:gd name="connsiteY3" fmla="*/ 1266696 h 1266696"/>
              <a:gd name="connsiteX4" fmla="*/ 0 w 697438"/>
              <a:gd name="connsiteY4" fmla="*/ 1266696 h 1266696"/>
              <a:gd name="connsiteX5" fmla="*/ 8792 w 697438"/>
              <a:gd name="connsiteY5" fmla="*/ 8793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438" h="1266696">
                <a:moveTo>
                  <a:pt x="8792" y="8793"/>
                </a:moveTo>
                <a:lnTo>
                  <a:pt x="337532" y="0"/>
                </a:lnTo>
                <a:lnTo>
                  <a:pt x="697438" y="633348"/>
                </a:lnTo>
                <a:lnTo>
                  <a:pt x="337532" y="1266696"/>
                </a:lnTo>
                <a:lnTo>
                  <a:pt x="0" y="1266696"/>
                </a:lnTo>
                <a:cubicBezTo>
                  <a:pt x="0" y="844464"/>
                  <a:pt x="8792" y="431025"/>
                  <a:pt x="8792" y="8793"/>
                </a:cubicBezTo>
                <a:close/>
              </a:path>
            </a:pathLst>
          </a:cu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34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7">
            <a:extLst>
              <a:ext uri="{FF2B5EF4-FFF2-40B4-BE49-F238E27FC236}">
                <a16:creationId xmlns:a16="http://schemas.microsoft.com/office/drawing/2014/main" id="{28B6388A-37D2-4382-A7FC-9B9A76BDE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6"/>
                </a:solidFill>
                <a:latin typeface="+mn-lt"/>
              </a:defRPr>
            </a:lvl1pPr>
          </a:lstStyle>
          <a:p>
            <a:fld id="{47FEACEE-25B4-4A2D-B147-27296E36371D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8CB8A3D-9A54-FD7C-F6A5-B33E6C891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bg-BG" noProof="0"/>
              <a:t>Щракнете, за да редактирате стиловете на текста в образеца</a:t>
            </a:r>
          </a:p>
          <a:p>
            <a:pPr lvl="1"/>
            <a:r>
              <a:rPr lang="bg-BG" noProof="0"/>
              <a:t>Второ ниво</a:t>
            </a:r>
          </a:p>
          <a:p>
            <a:pPr lvl="2"/>
            <a:r>
              <a:rPr lang="bg-BG" noProof="0"/>
              <a:t>Трето ниво</a:t>
            </a:r>
          </a:p>
          <a:p>
            <a:pPr lvl="3"/>
            <a:r>
              <a:rPr lang="bg-BG" noProof="0"/>
              <a:t>Четвърто ниво</a:t>
            </a:r>
          </a:p>
          <a:p>
            <a:pPr lvl="4"/>
            <a:r>
              <a:rPr lang="bg-BG" noProof="0"/>
              <a:t>Пето ниво</a:t>
            </a:r>
            <a:endParaRPr lang="en-US" noProof="0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F38A7675-78A2-B642-22AF-B98514C68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bg-BG" noProof="0"/>
              <a:t>Редакт. стил загл. образец</a:t>
            </a:r>
            <a:endParaRPr lang="en-US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76125D-E69D-E2ED-1549-3D67DBD4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6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57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2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8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640" userDrawn="1">
          <p15:clr>
            <a:srgbClr val="F26B43"/>
          </p15:clr>
        </p15:guide>
        <p15:guide id="4" pos="1656" userDrawn="1">
          <p15:clr>
            <a:srgbClr val="F26B43"/>
          </p15:clr>
        </p15:guide>
        <p15:guide id="5" pos="52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.jpg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3A3B864-5E85-99D2-93E5-5CA1F4F35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477" y="1093303"/>
            <a:ext cx="6936714" cy="2057441"/>
          </a:xfrm>
        </p:spPr>
        <p:txBody>
          <a:bodyPr/>
          <a:lstStyle/>
          <a:p>
            <a:r>
              <a:rPr lang="ru-RU" sz="4000" b="0" dirty="0"/>
              <a:t>Ролята на изкуствения интелект в управлението на образователните институци</a:t>
            </a:r>
            <a:endParaRPr lang="en-US" sz="40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85E0237-B9A1-0B58-E0AA-05EF84817EB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725421" y="4172085"/>
            <a:ext cx="4136826" cy="159261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bg-BG" dirty="0"/>
              <a:t>д-р Катерина Василева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bg-BG" dirty="0"/>
              <a:t>директор</a:t>
            </a:r>
          </a:p>
          <a:p>
            <a:pPr>
              <a:spcBef>
                <a:spcPts val="0"/>
              </a:spcBef>
            </a:pPr>
            <a:r>
              <a:rPr lang="bg-BG" dirty="0"/>
              <a:t>ОУ „Екзарх Антим </a:t>
            </a:r>
            <a:r>
              <a:rPr lang="en-GB" dirty="0"/>
              <a:t>I</a:t>
            </a:r>
            <a:r>
              <a:rPr lang="bg-BG" dirty="0"/>
              <a:t>“</a:t>
            </a:r>
            <a:r>
              <a:rPr lang="en-GB" dirty="0"/>
              <a:t> </a:t>
            </a:r>
            <a:r>
              <a:rPr lang="bg-BG" dirty="0"/>
              <a:t>Пловдив</a:t>
            </a:r>
          </a:p>
          <a:p>
            <a:pPr>
              <a:spcBef>
                <a:spcPts val="0"/>
              </a:spcBef>
            </a:pPr>
            <a:endParaRPr lang="bg-BG" dirty="0"/>
          </a:p>
          <a:p>
            <a:pPr>
              <a:spcBef>
                <a:spcPts val="0"/>
              </a:spcBef>
            </a:pPr>
            <a:r>
              <a:rPr lang="bg-BG" dirty="0"/>
              <a:t>Валентина Георгиева</a:t>
            </a:r>
          </a:p>
          <a:p>
            <a:pPr>
              <a:spcBef>
                <a:spcPts val="0"/>
              </a:spcBef>
            </a:pPr>
            <a:r>
              <a:rPr lang="bg-BG" dirty="0"/>
              <a:t>заместник-директор </a:t>
            </a:r>
          </a:p>
          <a:p>
            <a:pPr>
              <a:spcBef>
                <a:spcPts val="0"/>
              </a:spcBef>
            </a:pPr>
            <a:r>
              <a:rPr lang="bg-BG" dirty="0"/>
              <a:t>ДГ „Майчина грижа“ Пловдив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endParaRPr lang="en-US" dirty="0"/>
          </a:p>
        </p:txBody>
      </p:sp>
      <p:sp>
        <p:nvSpPr>
          <p:cNvPr id="10" name="Freeform: Shape 11">
            <a:extLst>
              <a:ext uri="{FF2B5EF4-FFF2-40B4-BE49-F238E27FC236}">
                <a16:creationId xmlns:a16="http://schemas.microsoft.com/office/drawing/2014/main" id="{01A79B69-242C-3AEB-4A42-7A606A54C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57505" y="838985"/>
            <a:ext cx="1637958" cy="187385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tx2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14" name="Freeform: Shape 11">
            <a:extLst>
              <a:ext uri="{FF2B5EF4-FFF2-40B4-BE49-F238E27FC236}">
                <a16:creationId xmlns:a16="http://schemas.microsoft.com/office/drawing/2014/main" id="{E5D4DE6D-89C8-6FFF-287D-3F3BAD416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74436" y="3694919"/>
            <a:ext cx="1637958" cy="187385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pic>
        <p:nvPicPr>
          <p:cNvPr id="8" name="Контейнер за картина 7">
            <a:extLst>
              <a:ext uri="{FF2B5EF4-FFF2-40B4-BE49-F238E27FC236}">
                <a16:creationId xmlns:a16="http://schemas.microsoft.com/office/drawing/2014/main" id="{B7F766A4-2704-1A46-F208-19423EBBAA05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3"/>
          <a:srcRect l="19671" r="19671"/>
          <a:stretch>
            <a:fillRect/>
          </a:stretch>
        </p:blipFill>
        <p:spPr/>
      </p:pic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AFBA48F5-5091-E08B-DC7B-C42B69635EDD}"/>
              </a:ext>
            </a:extLst>
          </p:cNvPr>
          <p:cNvSpPr txBox="1"/>
          <p:nvPr/>
        </p:nvSpPr>
        <p:spPr>
          <a:xfrm>
            <a:off x="6809505" y="6432357"/>
            <a:ext cx="53824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/>
              <a:t>Нови възможности за по-ефективно управление</a:t>
            </a:r>
          </a:p>
        </p:txBody>
      </p:sp>
    </p:spTree>
    <p:extLst>
      <p:ext uri="{BB962C8B-B14F-4D97-AF65-F5344CB8AC3E}">
        <p14:creationId xmlns:p14="http://schemas.microsoft.com/office/powerpoint/2010/main" val="3898447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5DF64211-DCD8-B458-DBD2-EBDA7AE33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60" y="2311128"/>
            <a:ext cx="5199115" cy="1740114"/>
          </a:xfrm>
        </p:spPr>
        <p:txBody>
          <a:bodyPr/>
          <a:lstStyle/>
          <a:p>
            <a:r>
              <a:rPr lang="ru-RU" sz="3600" dirty="0"/>
              <a:t>Управлението в епохата на изкуствения интелект</a:t>
            </a:r>
            <a:endParaRPr lang="en-US" sz="360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FEA3BB9-F064-CFBE-C0BE-BB7A22A4DCF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bg-BG" dirty="0"/>
              <a:t>дигитална трансформация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8024C77-A2F8-1ABA-5412-E6BB88B5FA1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bg-BG" dirty="0"/>
              <a:t>голям обем информация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41202DB-E499-EB19-8A48-A3301DA59ED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bg-BG" dirty="0"/>
              <a:t>динамична комуникация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5402852-C1AD-6A4E-DAA7-0AE582A742F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bg-BG" dirty="0"/>
              <a:t>повишени административни изисквания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BF1D337-2A3C-A0FB-A6CD-5E4B9D6DFD9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ru-RU" dirty="0"/>
              <a:t>необходимост от бързи и информирани решения</a:t>
            </a:r>
            <a:endParaRPr lang="en-US" dirty="0"/>
          </a:p>
        </p:txBody>
      </p:sp>
      <p:sp>
        <p:nvSpPr>
          <p:cNvPr id="21" name="Footer Placeholder 19">
            <a:extLst>
              <a:ext uri="{FF2B5EF4-FFF2-40B4-BE49-F238E27FC236}">
                <a16:creationId xmlns:a16="http://schemas.microsoft.com/office/drawing/2014/main" id="{A6E539FA-B60E-5585-524F-1BFA8C5B3E2F}"/>
              </a:ext>
            </a:extLst>
          </p:cNvPr>
          <p:cNvSpPr txBox="1">
            <a:spLocks/>
          </p:cNvSpPr>
          <p:nvPr/>
        </p:nvSpPr>
        <p:spPr>
          <a:xfrm>
            <a:off x="486699" y="6085719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200" b="0" i="0" kern="1200">
                <a:solidFill>
                  <a:schemeClr val="tx1"/>
                </a:solidFill>
                <a:latin typeface="Abadi" panose="020B06040201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Presentation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BE681AB-301C-4DC8-7FBD-FAA2CC6606AE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2</a:t>
            </a:fld>
            <a:endParaRPr lang="en-US" altLang="zh-CN" dirty="0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D87C7F6A-7D80-4441-62E9-72B6BE40D384}"/>
              </a:ext>
            </a:extLst>
          </p:cNvPr>
          <p:cNvSpPr txBox="1"/>
          <p:nvPr/>
        </p:nvSpPr>
        <p:spPr>
          <a:xfrm>
            <a:off x="128260" y="4098984"/>
            <a:ext cx="61291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/>
              <a:t>Днес образователната институция функционира в условията на:</a:t>
            </a:r>
            <a:endParaRPr lang="en-GB" i="1" dirty="0"/>
          </a:p>
        </p:txBody>
      </p:sp>
      <p:sp>
        <p:nvSpPr>
          <p:cNvPr id="5" name="Правоъгълник: с два заоблени срещуположни ъгъла 4">
            <a:extLst>
              <a:ext uri="{FF2B5EF4-FFF2-40B4-BE49-F238E27FC236}">
                <a16:creationId xmlns:a16="http://schemas.microsoft.com/office/drawing/2014/main" id="{65314481-A8FE-422B-C010-A711DB419185}"/>
              </a:ext>
            </a:extLst>
          </p:cNvPr>
          <p:cNvSpPr/>
          <p:nvPr/>
        </p:nvSpPr>
        <p:spPr>
          <a:xfrm>
            <a:off x="128260" y="5169114"/>
            <a:ext cx="5199115" cy="1466263"/>
          </a:xfrm>
          <a:prstGeom prst="round2DiagRect">
            <a:avLst>
              <a:gd name="adj1" fmla="val 30224"/>
              <a:gd name="adj2" fmla="val 0"/>
            </a:avLst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</a:p>
          <a:p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Въпросът не е:</a:t>
            </a:r>
          </a:p>
          <a:p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„Ще използваме ли изкуствен интелект?“</a:t>
            </a:r>
          </a:p>
          <a:p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А:</a:t>
            </a:r>
          </a:p>
          <a:p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„Как да го използваме ефективно и отговорно?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5535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itle 85">
            <a:extLst>
              <a:ext uri="{FF2B5EF4-FFF2-40B4-BE49-F238E27FC236}">
                <a16:creationId xmlns:a16="http://schemas.microsoft.com/office/drawing/2014/main" id="{1E3F7726-AC85-55B8-BDED-51E7BA85C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Какво е мястото на Изкуствения интелект в управлението на образователната институция?</a:t>
            </a:r>
            <a:endParaRPr lang="en-US" sz="3600" dirty="0"/>
          </a:p>
        </p:txBody>
      </p:sp>
      <p:sp>
        <p:nvSpPr>
          <p:cNvPr id="29" name="Text Placeholder">
            <a:extLst>
              <a:ext uri="{FF2B5EF4-FFF2-40B4-BE49-F238E27FC236}">
                <a16:creationId xmlns:a16="http://schemas.microsoft.com/office/drawing/2014/main" id="{0490F6D4-84D0-42DF-A807-E56706B577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19682" y="4310248"/>
            <a:ext cx="1877575" cy="506399"/>
          </a:xfrm>
        </p:spPr>
        <p:txBody>
          <a:bodyPr/>
          <a:lstStyle/>
          <a:p>
            <a:r>
              <a:rPr lang="bg-BG" dirty="0"/>
              <a:t>обработва информация</a:t>
            </a:r>
            <a:endParaRPr lang="zh-CN" altLang="en-US" dirty="0"/>
          </a:p>
        </p:txBody>
      </p:sp>
      <p:sp>
        <p:nvSpPr>
          <p:cNvPr id="30" name="Text Placeholder">
            <a:extLst>
              <a:ext uri="{FF2B5EF4-FFF2-40B4-BE49-F238E27FC236}">
                <a16:creationId xmlns:a16="http://schemas.microsoft.com/office/drawing/2014/main" id="{99E3B6AA-5679-428D-B466-0173CBC5572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47954" y="5438234"/>
            <a:ext cx="1691687" cy="811178"/>
          </a:xfrm>
        </p:spPr>
        <p:txBody>
          <a:bodyPr/>
          <a:lstStyle/>
          <a:p>
            <a:r>
              <a:rPr lang="bg-BG" dirty="0"/>
              <a:t>човешката преценка</a:t>
            </a:r>
            <a:endParaRPr lang="zh-CN" altLang="en-US" dirty="0"/>
          </a:p>
        </p:txBody>
      </p:sp>
      <p:sp>
        <p:nvSpPr>
          <p:cNvPr id="37" name="Text Placeholder">
            <a:extLst>
              <a:ext uri="{FF2B5EF4-FFF2-40B4-BE49-F238E27FC236}">
                <a16:creationId xmlns:a16="http://schemas.microsoft.com/office/drawing/2014/main" id="{3A30B02E-FBE1-41C5-AF6E-E1013275E84A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2888314" y="4334623"/>
            <a:ext cx="1877575" cy="506399"/>
          </a:xfrm>
        </p:spPr>
        <p:txBody>
          <a:bodyPr/>
          <a:lstStyle/>
          <a:p>
            <a:r>
              <a:rPr lang="bg-BG" dirty="0"/>
              <a:t>анализира данни</a:t>
            </a:r>
            <a:endParaRPr lang="zh-CN" altLang="en-US" dirty="0"/>
          </a:p>
        </p:txBody>
      </p:sp>
      <p:sp>
        <p:nvSpPr>
          <p:cNvPr id="38" name="Text Placeholder">
            <a:extLst>
              <a:ext uri="{FF2B5EF4-FFF2-40B4-BE49-F238E27FC236}">
                <a16:creationId xmlns:a16="http://schemas.microsoft.com/office/drawing/2014/main" id="{6BEF3457-28AE-41BA-B285-C77561919C1A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2981257" y="5413320"/>
            <a:ext cx="1691687" cy="811178"/>
          </a:xfrm>
        </p:spPr>
        <p:txBody>
          <a:bodyPr/>
          <a:lstStyle/>
          <a:p>
            <a:r>
              <a:rPr lang="bg-BG" dirty="0"/>
              <a:t>управленската отговорност</a:t>
            </a:r>
            <a:endParaRPr lang="zh-CN" altLang="en-US" dirty="0"/>
          </a:p>
        </p:txBody>
      </p:sp>
      <p:sp>
        <p:nvSpPr>
          <p:cNvPr id="39" name="Text Placeholder">
            <a:extLst>
              <a:ext uri="{FF2B5EF4-FFF2-40B4-BE49-F238E27FC236}">
                <a16:creationId xmlns:a16="http://schemas.microsoft.com/office/drawing/2014/main" id="{1B558BFC-AA9F-4991-A6BB-D56BEC07C16E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5071810" y="4344284"/>
            <a:ext cx="1877575" cy="506399"/>
          </a:xfrm>
        </p:spPr>
        <p:txBody>
          <a:bodyPr/>
          <a:lstStyle/>
          <a:p>
            <a:r>
              <a:rPr lang="bg-BG" dirty="0"/>
              <a:t>създава съдържание</a:t>
            </a:r>
            <a:endParaRPr lang="zh-CN" altLang="en-US" dirty="0"/>
          </a:p>
        </p:txBody>
      </p:sp>
      <p:sp>
        <p:nvSpPr>
          <p:cNvPr id="40" name="Text Placeholder">
            <a:extLst>
              <a:ext uri="{FF2B5EF4-FFF2-40B4-BE49-F238E27FC236}">
                <a16:creationId xmlns:a16="http://schemas.microsoft.com/office/drawing/2014/main" id="{17095E6E-F279-4342-B53E-E53B820336B3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5165798" y="5438234"/>
            <a:ext cx="1691687" cy="811178"/>
          </a:xfrm>
        </p:spPr>
        <p:txBody>
          <a:bodyPr/>
          <a:lstStyle/>
          <a:p>
            <a:r>
              <a:rPr lang="bg-BG" dirty="0"/>
              <a:t>лидерството</a:t>
            </a:r>
            <a:endParaRPr lang="en-US" altLang="zh-CN" dirty="0"/>
          </a:p>
        </p:txBody>
      </p:sp>
      <p:sp>
        <p:nvSpPr>
          <p:cNvPr id="41" name="Text Placeholder">
            <a:extLst>
              <a:ext uri="{FF2B5EF4-FFF2-40B4-BE49-F238E27FC236}">
                <a16:creationId xmlns:a16="http://schemas.microsoft.com/office/drawing/2014/main" id="{DBA8686B-D3EF-40DF-939C-F875885DD598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7257394" y="4406904"/>
            <a:ext cx="1877575" cy="506399"/>
          </a:xfrm>
        </p:spPr>
        <p:txBody>
          <a:bodyPr/>
          <a:lstStyle/>
          <a:p>
            <a:r>
              <a:rPr lang="bg-BG" dirty="0"/>
              <a:t>предлага идеи</a:t>
            </a:r>
            <a:endParaRPr lang="zh-CN" altLang="en-US" dirty="0"/>
          </a:p>
        </p:txBody>
      </p:sp>
      <p:sp>
        <p:nvSpPr>
          <p:cNvPr id="42" name="Text Placeholder">
            <a:extLst>
              <a:ext uri="{FF2B5EF4-FFF2-40B4-BE49-F238E27FC236}">
                <a16:creationId xmlns:a16="http://schemas.microsoft.com/office/drawing/2014/main" id="{6BF979FF-A4F0-4625-889A-AB985F98B2D4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443282" y="5405217"/>
            <a:ext cx="1691687" cy="811178"/>
          </a:xfrm>
        </p:spPr>
        <p:txBody>
          <a:bodyPr/>
          <a:lstStyle/>
          <a:p>
            <a:pPr lvl="0"/>
            <a:r>
              <a:rPr lang="bg-BG" dirty="0"/>
              <a:t>личното отношение</a:t>
            </a:r>
            <a:endParaRPr lang="en-US" dirty="0"/>
          </a:p>
        </p:txBody>
      </p:sp>
      <p:sp>
        <p:nvSpPr>
          <p:cNvPr id="43" name="Text Placeholder">
            <a:extLst>
              <a:ext uri="{FF2B5EF4-FFF2-40B4-BE49-F238E27FC236}">
                <a16:creationId xmlns:a16="http://schemas.microsoft.com/office/drawing/2014/main" id="{759A333C-6D37-427A-BE2A-4C2660134A5A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9442978" y="4406904"/>
            <a:ext cx="1877575" cy="506399"/>
          </a:xfrm>
        </p:spPr>
        <p:txBody>
          <a:bodyPr/>
          <a:lstStyle/>
          <a:p>
            <a:r>
              <a:rPr lang="bg-BG" dirty="0"/>
              <a:t>подпомага изпълнението на задачи</a:t>
            </a:r>
            <a:endParaRPr lang="zh-CN" altLang="en-US" dirty="0"/>
          </a:p>
        </p:txBody>
      </p:sp>
      <p:sp>
        <p:nvSpPr>
          <p:cNvPr id="50" name="Text Placeholder">
            <a:extLst>
              <a:ext uri="{FF2B5EF4-FFF2-40B4-BE49-F238E27FC236}">
                <a16:creationId xmlns:a16="http://schemas.microsoft.com/office/drawing/2014/main" id="{4E9BE8F8-2FF1-43CB-B1AA-4F07E411D171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9627823" y="5429439"/>
            <a:ext cx="1691687" cy="811178"/>
          </a:xfrm>
        </p:spPr>
        <p:txBody>
          <a:bodyPr/>
          <a:lstStyle/>
          <a:p>
            <a:r>
              <a:rPr lang="bg-BG" dirty="0"/>
              <a:t>професионалния опит</a:t>
            </a:r>
            <a:endParaRPr lang="zh-CN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8D9DED-0D81-19D6-DF40-E6B4B5BFEF9E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3</a:t>
            </a:fld>
            <a:endParaRPr lang="en-US" altLang="zh-CN" dirty="0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937A9F80-53C2-2868-0ED9-BCE118A468B6}"/>
              </a:ext>
            </a:extLst>
          </p:cNvPr>
          <p:cNvSpPr txBox="1"/>
          <p:nvPr/>
        </p:nvSpPr>
        <p:spPr>
          <a:xfrm>
            <a:off x="484632" y="163798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i="1" dirty="0"/>
              <a:t>Той може да:</a:t>
            </a:r>
            <a:endParaRPr lang="en-GB" i="1" dirty="0"/>
          </a:p>
        </p:txBody>
      </p:sp>
      <p:pic>
        <p:nvPicPr>
          <p:cNvPr id="15" name="Контейнер за картина 14">
            <a:extLst>
              <a:ext uri="{FF2B5EF4-FFF2-40B4-BE49-F238E27FC236}">
                <a16:creationId xmlns:a16="http://schemas.microsoft.com/office/drawing/2014/main" id="{1693B2B4-626F-43CF-806E-8832512D8BE6}"/>
              </a:ext>
            </a:extLst>
          </p:cNvPr>
          <p:cNvPicPr>
            <a:picLocks noGrp="1" noChangeAspect="1"/>
          </p:cNvPicPr>
          <p:nvPr>
            <p:ph type="pic" sz="quarter" idx="57"/>
          </p:nvPr>
        </p:nvPicPr>
        <p:blipFill>
          <a:blip r:embed="rId3"/>
          <a:srcRect l="5948" r="5948"/>
          <a:stretch>
            <a:fillRect/>
          </a:stretch>
        </p:blipFill>
        <p:spPr/>
      </p:pic>
      <p:pic>
        <p:nvPicPr>
          <p:cNvPr id="19" name="Контейнер за картина 18">
            <a:extLst>
              <a:ext uri="{FF2B5EF4-FFF2-40B4-BE49-F238E27FC236}">
                <a16:creationId xmlns:a16="http://schemas.microsoft.com/office/drawing/2014/main" id="{B35E55D2-F1AE-D726-1809-4BAF25F75921}"/>
              </a:ext>
            </a:extLst>
          </p:cNvPr>
          <p:cNvPicPr>
            <a:picLocks noGrp="1" noChangeAspect="1"/>
          </p:cNvPicPr>
          <p:nvPr>
            <p:ph type="pic" sz="quarter" idx="58"/>
          </p:nvPr>
        </p:nvPicPr>
        <p:blipFill>
          <a:blip r:embed="rId4"/>
          <a:srcRect l="21678" r="21678"/>
          <a:stretch>
            <a:fillRect/>
          </a:stretch>
        </p:blipFill>
        <p:spPr/>
      </p:pic>
      <p:pic>
        <p:nvPicPr>
          <p:cNvPr id="23" name="Контейнер за картина 22">
            <a:extLst>
              <a:ext uri="{FF2B5EF4-FFF2-40B4-BE49-F238E27FC236}">
                <a16:creationId xmlns:a16="http://schemas.microsoft.com/office/drawing/2014/main" id="{EBCD7AC2-A4EB-5AF3-2465-671C5AD52B31}"/>
              </a:ext>
            </a:extLst>
          </p:cNvPr>
          <p:cNvPicPr>
            <a:picLocks noGrp="1" noChangeAspect="1"/>
          </p:cNvPicPr>
          <p:nvPr>
            <p:ph type="pic" sz="quarter" idx="59"/>
          </p:nvPr>
        </p:nvPicPr>
        <p:blipFill>
          <a:blip r:embed="rId5"/>
          <a:srcRect l="5991" r="5991"/>
          <a:stretch>
            <a:fillRect/>
          </a:stretch>
        </p:blipFill>
        <p:spPr/>
      </p:pic>
      <p:pic>
        <p:nvPicPr>
          <p:cNvPr id="27" name="Контейнер за картина 26">
            <a:extLst>
              <a:ext uri="{FF2B5EF4-FFF2-40B4-BE49-F238E27FC236}">
                <a16:creationId xmlns:a16="http://schemas.microsoft.com/office/drawing/2014/main" id="{E0BD6497-6746-E5F4-54C2-BA504E7BBF93}"/>
              </a:ext>
            </a:extLst>
          </p:cNvPr>
          <p:cNvPicPr>
            <a:picLocks noGrp="1" noChangeAspect="1"/>
          </p:cNvPicPr>
          <p:nvPr>
            <p:ph type="pic" sz="quarter" idx="60"/>
          </p:nvPr>
        </p:nvPicPr>
        <p:blipFill>
          <a:blip r:embed="rId6"/>
          <a:srcRect l="20859" r="20859"/>
          <a:stretch>
            <a:fillRect/>
          </a:stretch>
        </p:blipFill>
        <p:spPr/>
      </p:pic>
      <p:pic>
        <p:nvPicPr>
          <p:cNvPr id="35" name="Контейнер за картина 34">
            <a:extLst>
              <a:ext uri="{FF2B5EF4-FFF2-40B4-BE49-F238E27FC236}">
                <a16:creationId xmlns:a16="http://schemas.microsoft.com/office/drawing/2014/main" id="{8FFF512B-C8D2-9A6F-F187-27546C565514}"/>
              </a:ext>
            </a:extLst>
          </p:cNvPr>
          <p:cNvPicPr>
            <a:picLocks noGrp="1" noChangeAspect="1"/>
          </p:cNvPicPr>
          <p:nvPr>
            <p:ph type="pic" sz="quarter" idx="61"/>
          </p:nvPr>
        </p:nvPicPr>
        <p:blipFill>
          <a:blip r:embed="rId7"/>
          <a:srcRect l="25221" r="25221"/>
          <a:stretch>
            <a:fillRect/>
          </a:stretch>
        </p:blipFill>
        <p:spPr/>
      </p:pic>
      <p:sp>
        <p:nvSpPr>
          <p:cNvPr id="44" name="Текстово поле 43">
            <a:extLst>
              <a:ext uri="{FF2B5EF4-FFF2-40B4-BE49-F238E27FC236}">
                <a16:creationId xmlns:a16="http://schemas.microsoft.com/office/drawing/2014/main" id="{407DF58B-6D13-7CCD-9A39-288904ED36F3}"/>
              </a:ext>
            </a:extLst>
          </p:cNvPr>
          <p:cNvSpPr txBox="1"/>
          <p:nvPr/>
        </p:nvSpPr>
        <p:spPr>
          <a:xfrm>
            <a:off x="484632" y="495979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/>
              <a:t>Но Изкуствения интелект не може да замени: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517140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37">
            <a:extLst>
              <a:ext uri="{FF2B5EF4-FFF2-40B4-BE49-F238E27FC236}">
                <a16:creationId xmlns:a16="http://schemas.microsoft.com/office/drawing/2014/main" id="{478CB64C-71AF-6B72-8069-000DD2505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Изкуственият интелект в управленските процеси</a:t>
            </a:r>
            <a:endParaRPr lang="en-US" sz="3600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FA2F9A05-8E79-46FF-1ABA-927EF2D69BC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bg-BG" dirty="0"/>
              <a:t>Планиране</a:t>
            </a:r>
            <a:endParaRPr lang="en-US" dirty="0"/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0532F467-8DBE-D445-0CF7-D5D242DAD66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bg-BG" dirty="0"/>
              <a:t>формулиране на цели;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bg-BG" dirty="0"/>
              <a:t>разработване на планове;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bg-BG" dirty="0"/>
              <a:t>определяне на приоритети;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bg-BG" dirty="0"/>
              <a:t>генериране на различни варианти.</a:t>
            </a:r>
            <a:endParaRPr lang="en-US" dirty="0"/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48BF8F22-E288-84B0-03E9-82D678051D45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3383648" y="2063407"/>
            <a:ext cx="1865376" cy="866219"/>
          </a:xfrm>
        </p:spPr>
        <p:txBody>
          <a:bodyPr/>
          <a:lstStyle/>
          <a:p>
            <a:r>
              <a:rPr lang="bg-BG" dirty="0"/>
              <a:t>Организиране и координиране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BACB9342-C47E-6729-46BE-F10DBB78182A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3381838" y="2937408"/>
            <a:ext cx="1867186" cy="2471878"/>
          </a:xfrm>
        </p:spPr>
        <p:txBody>
          <a:bodyPr/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bg-BG" dirty="0"/>
              <a:t>структуриране на дейности;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bg-BG" dirty="0"/>
              <a:t>разпределяне на задачи;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bg-BG" dirty="0"/>
              <a:t>оптимизиране на работните процеси;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bg-BG" dirty="0"/>
              <a:t>подпомагане на комуникацията.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endParaRPr lang="en-US" dirty="0"/>
          </a:p>
          <a:p>
            <a:endParaRPr lang="en-US" dirty="0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D0C47E92-8875-E555-5480-8A9BAEE853A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927287" y="2063408"/>
            <a:ext cx="1865376" cy="866219"/>
          </a:xfrm>
        </p:spPr>
        <p:txBody>
          <a:bodyPr/>
          <a:lstStyle/>
          <a:p>
            <a:r>
              <a:rPr lang="bg-BG" dirty="0"/>
              <a:t>Мониторинг и контрол</a:t>
            </a:r>
            <a:endParaRPr lang="en-US" dirty="0"/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DDCD388C-8374-D810-DCE5-554B7E05F55A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5927287" y="2937408"/>
            <a:ext cx="1865376" cy="2464293"/>
          </a:xfrm>
        </p:spPr>
        <p:txBody>
          <a:bodyPr/>
          <a:lstStyle/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bg-BG" dirty="0"/>
              <a:t>обработване и анализ на информацията;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bg-BG" dirty="0"/>
              <a:t>проследяване на дейности;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bg-BG" dirty="0"/>
              <a:t>откриване на проблемни области;</a:t>
            </a:r>
          </a:p>
          <a:p>
            <a:pPr marL="285750" lvl="0" indent="-285750" algn="l">
              <a:buFont typeface="Wingdings" panose="05000000000000000000" pitchFamily="2" charset="2"/>
              <a:buChar char="Ø"/>
            </a:pPr>
            <a:r>
              <a:rPr lang="bg-BG" dirty="0"/>
              <a:t>обобщаване на резултати.</a:t>
            </a:r>
            <a:endParaRPr lang="en-US" dirty="0"/>
          </a:p>
          <a:p>
            <a:endParaRPr lang="en-US" dirty="0"/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B87AFF1A-EF07-5FBF-C582-29AE302A47D5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555734" y="2063408"/>
            <a:ext cx="1865376" cy="866219"/>
          </a:xfrm>
        </p:spPr>
        <p:txBody>
          <a:bodyPr/>
          <a:lstStyle/>
          <a:p>
            <a:r>
              <a:rPr lang="bg-BG" dirty="0"/>
              <a:t>Вземане на управленски решения</a:t>
            </a:r>
            <a:endParaRPr lang="en-US" dirty="0"/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E62055F1-67DB-9D6D-ABE2-20C3B2514A43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8555734" y="2929823"/>
            <a:ext cx="1865376" cy="2464293"/>
          </a:xfrm>
        </p:spPr>
        <p:txBody>
          <a:bodyPr/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bg-BG" dirty="0"/>
              <a:t>анализ на данни;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bg-BG" dirty="0"/>
              <a:t>предлагане на възможни решения;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bg-BG" dirty="0"/>
              <a:t>сравняване на различни варианти.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FC7183-3EBB-B8D1-A66D-964D3C3A7DA8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noProof="0" smtClean="0"/>
              <a:pPr/>
              <a:t>4</a:t>
            </a:fld>
            <a:endParaRPr lang="en-US" altLang="zh-CN" noProof="0" dirty="0"/>
          </a:p>
        </p:txBody>
      </p:sp>
    </p:spTree>
    <p:extLst>
      <p:ext uri="{BB962C8B-B14F-4D97-AF65-F5344CB8AC3E}">
        <p14:creationId xmlns:p14="http://schemas.microsoft.com/office/powerpoint/2010/main" val="2624021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E17942FE-65D3-7C03-B361-8DF125B81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4000" dirty="0"/>
              <a:t>Какво печели образователната институция?</a:t>
            </a:r>
            <a:endParaRPr lang="en-US" sz="4000" dirty="0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22D79EB2-B914-5355-4D75-3AC59F0DCCC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bg-BG" dirty="0"/>
              <a:t>Време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BD10CEB-2241-4246-B0F4-96E0DB642C4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bg-BG" dirty="0"/>
              <a:t>По-малко рутинни задачи</a:t>
            </a:r>
          </a:p>
          <a:p>
            <a:endParaRPr lang="zh-CN" altLang="en-US" dirty="0"/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0ECD9490-0BE0-6A65-01CD-D54CAB83951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bg-BG" dirty="0"/>
              <a:t>Информация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78038ACE-740A-4AE7-A0B3-BEEA90495BD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pPr lvl="0"/>
            <a:r>
              <a:rPr lang="bg-BG" dirty="0"/>
              <a:t>По-бързо обработване и анализ</a:t>
            </a:r>
            <a:endParaRPr lang="en-US" altLang="zh-CN" noProof="0" dirty="0"/>
          </a:p>
        </p:txBody>
      </p:sp>
      <p:sp>
        <p:nvSpPr>
          <p:cNvPr id="67" name="Text Placeholder 66">
            <a:extLst>
              <a:ext uri="{FF2B5EF4-FFF2-40B4-BE49-F238E27FC236}">
                <a16:creationId xmlns:a16="http://schemas.microsoft.com/office/drawing/2014/main" id="{CEEED1DD-BCBD-5246-2A2C-BCED87782D53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bg-BG" dirty="0"/>
              <a:t>Организация</a:t>
            </a:r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D441F7A-4624-45D2-AE88-EEBA65185E6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bg-BG" dirty="0"/>
              <a:t>По-добро структуриране на процесите</a:t>
            </a:r>
            <a:endParaRPr lang="zh-CN" altLang="en-US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868536F0-BECB-41C2-208F-CAAC89E244F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bg-BG" dirty="0"/>
              <a:t>Идеи</a:t>
            </a:r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4EF68FE0-ADE3-4AB5-AC04-6C029B601AB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bg-BG" dirty="0"/>
              <a:t>Нови възможности и решения</a:t>
            </a:r>
            <a:endParaRPr lang="zh-CN" altLang="en-US" dirty="0"/>
          </a:p>
        </p:txBody>
      </p:sp>
      <p:sp>
        <p:nvSpPr>
          <p:cNvPr id="71" name="Text Placeholder 70">
            <a:extLst>
              <a:ext uri="{FF2B5EF4-FFF2-40B4-BE49-F238E27FC236}">
                <a16:creationId xmlns:a16="http://schemas.microsoft.com/office/drawing/2014/main" id="{FAFB92ED-EE9E-1E13-228D-2A33EE0B2FC2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r>
              <a:rPr lang="bg-BG" dirty="0"/>
              <a:t>Ефективност</a:t>
            </a:r>
            <a:endParaRPr lang="en-US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5140B95D-A59E-4E6C-BF07-5DD5E0E818A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/>
          <a:lstStyle/>
          <a:p>
            <a:r>
              <a:rPr lang="bg-BG" dirty="0"/>
              <a:t>По-добро използване на ресурсите</a:t>
            </a:r>
            <a:endParaRPr lang="zh-CN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2DD1EA-9A0C-9303-AD79-5DAF401390EB}"/>
              </a:ext>
            </a:extLst>
          </p:cNvPr>
          <p:cNvSpPr>
            <a:spLocks noGrp="1"/>
          </p:cNvSpPr>
          <p:nvPr>
            <p:ph type="sldNum" sz="quarter" idx="47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60906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45">
            <a:extLst>
              <a:ext uri="{FF2B5EF4-FFF2-40B4-BE49-F238E27FC236}">
                <a16:creationId xmlns:a16="http://schemas.microsoft.com/office/drawing/2014/main" id="{4D761329-3BEF-0173-1328-A4DB26572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555648"/>
            <a:ext cx="5774425" cy="1392422"/>
          </a:xfrm>
        </p:spPr>
        <p:txBody>
          <a:bodyPr/>
          <a:lstStyle/>
          <a:p>
            <a:r>
              <a:rPr lang="bg-B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Какви са рисковете?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C101F03-8617-09D4-619B-F38E2F0A4F1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987826" y="2911781"/>
            <a:ext cx="2133599" cy="1070829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Възможностите вървят заедно с отговорността!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Контейнер за картина 4">
            <a:extLst>
              <a:ext uri="{FF2B5EF4-FFF2-40B4-BE49-F238E27FC236}">
                <a16:creationId xmlns:a16="http://schemas.microsoft.com/office/drawing/2014/main" id="{96EDAC10-3690-D82C-EB45-396520358830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3"/>
          <a:srcRect l="25457" r="25457"/>
          <a:stretch>
            <a:fillRect/>
          </a:stretch>
        </p:blipFill>
        <p:spPr/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21AB99ED-8E0C-E661-E6AD-B233537056F0}"/>
              </a:ext>
            </a:extLst>
          </p:cNvPr>
          <p:cNvSpPr txBox="1"/>
          <p:nvPr/>
        </p:nvSpPr>
        <p:spPr>
          <a:xfrm>
            <a:off x="6096000" y="1838355"/>
            <a:ext cx="6096000" cy="2814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g-BG" sz="2000" dirty="0"/>
              <a:t>Основни предизвикателства: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2000" dirty="0"/>
              <a:t>защита на личните данни;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2000" dirty="0"/>
              <a:t>неточна или невярна информация;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2000" dirty="0"/>
              <a:t>етични въпроси;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2000" dirty="0"/>
              <a:t>прекомерно доверие в технологиите;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sz="2000" dirty="0"/>
              <a:t>недостатъчни дигитални компетентности.</a:t>
            </a:r>
            <a:endParaRPr lang="en-GB" sz="2000" dirty="0"/>
          </a:p>
        </p:txBody>
      </p:sp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6120AFF9-D74B-72EF-F847-C4870C582B14}"/>
              </a:ext>
            </a:extLst>
          </p:cNvPr>
          <p:cNvSpPr txBox="1"/>
          <p:nvPr/>
        </p:nvSpPr>
        <p:spPr>
          <a:xfrm>
            <a:off x="6096000" y="5415027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Най-</a:t>
            </a:r>
            <a:r>
              <a:rPr lang="ru-RU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важното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правило:</a:t>
            </a:r>
          </a:p>
          <a:p>
            <a:pPr>
              <a:buNone/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Проверявай. Анализирай. Преценявай.</a:t>
            </a:r>
          </a:p>
        </p:txBody>
      </p:sp>
    </p:spTree>
    <p:extLst>
      <p:ext uri="{BB962C8B-B14F-4D97-AF65-F5344CB8AC3E}">
        <p14:creationId xmlns:p14="http://schemas.microsoft.com/office/powerpoint/2010/main" val="2478079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21E73BA-53B9-C0C1-476A-00736A64A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891" y="1030455"/>
            <a:ext cx="4201848" cy="2398545"/>
          </a:xfrm>
        </p:spPr>
        <p:txBody>
          <a:bodyPr/>
          <a:lstStyle/>
          <a:p>
            <a:r>
              <a:rPr lang="ru-RU" sz="3200" dirty="0"/>
              <a:t>Как да използваме Изкуственият интелект отговорно?</a:t>
            </a:r>
            <a:endParaRPr lang="en-US" sz="3200" dirty="0"/>
          </a:p>
        </p:txBody>
      </p:sp>
      <p:pic>
        <p:nvPicPr>
          <p:cNvPr id="192" name="Picture Placeholder 191" descr="Abacus with solid fill">
            <a:extLst>
              <a:ext uri="{FF2B5EF4-FFF2-40B4-BE49-F238E27FC236}">
                <a16:creationId xmlns:a16="http://schemas.microsoft.com/office/drawing/2014/main" id="{03D5E3D1-D423-EF5A-EE43-00CF1BD7FF63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182" r="5182"/>
          <a:stretch>
            <a:fillRect/>
          </a:stretch>
        </p:blipFill>
        <p:spPr/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96FE97-5E27-FC36-5E3A-511A31E6C78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bg-BG" dirty="0"/>
              <a:t>1. Определяме задачата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CE5DE1C-24E7-3841-9376-89E91B4A476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271608" y="1469069"/>
            <a:ext cx="5162709" cy="42068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600" dirty="0"/>
              <a:t>Какъв проблем трябва да решим?</a:t>
            </a:r>
            <a:endParaRPr lang="en-US" sz="16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C774673-50D8-2D6F-C339-6E4B0A126B0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271607" y="1956656"/>
            <a:ext cx="5162709" cy="420683"/>
          </a:xfrm>
        </p:spPr>
        <p:txBody>
          <a:bodyPr/>
          <a:lstStyle/>
          <a:p>
            <a:r>
              <a:rPr lang="bg-BG" dirty="0"/>
              <a:t>2. Използваме Изкуствения интелект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EB5763E-8BC0-F6C3-3814-6649A828C00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271607" y="2579135"/>
            <a:ext cx="5162709" cy="42068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600" dirty="0"/>
              <a:t>С какво може да ни помогне?</a:t>
            </a:r>
            <a:endParaRPr lang="en-US" sz="16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3E02E0C-26E8-8160-D35F-2398015C051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271607" y="3205166"/>
            <a:ext cx="5162709" cy="421399"/>
          </a:xfrm>
        </p:spPr>
        <p:txBody>
          <a:bodyPr/>
          <a:lstStyle/>
          <a:p>
            <a:r>
              <a:rPr lang="bg-BG" dirty="0"/>
              <a:t>3. Проверяваме резултата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6C503-BABC-632E-06CA-12C8474920EB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7</a:t>
            </a:fld>
            <a:endParaRPr lang="en-US" altLang="zh-CN" dirty="0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62AC604-2B15-50AB-31B6-12E2FE861D60}"/>
              </a:ext>
            </a:extLst>
          </p:cNvPr>
          <p:cNvSpPr txBox="1"/>
          <p:nvPr/>
        </p:nvSpPr>
        <p:spPr>
          <a:xfrm>
            <a:off x="5591037" y="328014"/>
            <a:ext cx="45238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Модел за ефективно използване</a:t>
            </a: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Текстово поле 18">
            <a:extLst>
              <a:ext uri="{FF2B5EF4-FFF2-40B4-BE49-F238E27FC236}">
                <a16:creationId xmlns:a16="http://schemas.microsoft.com/office/drawing/2014/main" id="{804341E7-213C-376A-A700-803D003E4A29}"/>
              </a:ext>
            </a:extLst>
          </p:cNvPr>
          <p:cNvSpPr txBox="1"/>
          <p:nvPr/>
        </p:nvSpPr>
        <p:spPr>
          <a:xfrm>
            <a:off x="5241950" y="3876880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Точна и надеждна ли е информацията?</a:t>
            </a:r>
            <a:endParaRPr lang="en-GB" sz="1600" dirty="0"/>
          </a:p>
        </p:txBody>
      </p:sp>
      <p:sp>
        <p:nvSpPr>
          <p:cNvPr id="21" name="Текстово поле 20">
            <a:extLst>
              <a:ext uri="{FF2B5EF4-FFF2-40B4-BE49-F238E27FC236}">
                <a16:creationId xmlns:a16="http://schemas.microsoft.com/office/drawing/2014/main" id="{60A80CDD-AFF0-5320-23B8-9664AF73441B}"/>
              </a:ext>
            </a:extLst>
          </p:cNvPr>
          <p:cNvSpPr txBox="1"/>
          <p:nvPr/>
        </p:nvSpPr>
        <p:spPr>
          <a:xfrm>
            <a:off x="5271607" y="446574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b="1" dirty="0"/>
              <a:t>4</a:t>
            </a:r>
            <a:r>
              <a:rPr lang="bg-BG" dirty="0"/>
              <a:t>. </a:t>
            </a:r>
            <a:r>
              <a:rPr lang="bg-BG" b="1" dirty="0"/>
              <a:t>Адаптираме</a:t>
            </a:r>
            <a:endParaRPr lang="en-GB" b="1" dirty="0"/>
          </a:p>
        </p:txBody>
      </p:sp>
      <p:sp>
        <p:nvSpPr>
          <p:cNvPr id="23" name="Текстово поле 22">
            <a:extLst>
              <a:ext uri="{FF2B5EF4-FFF2-40B4-BE49-F238E27FC236}">
                <a16:creationId xmlns:a16="http://schemas.microsoft.com/office/drawing/2014/main" id="{C6FCA560-9E4C-09EE-FD23-6C1519B889ED}"/>
              </a:ext>
            </a:extLst>
          </p:cNvPr>
          <p:cNvSpPr txBox="1"/>
          <p:nvPr/>
        </p:nvSpPr>
        <p:spPr>
          <a:xfrm>
            <a:off x="5271607" y="4956829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Подходящо ли е за нашата институция?</a:t>
            </a:r>
            <a:endParaRPr lang="en-GB" sz="1600" dirty="0"/>
          </a:p>
        </p:txBody>
      </p:sp>
      <p:sp>
        <p:nvSpPr>
          <p:cNvPr id="25" name="Текстово поле 24">
            <a:extLst>
              <a:ext uri="{FF2B5EF4-FFF2-40B4-BE49-F238E27FC236}">
                <a16:creationId xmlns:a16="http://schemas.microsoft.com/office/drawing/2014/main" id="{AF78948F-F901-B97E-EC84-B215DBCDB01F}"/>
              </a:ext>
            </a:extLst>
          </p:cNvPr>
          <p:cNvSpPr txBox="1"/>
          <p:nvPr/>
        </p:nvSpPr>
        <p:spPr>
          <a:xfrm>
            <a:off x="5271607" y="55303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b="1" dirty="0"/>
              <a:t>5</a:t>
            </a:r>
            <a:r>
              <a:rPr lang="bg-BG" dirty="0"/>
              <a:t>. </a:t>
            </a:r>
            <a:r>
              <a:rPr lang="bg-BG" b="1" dirty="0"/>
              <a:t>Вземаме решение</a:t>
            </a:r>
            <a:endParaRPr lang="en-GB" b="1" dirty="0"/>
          </a:p>
        </p:txBody>
      </p:sp>
      <p:sp>
        <p:nvSpPr>
          <p:cNvPr id="27" name="Текстово поле 26">
            <a:extLst>
              <a:ext uri="{FF2B5EF4-FFF2-40B4-BE49-F238E27FC236}">
                <a16:creationId xmlns:a16="http://schemas.microsoft.com/office/drawing/2014/main" id="{0D498D79-DEFC-F342-3AB4-94F30213F622}"/>
              </a:ext>
            </a:extLst>
          </p:cNvPr>
          <p:cNvSpPr txBox="1"/>
          <p:nvPr/>
        </p:nvSpPr>
        <p:spPr>
          <a:xfrm>
            <a:off x="5271607" y="6033285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sz="1600" dirty="0"/>
              <a:t>Директорът носи отговорността</a:t>
            </a:r>
            <a:r>
              <a:rPr lang="bg-BG" sz="1600" b="1" dirty="0"/>
              <a:t>.</a:t>
            </a:r>
            <a:endParaRPr lang="bg-BG" sz="1600" dirty="0"/>
          </a:p>
        </p:txBody>
      </p:sp>
    </p:spTree>
    <p:extLst>
      <p:ext uri="{BB962C8B-B14F-4D97-AF65-F5344CB8AC3E}">
        <p14:creationId xmlns:p14="http://schemas.microsoft.com/office/powerpoint/2010/main" val="2519727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1D18537-D028-9E9C-FB87-93F24955D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16" y="703280"/>
            <a:ext cx="5117162" cy="1325563"/>
          </a:xfrm>
        </p:spPr>
        <p:txBody>
          <a:bodyPr/>
          <a:lstStyle/>
          <a:p>
            <a:r>
              <a:rPr lang="ru-RU" sz="3600" dirty="0"/>
              <a:t>Ръководителят като лидер на промяната</a:t>
            </a:r>
            <a:endParaRPr lang="en-US" sz="3600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C0093B1-77CC-1E61-FB22-E136F94EABD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47772" y="2657546"/>
            <a:ext cx="5253418" cy="2171612"/>
          </a:xfrm>
        </p:spPr>
        <p:txBody>
          <a:bodyPr/>
          <a:lstStyle/>
          <a:p>
            <a:r>
              <a:rPr lang="ru-RU" sz="2000" dirty="0"/>
              <a:t>Изкуственият интелект поставя нови </a:t>
            </a:r>
            <a:r>
              <a:rPr lang="bg-BG" sz="2000" noProof="0" dirty="0"/>
              <a:t>изисквания</a:t>
            </a:r>
            <a:r>
              <a:rPr lang="ru-RU" sz="2000" dirty="0"/>
              <a:t> пред </a:t>
            </a:r>
            <a:r>
              <a:rPr lang="bg-BG" sz="2000" noProof="0" dirty="0"/>
              <a:t>ръководителя – дигитална компетентност, критично мислене и отговорно използване на технологиите. </a:t>
            </a:r>
          </a:p>
          <a:p>
            <a:r>
              <a:rPr lang="bg-BG" sz="2000" noProof="0" dirty="0"/>
              <a:t>Изкуственият интелект подпомага управлението, но не може да замени професионалната преценка, лидерството и човешката отговорност</a:t>
            </a:r>
            <a:r>
              <a:rPr lang="ru-RU" sz="2000" dirty="0"/>
              <a:t>.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01EC1F-42C9-66C4-9D49-F6AF79D5BE91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>
          <a:xfrm>
            <a:off x="484632" y="5767754"/>
            <a:ext cx="5997130" cy="815291"/>
          </a:xfrm>
        </p:spPr>
        <p:txBody>
          <a:bodyPr/>
          <a:lstStyle/>
          <a:p>
            <a:r>
              <a:rPr lang="ru-RU" sz="2000" i="1" dirty="0"/>
              <a:t>Технологиите не заменят лидерството. Те променят начина, по който лидерът управлява.</a:t>
            </a:r>
            <a:endParaRPr lang="en-US" sz="2000" i="1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91FB993-29E1-3DBD-8335-7970016F8D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84821" y="311581"/>
            <a:ext cx="1896941" cy="217161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rgbClr val="C95B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7D952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6767F8-4670-E83D-85F4-1446B8B9D466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pPr/>
              <a:t>8</a:t>
            </a:fld>
            <a:endParaRPr lang="en-US" altLang="zh-CN" dirty="0"/>
          </a:p>
        </p:txBody>
      </p:sp>
      <p:pic>
        <p:nvPicPr>
          <p:cNvPr id="23" name="Контейнер за картина 22">
            <a:extLst>
              <a:ext uri="{FF2B5EF4-FFF2-40B4-BE49-F238E27FC236}">
                <a16:creationId xmlns:a16="http://schemas.microsoft.com/office/drawing/2014/main" id="{74D6CC64-6193-B880-45B9-1326BDF76E18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3"/>
          <a:srcRect l="25397" r="25397"/>
          <a:stretch>
            <a:fillRect/>
          </a:stretch>
        </p:blipFill>
        <p:spPr>
          <a:xfrm>
            <a:off x="5979999" y="512014"/>
            <a:ext cx="5672762" cy="6034405"/>
          </a:xfrm>
        </p:spPr>
      </p:pic>
    </p:spTree>
    <p:extLst>
      <p:ext uri="{BB962C8B-B14F-4D97-AF65-F5344CB8AC3E}">
        <p14:creationId xmlns:p14="http://schemas.microsoft.com/office/powerpoint/2010/main" val="77554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AD2C8D04-263D-9589-1CFF-A5968D7C3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2850" y="2493385"/>
            <a:ext cx="6533376" cy="644697"/>
          </a:xfrm>
        </p:spPr>
        <p:txBody>
          <a:bodyPr/>
          <a:lstStyle/>
          <a:p>
            <a:r>
              <a:rPr lang="bg-BG" sz="4000" dirty="0"/>
              <a:t>Благодарим за вниманието!</a:t>
            </a:r>
            <a:endParaRPr lang="en-US" sz="4000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B993E4D5-4AD0-4740-096D-6822944C8FF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559260" y="3194928"/>
            <a:ext cx="3220278" cy="1879791"/>
          </a:xfrm>
        </p:spPr>
        <p:txBody>
          <a:bodyPr/>
          <a:lstStyle/>
          <a:p>
            <a:r>
              <a:rPr lang="bg-BG" u="sng" dirty="0"/>
              <a:t>д-р Катерина Василева</a:t>
            </a:r>
            <a:endParaRPr lang="en-US" u="sng" dirty="0"/>
          </a:p>
          <a:p>
            <a:pPr lvl="0"/>
            <a:r>
              <a:rPr lang="en-US" dirty="0"/>
              <a:t>k.vasileva@ekzarhantim1.com</a:t>
            </a:r>
          </a:p>
          <a:p>
            <a:pPr lvl="0"/>
            <a:r>
              <a:rPr lang="bg-BG" u="sng" dirty="0"/>
              <a:t>Валентина Георгиева</a:t>
            </a:r>
            <a:endParaRPr lang="en-GB" u="sng" dirty="0"/>
          </a:p>
          <a:p>
            <a:pPr lvl="0"/>
            <a:r>
              <a:rPr lang="en-GB" dirty="0"/>
              <a:t>v.georgieva@mgrija.eu</a:t>
            </a:r>
            <a:endParaRPr lang="en-US" dirty="0"/>
          </a:p>
          <a:p>
            <a:endParaRPr lang="en-US" dirty="0"/>
          </a:p>
        </p:txBody>
      </p:sp>
      <p:pic>
        <p:nvPicPr>
          <p:cNvPr id="5" name="Контейнер за картина 4">
            <a:extLst>
              <a:ext uri="{FF2B5EF4-FFF2-40B4-BE49-F238E27FC236}">
                <a16:creationId xmlns:a16="http://schemas.microsoft.com/office/drawing/2014/main" id="{51779EC0-E597-8DF1-4BC7-20989A49BECB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>
          <a:blip r:embed="rId3"/>
          <a:srcRect l="10314" r="10314"/>
          <a:stretch>
            <a:fillRect/>
          </a:stretch>
        </p:blipFill>
        <p:spPr/>
      </p:pic>
      <p:pic>
        <p:nvPicPr>
          <p:cNvPr id="13" name="Контейнер за картина 12">
            <a:extLst>
              <a:ext uri="{FF2B5EF4-FFF2-40B4-BE49-F238E27FC236}">
                <a16:creationId xmlns:a16="http://schemas.microsoft.com/office/drawing/2014/main" id="{5F81A274-C5DF-1877-3C28-8E09DE32F098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>
          <a:blip r:embed="rId4"/>
          <a:srcRect t="6061" b="6061"/>
          <a:stretch>
            <a:fillRect/>
          </a:stretch>
        </p:blipFill>
        <p:spPr/>
      </p:pic>
      <p:pic>
        <p:nvPicPr>
          <p:cNvPr id="11" name="Контейнер за картина 10">
            <a:extLst>
              <a:ext uri="{FF2B5EF4-FFF2-40B4-BE49-F238E27FC236}">
                <a16:creationId xmlns:a16="http://schemas.microsoft.com/office/drawing/2014/main" id="{C8AACAC4-A1E0-66CD-AD27-06FAAF5B5CCC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>
          <a:blip r:embed="rId5"/>
          <a:srcRect l="18030" r="18030"/>
          <a:stretch>
            <a:fillRect/>
          </a:stretch>
        </p:blipFill>
        <p:spPr/>
      </p:pic>
      <p:pic>
        <p:nvPicPr>
          <p:cNvPr id="20" name="Контейнер за картина 19">
            <a:extLst>
              <a:ext uri="{FF2B5EF4-FFF2-40B4-BE49-F238E27FC236}">
                <a16:creationId xmlns:a16="http://schemas.microsoft.com/office/drawing/2014/main" id="{AA52C366-E5B2-26B1-0274-0C18512ACFAB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6"/>
          <a:srcRect l="13384" r="1338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2927941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​​">
  <a:themeElements>
    <a:clrScheme name="Custom 9">
      <a:dk1>
        <a:srgbClr val="000000"/>
      </a:dk1>
      <a:lt1>
        <a:srgbClr val="FFFFFF"/>
      </a:lt1>
      <a:dk2>
        <a:srgbClr val="0F253E"/>
      </a:dk2>
      <a:lt2>
        <a:srgbClr val="E7E6E6"/>
      </a:lt2>
      <a:accent1>
        <a:srgbClr val="4472C4"/>
      </a:accent1>
      <a:accent2>
        <a:srgbClr val="B83803"/>
      </a:accent2>
      <a:accent3>
        <a:srgbClr val="DCD3CC"/>
      </a:accent3>
      <a:accent4>
        <a:srgbClr val="F79320"/>
      </a:accent4>
      <a:accent5>
        <a:srgbClr val="44668D"/>
      </a:accent5>
      <a:accent6>
        <a:srgbClr val="0F253E"/>
      </a:accent6>
      <a:hlink>
        <a:srgbClr val="AEC0D9"/>
      </a:hlink>
      <a:folHlink>
        <a:srgbClr val="B83903"/>
      </a:folHlink>
    </a:clrScheme>
    <a:fontScheme name="Custom 10">
      <a:majorFont>
        <a:latin typeface="Posterama Text Black"/>
        <a:ea typeface=""/>
        <a:cs typeface=""/>
      </a:majorFont>
      <a:minorFont>
        <a:latin typeface="Abad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marL="0" indent="0" algn="ctr">
          <a:lnSpc>
            <a:spcPct val="100000"/>
          </a:lnSpc>
          <a:spcBef>
            <a:spcPts val="0"/>
          </a:spcBef>
          <a:buFontTx/>
          <a:buNone/>
          <a:defRPr sz="1800" smtClean="0">
            <a:solidFill>
              <a:prstClr val="white"/>
            </a:solidFill>
            <a:latin typeface="Posterama" panose="020B0504020200020000" pitchFamily="34" charset="0"/>
            <a:ea typeface="微软雅黑"/>
            <a:cs typeface="Posterama" panose="020B0504020200020000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exagon Light Presentation_win32_v5" id="{045A9B2F-7300-4673-816B-F1EB3C673B2C}" vid="{27F8BD87-6984-44CA-8D4F-354B20CB0C1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5515263-A3DE-4193-B6AA-5C449C9451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CFA8B0-C7B8-4655-A378-2962C04794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AD9BE2-6B3D-4616-B044-300A8177DEA5}">
  <ds:schemaRefs>
    <ds:schemaRef ds:uri="http://schemas.microsoft.com/sharepoint/v3"/>
    <ds:schemaRef ds:uri="http://purl.org/dc/terms/"/>
    <ds:schemaRef ds:uri="230e9df3-be65-4c73-a93b-d1236ebd677e"/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http://purl.org/dc/elements/1.1/"/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</Template>
  <TotalTime>0</TotalTime>
  <Words>448</Words>
  <Application>Microsoft Office PowerPoint</Application>
  <PresentationFormat>Широк екран</PresentationFormat>
  <Paragraphs>112</Paragraphs>
  <Slides>9</Slides>
  <Notes>9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7" baseType="lpstr">
      <vt:lpstr>等线</vt:lpstr>
      <vt:lpstr>Abadi</vt:lpstr>
      <vt:lpstr>Arial</vt:lpstr>
      <vt:lpstr>Calibri</vt:lpstr>
      <vt:lpstr>Posterama Text Black</vt:lpstr>
      <vt:lpstr>Posterama Text SemiBold</vt:lpstr>
      <vt:lpstr>Wingdings</vt:lpstr>
      <vt:lpstr>Custom​​</vt:lpstr>
      <vt:lpstr>Ролята на изкуствения интелект в управлението на образователните институци</vt:lpstr>
      <vt:lpstr>Управлението в епохата на изкуствения интелект</vt:lpstr>
      <vt:lpstr>Какво е мястото на Изкуствения интелект в управлението на образователната институция?</vt:lpstr>
      <vt:lpstr>Изкуственият интелект в управленските процеси</vt:lpstr>
      <vt:lpstr>Какво печели образователната институция?</vt:lpstr>
      <vt:lpstr>Какви са рисковете?</vt:lpstr>
      <vt:lpstr>Как да използваме Изкуственият интелект отговорно?</vt:lpstr>
      <vt:lpstr>Ръководителят като лидер на промяната</vt:lpstr>
      <vt:lpstr>Благодарим за вниманието!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Valentina Georgieva</dc:creator>
  <cp:lastModifiedBy>Valentina Georgieva</cp:lastModifiedBy>
  <cp:revision>4</cp:revision>
  <dcterms:created xsi:type="dcterms:W3CDTF">2026-09-12T14:51:45Z</dcterms:created>
  <dcterms:modified xsi:type="dcterms:W3CDTF">2026-09-12T20:39:28Z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