
<file path=[Content_Types].xml><?xml version="1.0" encoding="utf-8"?>
<Types xmlns="http://schemas.openxmlformats.org/package/2006/content-types">
  <Default Extension="gif" ContentType="image/gi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8" r:id="rId11"/>
    <p:sldId id="266" r:id="rId12"/>
    <p:sldId id="267" r:id="rId1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284"/>
    <a:srgbClr val="9EC3A9"/>
    <a:srgbClr val="B797CF"/>
    <a:srgbClr val="7FC1DC"/>
    <a:srgbClr val="0083B9"/>
    <a:srgbClr val="42BA97"/>
    <a:srgbClr val="7BE8EE"/>
    <a:srgbClr val="A1CDCB"/>
    <a:srgbClr val="7F99A8"/>
    <a:srgbClr val="CDDB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E284E7-2FDA-4CAF-8D9C-697BF5C84320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7A94F-8519-4ECF-AF93-4E3D22D8348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1720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7A94F-8519-4ECF-AF93-4E3D22D8348A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72937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3F600-C59E-2F9E-340D-C668D1DCE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>
            <a:extLst>
              <a:ext uri="{FF2B5EF4-FFF2-40B4-BE49-F238E27FC236}">
                <a16:creationId xmlns:a16="http://schemas.microsoft.com/office/drawing/2014/main" id="{0512BA78-8D8A-9C1F-93EB-4EEB69EF8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бележки 2">
            <a:extLst>
              <a:ext uri="{FF2B5EF4-FFF2-40B4-BE49-F238E27FC236}">
                <a16:creationId xmlns:a16="http://schemas.microsoft.com/office/drawing/2014/main" id="{693E3646-45FE-4637-D0A1-1E1B0E1BA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C7B3CB88-559A-68B6-79FF-30431C4DBB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7A94F-8519-4ECF-AF93-4E3D22D8348A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60471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A3776-234A-10B3-9B0E-9E2F1268F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>
            <a:extLst>
              <a:ext uri="{FF2B5EF4-FFF2-40B4-BE49-F238E27FC236}">
                <a16:creationId xmlns:a16="http://schemas.microsoft.com/office/drawing/2014/main" id="{811DE07B-11B7-4D41-097D-4F2930EA9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бележки 2">
            <a:extLst>
              <a:ext uri="{FF2B5EF4-FFF2-40B4-BE49-F238E27FC236}">
                <a16:creationId xmlns:a16="http://schemas.microsoft.com/office/drawing/2014/main" id="{21D4AFE2-3C23-8664-4868-BFA738D3A0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77EC5702-7B66-0E64-0DA3-05C8ADA8C3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7A94F-8519-4ECF-AF93-4E3D22D8348A}" type="slidenum">
              <a:rPr lang="bg-BG" smtClean="0"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3324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BBEA7-E449-DA1A-A2F3-E69BC8141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>
            <a:extLst>
              <a:ext uri="{FF2B5EF4-FFF2-40B4-BE49-F238E27FC236}">
                <a16:creationId xmlns:a16="http://schemas.microsoft.com/office/drawing/2014/main" id="{595C140C-7A1A-AA3C-C611-A9A1AB5843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бележки 2">
            <a:extLst>
              <a:ext uri="{FF2B5EF4-FFF2-40B4-BE49-F238E27FC236}">
                <a16:creationId xmlns:a16="http://schemas.microsoft.com/office/drawing/2014/main" id="{717C5D3C-0FF3-5042-D74C-8A848BE0C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D92008BE-40DD-1F98-BD0C-A758A0E13B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7A94F-8519-4ECF-AF93-4E3D22D8348A}" type="slidenum">
              <a:rPr lang="bg-BG" smtClean="0"/>
              <a:t>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11276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441B5-BCA4-23E1-0880-CCD2B91D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>
            <a:extLst>
              <a:ext uri="{FF2B5EF4-FFF2-40B4-BE49-F238E27FC236}">
                <a16:creationId xmlns:a16="http://schemas.microsoft.com/office/drawing/2014/main" id="{7506244B-1E3C-67F3-5F07-E333784633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бележки 2">
            <a:extLst>
              <a:ext uri="{FF2B5EF4-FFF2-40B4-BE49-F238E27FC236}">
                <a16:creationId xmlns:a16="http://schemas.microsoft.com/office/drawing/2014/main" id="{28C0A982-474F-23FE-7405-267F2216B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7B972BC2-3F97-C69E-59F0-2F9A36F63B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7A94F-8519-4ECF-AF93-4E3D22D8348A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92047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282F788-6E11-7C4F-56BA-7D42E4A5B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77D63A4A-A076-C207-8642-A4A160CBA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78A6B7D-28D4-B455-45CA-DD4C7AE0D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9621-01A2-48DC-BA1F-1F20FA89E71C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C71160D-4577-C285-7C90-0C8474BBA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3B7249D-A331-C580-C269-6D44D0E3F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81CF-79F0-432B-8528-211FDA8CBB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1855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9EFA13E-658F-2AC6-2BA6-BE16FD5A5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412BA4C-BB3F-46B4-F5FC-58675EB61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C40809C-1CC0-CB8E-6718-F1A35A319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9621-01A2-48DC-BA1F-1F20FA89E71C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5EF2AB27-B75A-D61C-11CA-757D8A266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53A4C513-4A5A-088F-2C66-035DA6D27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81CF-79F0-432B-8528-211FDA8CBB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3907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E709857-1A0D-C08D-3695-887301DEE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84781EDF-ED7B-D26C-7614-5166B4529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12B28727-EA76-F230-FA89-AC41ED5E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9621-01A2-48DC-BA1F-1F20FA89E71C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C5FF44CC-B628-F282-43AE-440A299DE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04BCE76-0DE4-68E9-A6EB-4B027717B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81CF-79F0-432B-8528-211FDA8CBB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96071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5878AE0-B972-8F12-4870-C4717925A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3E1476B-C94E-8DD0-86A0-184B8C27FF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E2CD540D-AB02-AF96-2357-834AAA04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5D8AFE2A-04B3-CAB7-5900-15AC48149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9621-01A2-48DC-BA1F-1F20FA89E71C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78490430-3599-3B8F-3542-75FC2AC56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117C9EF3-4EA3-522D-6ED3-4C1278677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81CF-79F0-432B-8528-211FDA8CBB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15464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B682FC1-15DF-A877-C670-614CF5199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0F30DBA4-84F4-9101-1CBA-3EAA7FA53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79668688-3C91-1958-E829-058919764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83DA4D92-77CA-2AF1-B76C-12940A38DD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CC45C5C8-B051-10C3-E2C4-74E0F44CDE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CC731842-9F48-9AAC-2B4D-E2E5214F2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9621-01A2-48DC-BA1F-1F20FA89E71C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91EFBC6E-DF89-2803-6268-77D09DC31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E2B51DC9-A40C-7911-8280-63E27D4B8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81CF-79F0-432B-8528-211FDA8CBB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67088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7B161FD-ED2F-756C-DA03-9170B50B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72C62E34-63CA-2C1E-BB22-03C3C140A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9621-01A2-48DC-BA1F-1F20FA89E71C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565A6185-833C-8944-1098-19A9C4EA7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F47980DF-BEE6-4BA4-1133-20370ADD9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81CF-79F0-432B-8528-211FDA8CBB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74769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3724E25A-A92A-2BFE-A293-436A12DF4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9621-01A2-48DC-BA1F-1F20FA89E71C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0B462D1F-D667-FBCA-91D7-FCB5A4CB4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193AA383-CED7-8EE1-3EFD-B20230CA4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81CF-79F0-432B-8528-211FDA8CBB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0062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339D780-DC2D-9818-9281-CC11A4A54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A68110C-AB07-BFCF-79E6-4BF8C63D9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11D803E0-CB58-C114-ACD7-2595238FD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8898EE0D-5EB3-1BC5-AFD7-B613ED73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9621-01A2-48DC-BA1F-1F20FA89E71C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30AB7A7C-D407-0B7D-DDDA-394C932A1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003096CE-E60B-C71E-4265-82B5749DA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81CF-79F0-432B-8528-211FDA8CBB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7654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9FE4F3D-71F2-9AC0-CAAB-904FBC5E5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59E5805A-794B-F5C4-651B-B2D2A6CF64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80A06C76-01F0-4831-8A1A-6970850599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96736A12-0C27-08DB-CC99-AA9E45FBE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9621-01A2-48DC-BA1F-1F20FA89E71C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A125778D-43E9-66CA-9897-1F5F38F68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0CD3FBE3-C5B0-65D7-8AF3-B22E6C37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81CF-79F0-432B-8528-211FDA8CBB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7830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7787374-286D-A675-5695-3B14A569B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67CE45D4-7C6C-0D03-9E42-CD14388F2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FA18AC8-015C-C588-E648-912722CEF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9621-01A2-48DC-BA1F-1F20FA89E71C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5CAB59FF-5407-B0AF-779E-A0CAB5484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5D659730-E761-1C05-2009-C64F9C7AD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81CF-79F0-432B-8528-211FDA8CBB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26343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DA77CB75-11C0-B65F-6898-F24FA329B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5748CDB9-977A-A4B8-18CB-36A16FA87C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7FD24A9-261B-60D8-3FA4-00F19BF46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39621-01A2-48DC-BA1F-1F20FA89E71C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7620AD2-A5D6-4DCD-1522-DF107750A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DE98E202-A0E5-8D2D-190D-2C01CA7DC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81CF-79F0-432B-8528-211FDA8CBB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0742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8D6D1538-5DD0-1545-D15A-90609886F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31417126-CF87-F7D9-0CD9-964AA8D57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CC3875DC-52CA-9E4D-9525-4CBB680AC7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39621-01A2-48DC-BA1F-1F20FA89E71C}" type="datetimeFigureOut">
              <a:rPr lang="bg-BG" smtClean="0"/>
              <a:t>18.09.2026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9B6934F8-ECAA-0178-FD8F-A928DE030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F1A748D-160C-9F35-C706-54D16C4A6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D81CF-79F0-432B-8528-211FDA8CBB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7264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gif"/><Relationship Id="rId3" Type="http://schemas.microsoft.com/office/2007/relationships/hdphoto" Target="../media/hdphoto1.wdp"/><Relationship Id="rId21" Type="http://schemas.microsoft.com/office/2007/relationships/hdphoto" Target="../media/hdphoto2.wdp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microsoft.com/office/2007/relationships/hdphoto" Target="../media/hdphoto1.wdp"/><Relationship Id="rId21" Type="http://schemas.openxmlformats.org/officeDocument/2006/relationships/image" Target="../media/image31.svg"/><Relationship Id="rId7" Type="http://schemas.openxmlformats.org/officeDocument/2006/relationships/image" Target="../media/image19.png"/><Relationship Id="rId12" Type="http://schemas.openxmlformats.org/officeDocument/2006/relationships/image" Target="../media/image22.svg"/><Relationship Id="rId17" Type="http://schemas.openxmlformats.org/officeDocument/2006/relationships/image" Target="../media/image27.png"/><Relationship Id="rId2" Type="http://schemas.openxmlformats.org/officeDocument/2006/relationships/image" Target="../media/image1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6.svg"/><Relationship Id="rId15" Type="http://schemas.openxmlformats.org/officeDocument/2006/relationships/image" Target="../media/image25.gif"/><Relationship Id="rId10" Type="http://schemas.openxmlformats.org/officeDocument/2006/relationships/image" Target="../media/image20.png"/><Relationship Id="rId19" Type="http://schemas.openxmlformats.org/officeDocument/2006/relationships/image" Target="../media/image29.svg"/><Relationship Id="rId4" Type="http://schemas.openxmlformats.org/officeDocument/2006/relationships/image" Target="../media/image5.png"/><Relationship Id="rId9" Type="http://schemas.microsoft.com/office/2017/06/relationships/model3d" Target="../media/model3d1.glb"/><Relationship Id="rId14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9.svg"/><Relationship Id="rId18" Type="http://schemas.openxmlformats.org/officeDocument/2006/relationships/image" Target="../media/image35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12" Type="http://schemas.openxmlformats.org/officeDocument/2006/relationships/image" Target="../media/image28.png"/><Relationship Id="rId17" Type="http://schemas.microsoft.com/office/2007/relationships/hdphoto" Target="../media/hdphoto3.wdp"/><Relationship Id="rId2" Type="http://schemas.openxmlformats.org/officeDocument/2006/relationships/image" Target="../media/image32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27.png"/><Relationship Id="rId5" Type="http://schemas.openxmlformats.org/officeDocument/2006/relationships/image" Target="../media/image5.png"/><Relationship Id="rId15" Type="http://schemas.openxmlformats.org/officeDocument/2006/relationships/image" Target="../media/image31.svg"/><Relationship Id="rId10" Type="http://schemas.openxmlformats.org/officeDocument/2006/relationships/image" Target="../media/image33.png"/><Relationship Id="rId19" Type="http://schemas.openxmlformats.org/officeDocument/2006/relationships/image" Target="../media/image36.png"/><Relationship Id="rId4" Type="http://schemas.microsoft.com/office/2007/relationships/hdphoto" Target="../media/hdphoto1.wdp"/><Relationship Id="rId9" Type="http://schemas.microsoft.com/office/2017/06/relationships/model3d" Target="../media/model3d1.glb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.png"/><Relationship Id="rId18" Type="http://schemas.openxmlformats.org/officeDocument/2006/relationships/image" Target="../media/image43.svg"/><Relationship Id="rId3" Type="http://schemas.openxmlformats.org/officeDocument/2006/relationships/image" Target="../media/image1.png"/><Relationship Id="rId21" Type="http://schemas.openxmlformats.org/officeDocument/2006/relationships/image" Target="../media/image46.png"/><Relationship Id="rId7" Type="http://schemas.openxmlformats.org/officeDocument/2006/relationships/image" Target="../media/image36.png"/><Relationship Id="rId12" Type="http://schemas.openxmlformats.org/officeDocument/2006/relationships/image" Target="../media/image39.sv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1.svg"/><Relationship Id="rId20" Type="http://schemas.openxmlformats.org/officeDocument/2006/relationships/image" Target="../media/image4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38.png"/><Relationship Id="rId5" Type="http://schemas.openxmlformats.org/officeDocument/2006/relationships/image" Target="../media/image5.png"/><Relationship Id="rId15" Type="http://schemas.openxmlformats.org/officeDocument/2006/relationships/image" Target="../media/image40.png"/><Relationship Id="rId10" Type="http://schemas.openxmlformats.org/officeDocument/2006/relationships/image" Target="../media/image18.png"/><Relationship Id="rId19" Type="http://schemas.openxmlformats.org/officeDocument/2006/relationships/image" Target="../media/image44.png"/><Relationship Id="rId4" Type="http://schemas.microsoft.com/office/2007/relationships/hdphoto" Target="../media/hdphoto1.wdp"/><Relationship Id="rId9" Type="http://schemas.openxmlformats.org/officeDocument/2006/relationships/image" Target="../media/image37.png"/><Relationship Id="rId14" Type="http://schemas.openxmlformats.org/officeDocument/2006/relationships/image" Target="../media/image4.svg"/><Relationship Id="rId22" Type="http://schemas.openxmlformats.org/officeDocument/2006/relationships/image" Target="../media/image4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svg"/><Relationship Id="rId18" Type="http://schemas.openxmlformats.org/officeDocument/2006/relationships/image" Target="../media/image46.png"/><Relationship Id="rId3" Type="http://schemas.openxmlformats.org/officeDocument/2006/relationships/image" Target="../media/image1.png"/><Relationship Id="rId21" Type="http://schemas.openxmlformats.org/officeDocument/2006/relationships/image" Target="../media/image25.gif"/><Relationship Id="rId7" Type="http://schemas.openxmlformats.org/officeDocument/2006/relationships/image" Target="../media/image18.png"/><Relationship Id="rId12" Type="http://schemas.openxmlformats.org/officeDocument/2006/relationships/image" Target="../media/image40.png"/><Relationship Id="rId17" Type="http://schemas.openxmlformats.org/officeDocument/2006/relationships/image" Target="../media/image45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4.svg"/><Relationship Id="rId5" Type="http://schemas.openxmlformats.org/officeDocument/2006/relationships/image" Target="../media/image5.png"/><Relationship Id="rId15" Type="http://schemas.openxmlformats.org/officeDocument/2006/relationships/image" Target="../media/image43.svg"/><Relationship Id="rId10" Type="http://schemas.openxmlformats.org/officeDocument/2006/relationships/image" Target="../media/image3.png"/><Relationship Id="rId19" Type="http://schemas.openxmlformats.org/officeDocument/2006/relationships/image" Target="../media/image47.svg"/><Relationship Id="rId4" Type="http://schemas.microsoft.com/office/2007/relationships/hdphoto" Target="../media/hdphoto1.wdp"/><Relationship Id="rId9" Type="http://schemas.openxmlformats.org/officeDocument/2006/relationships/image" Target="../media/image39.svg"/><Relationship Id="rId1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svg"/><Relationship Id="rId18" Type="http://schemas.openxmlformats.org/officeDocument/2006/relationships/image" Target="../media/image46.png"/><Relationship Id="rId3" Type="http://schemas.openxmlformats.org/officeDocument/2006/relationships/image" Target="../media/image1.png"/><Relationship Id="rId21" Type="http://schemas.openxmlformats.org/officeDocument/2006/relationships/image" Target="../media/image49.png"/><Relationship Id="rId7" Type="http://schemas.openxmlformats.org/officeDocument/2006/relationships/image" Target="../media/image18.png"/><Relationship Id="rId12" Type="http://schemas.openxmlformats.org/officeDocument/2006/relationships/image" Target="../media/image40.png"/><Relationship Id="rId17" Type="http://schemas.openxmlformats.org/officeDocument/2006/relationships/image" Target="../media/image45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4.svg"/><Relationship Id="rId5" Type="http://schemas.openxmlformats.org/officeDocument/2006/relationships/image" Target="../media/image5.png"/><Relationship Id="rId15" Type="http://schemas.openxmlformats.org/officeDocument/2006/relationships/image" Target="../media/image43.svg"/><Relationship Id="rId10" Type="http://schemas.openxmlformats.org/officeDocument/2006/relationships/image" Target="../media/image3.png"/><Relationship Id="rId19" Type="http://schemas.openxmlformats.org/officeDocument/2006/relationships/image" Target="../media/image47.svg"/><Relationship Id="rId4" Type="http://schemas.microsoft.com/office/2007/relationships/hdphoto" Target="../media/hdphoto1.wdp"/><Relationship Id="rId9" Type="http://schemas.openxmlformats.org/officeDocument/2006/relationships/image" Target="../media/image39.svg"/><Relationship Id="rId1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42.png"/><Relationship Id="rId18" Type="http://schemas.openxmlformats.org/officeDocument/2006/relationships/image" Target="../media/image47.svg"/><Relationship Id="rId3" Type="http://schemas.openxmlformats.org/officeDocument/2006/relationships/image" Target="../media/image1.png"/><Relationship Id="rId21" Type="http://schemas.openxmlformats.org/officeDocument/2006/relationships/image" Target="../media/image50.png"/><Relationship Id="rId7" Type="http://schemas.openxmlformats.org/officeDocument/2006/relationships/image" Target="../media/image38.png"/><Relationship Id="rId12" Type="http://schemas.openxmlformats.org/officeDocument/2006/relationships/image" Target="../media/image41.sv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5.sv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40.png"/><Relationship Id="rId5" Type="http://schemas.openxmlformats.org/officeDocument/2006/relationships/image" Target="../media/image5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10" Type="http://schemas.openxmlformats.org/officeDocument/2006/relationships/image" Target="../media/image4.svg"/><Relationship Id="rId19" Type="http://schemas.openxmlformats.org/officeDocument/2006/relationships/image" Target="../media/image48.png"/><Relationship Id="rId4" Type="http://schemas.microsoft.com/office/2007/relationships/hdphoto" Target="../media/hdphoto1.wdp"/><Relationship Id="rId9" Type="http://schemas.openxmlformats.org/officeDocument/2006/relationships/image" Target="../media/image3.png"/><Relationship Id="rId14" Type="http://schemas.openxmlformats.org/officeDocument/2006/relationships/image" Target="../media/image43.svg"/><Relationship Id="rId22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21.png"/><Relationship Id="rId5" Type="http://schemas.openxmlformats.org/officeDocument/2006/relationships/image" Target="../media/image49.png"/><Relationship Id="rId10" Type="http://schemas.openxmlformats.org/officeDocument/2006/relationships/image" Target="../media/image54.svg"/><Relationship Id="rId4" Type="http://schemas.microsoft.com/office/2007/relationships/hdphoto" Target="../media/hdphoto1.wdp"/><Relationship Id="rId9" Type="http://schemas.openxmlformats.org/officeDocument/2006/relationships/image" Target="../media/image53.png"/><Relationship Id="rId14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lo.org/publications/generative-ai-and-jobs-2025-update" TargetMode="Externa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lo.org/publications/generative-ai-and-jobs-2025-updat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276FE-3E10-9B22-F8EB-22DA1127A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" name="Картина 1060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5E0EF5B9-33D1-B91E-372C-7F93E94D0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27" t="-63217" r="50442" b="100000"/>
          <a:stretch>
            <a:fillRect/>
          </a:stretch>
        </p:blipFill>
        <p:spPr bwMode="auto">
          <a:xfrm>
            <a:off x="6030657" y="-1594516"/>
            <a:ext cx="45719" cy="2804959"/>
          </a:xfrm>
          <a:custGeom>
            <a:avLst/>
            <a:gdLst>
              <a:gd name="connsiteX0" fmla="*/ 0 w 45719"/>
              <a:gd name="connsiteY0" fmla="*/ 0 h 2804959"/>
              <a:gd name="connsiteX1" fmla="*/ 45719 w 45719"/>
              <a:gd name="connsiteY1" fmla="*/ 0 h 2804959"/>
              <a:gd name="connsiteX2" fmla="*/ 45719 w 45719"/>
              <a:gd name="connsiteY2" fmla="*/ 2804959 h 2804959"/>
              <a:gd name="connsiteX3" fmla="*/ 0 w 45719"/>
              <a:gd name="connsiteY3" fmla="*/ 2804959 h 2804959"/>
              <a:gd name="connsiteX4" fmla="*/ 0 w 45719"/>
              <a:gd name="connsiteY4" fmla="*/ 0 h 280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2804959">
                <a:moveTo>
                  <a:pt x="0" y="0"/>
                </a:moveTo>
                <a:lnTo>
                  <a:pt x="45719" y="0"/>
                </a:lnTo>
                <a:lnTo>
                  <a:pt x="45719" y="2804959"/>
                </a:lnTo>
                <a:lnTo>
                  <a:pt x="0" y="2804959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Картина 1044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028406B8-8B5B-439C-2EFC-302DEF805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940" b="65306"/>
          <a:stretch>
            <a:fillRect/>
          </a:stretch>
        </p:blipFill>
        <p:spPr bwMode="auto">
          <a:xfrm>
            <a:off x="-689074" y="-1731431"/>
            <a:ext cx="1378147" cy="1539394"/>
          </a:xfrm>
          <a:custGeom>
            <a:avLst/>
            <a:gdLst>
              <a:gd name="connsiteX0" fmla="*/ 0 w 1378147"/>
              <a:gd name="connsiteY0" fmla="*/ 0 h 1539394"/>
              <a:gd name="connsiteX1" fmla="*/ 1378147 w 1378147"/>
              <a:gd name="connsiteY1" fmla="*/ 0 h 1539394"/>
              <a:gd name="connsiteX2" fmla="*/ 1378147 w 1378147"/>
              <a:gd name="connsiteY2" fmla="*/ 1539394 h 1539394"/>
              <a:gd name="connsiteX3" fmla="*/ 0 w 1378147"/>
              <a:gd name="connsiteY3" fmla="*/ 1539394 h 1539394"/>
              <a:gd name="connsiteX4" fmla="*/ 0 w 1378147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8147" h="1539394">
                <a:moveTo>
                  <a:pt x="0" y="0"/>
                </a:moveTo>
                <a:lnTo>
                  <a:pt x="1378147" y="0"/>
                </a:lnTo>
                <a:lnTo>
                  <a:pt x="1378147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Картина 1058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D5A3751C-1946-81AB-9C40-0D57C747A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r="51473" b="65306"/>
          <a:stretch>
            <a:fillRect/>
          </a:stretch>
        </p:blipFill>
        <p:spPr bwMode="auto">
          <a:xfrm>
            <a:off x="4682861" y="-1539394"/>
            <a:ext cx="729347" cy="1539394"/>
          </a:xfrm>
          <a:custGeom>
            <a:avLst/>
            <a:gdLst>
              <a:gd name="connsiteX0" fmla="*/ 0 w 729347"/>
              <a:gd name="connsiteY0" fmla="*/ 0 h 1539394"/>
              <a:gd name="connsiteX1" fmla="*/ 729347 w 729347"/>
              <a:gd name="connsiteY1" fmla="*/ 0 h 1539394"/>
              <a:gd name="connsiteX2" fmla="*/ 729347 w 729347"/>
              <a:gd name="connsiteY2" fmla="*/ 1539394 h 1539394"/>
              <a:gd name="connsiteX3" fmla="*/ 0 w 729347"/>
              <a:gd name="connsiteY3" fmla="*/ 1539394 h 1539394"/>
              <a:gd name="connsiteX4" fmla="*/ 0 w 729347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347" h="1539394">
                <a:moveTo>
                  <a:pt x="0" y="0"/>
                </a:moveTo>
                <a:lnTo>
                  <a:pt x="729347" y="0"/>
                </a:lnTo>
                <a:lnTo>
                  <a:pt x="729347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Картина 1057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860E39F5-41B6-1EF2-DBE3-C339F4D1C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r="34671" b="65306"/>
          <a:stretch>
            <a:fillRect/>
          </a:stretch>
        </p:blipFill>
        <p:spPr bwMode="auto">
          <a:xfrm>
            <a:off x="8581449" y="-1594516"/>
            <a:ext cx="699772" cy="1539394"/>
          </a:xfrm>
          <a:custGeom>
            <a:avLst/>
            <a:gdLst>
              <a:gd name="connsiteX0" fmla="*/ 0 w 699772"/>
              <a:gd name="connsiteY0" fmla="*/ 0 h 1539394"/>
              <a:gd name="connsiteX1" fmla="*/ 699772 w 699772"/>
              <a:gd name="connsiteY1" fmla="*/ 0 h 1539394"/>
              <a:gd name="connsiteX2" fmla="*/ 699772 w 699772"/>
              <a:gd name="connsiteY2" fmla="*/ 1539394 h 1539394"/>
              <a:gd name="connsiteX3" fmla="*/ 0 w 699772"/>
              <a:gd name="connsiteY3" fmla="*/ 1539394 h 1539394"/>
              <a:gd name="connsiteX4" fmla="*/ 0 w 699772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772" h="1539394">
                <a:moveTo>
                  <a:pt x="0" y="0"/>
                </a:moveTo>
                <a:lnTo>
                  <a:pt x="699772" y="0"/>
                </a:lnTo>
                <a:lnTo>
                  <a:pt x="699772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Картина 105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B02BF442-9B0D-1D80-6606-038ED579D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59" b="65306"/>
          <a:stretch>
            <a:fillRect/>
          </a:stretch>
        </p:blipFill>
        <p:spPr bwMode="auto">
          <a:xfrm>
            <a:off x="12486067" y="601919"/>
            <a:ext cx="1492691" cy="1539394"/>
          </a:xfrm>
          <a:custGeom>
            <a:avLst/>
            <a:gdLst>
              <a:gd name="connsiteX0" fmla="*/ 0 w 1492691"/>
              <a:gd name="connsiteY0" fmla="*/ 0 h 1539394"/>
              <a:gd name="connsiteX1" fmla="*/ 1492691 w 1492691"/>
              <a:gd name="connsiteY1" fmla="*/ 0 h 1539394"/>
              <a:gd name="connsiteX2" fmla="*/ 1492691 w 1492691"/>
              <a:gd name="connsiteY2" fmla="*/ 1539394 h 1539394"/>
              <a:gd name="connsiteX3" fmla="*/ 0 w 1492691"/>
              <a:gd name="connsiteY3" fmla="*/ 1539394 h 1539394"/>
              <a:gd name="connsiteX4" fmla="*/ 0 w 1492691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2691" h="1539394">
                <a:moveTo>
                  <a:pt x="0" y="0"/>
                </a:moveTo>
                <a:lnTo>
                  <a:pt x="1492691" y="0"/>
                </a:lnTo>
                <a:lnTo>
                  <a:pt x="1492691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Картина 1052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F4CF6756-6AC4-7791-D2D4-108991FA8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t="35724" r="34671" b="22221"/>
          <a:stretch>
            <a:fillRect/>
          </a:stretch>
        </p:blipFill>
        <p:spPr bwMode="auto">
          <a:xfrm>
            <a:off x="4279019" y="6581227"/>
            <a:ext cx="699772" cy="1866003"/>
          </a:xfrm>
          <a:custGeom>
            <a:avLst/>
            <a:gdLst>
              <a:gd name="connsiteX0" fmla="*/ 0 w 699772"/>
              <a:gd name="connsiteY0" fmla="*/ 0 h 1866003"/>
              <a:gd name="connsiteX1" fmla="*/ 699772 w 699772"/>
              <a:gd name="connsiteY1" fmla="*/ 0 h 1866003"/>
              <a:gd name="connsiteX2" fmla="*/ 699772 w 699772"/>
              <a:gd name="connsiteY2" fmla="*/ 1866003 h 1866003"/>
              <a:gd name="connsiteX3" fmla="*/ 20500 w 699772"/>
              <a:gd name="connsiteY3" fmla="*/ 1866003 h 1866003"/>
              <a:gd name="connsiteX4" fmla="*/ 0 w 699772"/>
              <a:gd name="connsiteY4" fmla="*/ 1866003 h 1866003"/>
              <a:gd name="connsiteX5" fmla="*/ 0 w 699772"/>
              <a:gd name="connsiteY5" fmla="*/ 0 h 1866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772" h="1866003">
                <a:moveTo>
                  <a:pt x="0" y="0"/>
                </a:moveTo>
                <a:lnTo>
                  <a:pt x="699772" y="0"/>
                </a:lnTo>
                <a:lnTo>
                  <a:pt x="699772" y="1866003"/>
                </a:lnTo>
                <a:lnTo>
                  <a:pt x="20500" y="1866003"/>
                </a:lnTo>
                <a:lnTo>
                  <a:pt x="0" y="1866003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" name="Картина 1125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0EF2CA01-EBC5-01E1-1904-F7094DAE0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791" t="35724" b="-1"/>
          <a:stretch>
            <a:fillRect/>
          </a:stretch>
        </p:blipFill>
        <p:spPr bwMode="auto">
          <a:xfrm>
            <a:off x="11975358" y="5929775"/>
            <a:ext cx="1651013" cy="2852001"/>
          </a:xfrm>
          <a:custGeom>
            <a:avLst/>
            <a:gdLst>
              <a:gd name="connsiteX0" fmla="*/ 158322 w 1651013"/>
              <a:gd name="connsiteY0" fmla="*/ 0 h 2852001"/>
              <a:gd name="connsiteX1" fmla="*/ 1651013 w 1651013"/>
              <a:gd name="connsiteY1" fmla="*/ 0 h 2852001"/>
              <a:gd name="connsiteX2" fmla="*/ 1651013 w 1651013"/>
              <a:gd name="connsiteY2" fmla="*/ 2852001 h 2852001"/>
              <a:gd name="connsiteX3" fmla="*/ 158322 w 1651013"/>
              <a:gd name="connsiteY3" fmla="*/ 2852001 h 2852001"/>
              <a:gd name="connsiteX4" fmla="*/ 158322 w 1651013"/>
              <a:gd name="connsiteY4" fmla="*/ 1911724 h 2852001"/>
              <a:gd name="connsiteX5" fmla="*/ 181425 w 1651013"/>
              <a:gd name="connsiteY5" fmla="*/ 1911724 h 2852001"/>
              <a:gd name="connsiteX6" fmla="*/ 181425 w 1651013"/>
              <a:gd name="connsiteY6" fmla="*/ 1866003 h 2852001"/>
              <a:gd name="connsiteX7" fmla="*/ 158322 w 1651013"/>
              <a:gd name="connsiteY7" fmla="*/ 1866003 h 2852001"/>
              <a:gd name="connsiteX8" fmla="*/ 158322 w 1651013"/>
              <a:gd name="connsiteY8" fmla="*/ 1594195 h 2852001"/>
              <a:gd name="connsiteX9" fmla="*/ 126000 w 1651013"/>
              <a:gd name="connsiteY9" fmla="*/ 1600720 h 2852001"/>
              <a:gd name="connsiteX10" fmla="*/ 0 w 1651013"/>
              <a:gd name="connsiteY10" fmla="*/ 1474720 h 2852001"/>
              <a:gd name="connsiteX11" fmla="*/ 126000 w 1651013"/>
              <a:gd name="connsiteY11" fmla="*/ 1348720 h 2852001"/>
              <a:gd name="connsiteX12" fmla="*/ 158322 w 1651013"/>
              <a:gd name="connsiteY12" fmla="*/ 1355246 h 285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51013" h="2852001">
                <a:moveTo>
                  <a:pt x="158322" y="0"/>
                </a:moveTo>
                <a:lnTo>
                  <a:pt x="1651013" y="0"/>
                </a:lnTo>
                <a:lnTo>
                  <a:pt x="1651013" y="2852001"/>
                </a:lnTo>
                <a:lnTo>
                  <a:pt x="158322" y="2852001"/>
                </a:lnTo>
                <a:lnTo>
                  <a:pt x="158322" y="1911724"/>
                </a:lnTo>
                <a:lnTo>
                  <a:pt x="181425" y="1911724"/>
                </a:lnTo>
                <a:lnTo>
                  <a:pt x="181425" y="1866003"/>
                </a:lnTo>
                <a:lnTo>
                  <a:pt x="158322" y="1866003"/>
                </a:lnTo>
                <a:lnTo>
                  <a:pt x="158322" y="1594195"/>
                </a:lnTo>
                <a:lnTo>
                  <a:pt x="126000" y="1600720"/>
                </a:lnTo>
                <a:cubicBezTo>
                  <a:pt x="56412" y="1600720"/>
                  <a:pt x="0" y="1544308"/>
                  <a:pt x="0" y="1474720"/>
                </a:cubicBezTo>
                <a:cubicBezTo>
                  <a:pt x="0" y="1405132"/>
                  <a:pt x="56412" y="1348720"/>
                  <a:pt x="126000" y="1348720"/>
                </a:cubicBezTo>
                <a:lnTo>
                  <a:pt x="158322" y="1355246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" name="Картина 112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17D8C4F4-3CBA-017E-B1D9-F847A3CFA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75522" r="34671" b="-1"/>
          <a:stretch>
            <a:fillRect/>
          </a:stretch>
        </p:blipFill>
        <p:spPr bwMode="auto">
          <a:xfrm>
            <a:off x="6475792" y="7254302"/>
            <a:ext cx="1474838" cy="1086155"/>
          </a:xfrm>
          <a:custGeom>
            <a:avLst/>
            <a:gdLst>
              <a:gd name="connsiteX0" fmla="*/ 1135202 w 1474838"/>
              <a:gd name="connsiteY0" fmla="*/ 0 h 1086155"/>
              <a:gd name="connsiteX1" fmla="*/ 1261202 w 1474838"/>
              <a:gd name="connsiteY1" fmla="*/ 126000 h 1086155"/>
              <a:gd name="connsiteX2" fmla="*/ 1257189 w 1474838"/>
              <a:gd name="connsiteY2" fmla="*/ 145878 h 1086155"/>
              <a:gd name="connsiteX3" fmla="*/ 1474838 w 1474838"/>
              <a:gd name="connsiteY3" fmla="*/ 145878 h 1086155"/>
              <a:gd name="connsiteX4" fmla="*/ 1474838 w 1474838"/>
              <a:gd name="connsiteY4" fmla="*/ 1086155 h 1086155"/>
              <a:gd name="connsiteX5" fmla="*/ 0 w 1474838"/>
              <a:gd name="connsiteY5" fmla="*/ 1086155 h 1086155"/>
              <a:gd name="connsiteX6" fmla="*/ 0 w 1474838"/>
              <a:gd name="connsiteY6" fmla="*/ 530467 h 1086155"/>
              <a:gd name="connsiteX7" fmla="*/ 805915 w 1474838"/>
              <a:gd name="connsiteY7" fmla="*/ 145878 h 1086155"/>
              <a:gd name="connsiteX8" fmla="*/ 1013215 w 1474838"/>
              <a:gd name="connsiteY8" fmla="*/ 145878 h 1086155"/>
              <a:gd name="connsiteX9" fmla="*/ 1009202 w 1474838"/>
              <a:gd name="connsiteY9" fmla="*/ 126000 h 1086155"/>
              <a:gd name="connsiteX10" fmla="*/ 1135202 w 1474838"/>
              <a:gd name="connsiteY10" fmla="*/ 0 h 10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4838" h="1086155">
                <a:moveTo>
                  <a:pt x="1135202" y="0"/>
                </a:moveTo>
                <a:cubicBezTo>
                  <a:pt x="1204790" y="0"/>
                  <a:pt x="1261202" y="56412"/>
                  <a:pt x="1261202" y="126000"/>
                </a:cubicBezTo>
                <a:lnTo>
                  <a:pt x="1257189" y="145878"/>
                </a:lnTo>
                <a:lnTo>
                  <a:pt x="1474838" y="145878"/>
                </a:lnTo>
                <a:lnTo>
                  <a:pt x="1474838" y="1086155"/>
                </a:lnTo>
                <a:lnTo>
                  <a:pt x="0" y="1086155"/>
                </a:lnTo>
                <a:lnTo>
                  <a:pt x="0" y="530467"/>
                </a:lnTo>
                <a:lnTo>
                  <a:pt x="805915" y="145878"/>
                </a:lnTo>
                <a:lnTo>
                  <a:pt x="1013215" y="145878"/>
                </a:lnTo>
                <a:lnTo>
                  <a:pt x="1009202" y="126000"/>
                </a:lnTo>
                <a:cubicBezTo>
                  <a:pt x="1009202" y="56412"/>
                  <a:pt x="1065614" y="0"/>
                  <a:pt x="1135202" y="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4" name="Картина 1123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7E568C83-9FFF-DC6D-E4BD-64C9185E1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35724" r="51472" b="36827"/>
          <a:stretch>
            <a:fillRect/>
          </a:stretch>
        </p:blipFill>
        <p:spPr bwMode="auto">
          <a:xfrm>
            <a:off x="-2077072" y="3159457"/>
            <a:ext cx="729347" cy="1217944"/>
          </a:xfrm>
          <a:custGeom>
            <a:avLst/>
            <a:gdLst>
              <a:gd name="connsiteX0" fmla="*/ 0 w 729347"/>
              <a:gd name="connsiteY0" fmla="*/ 0 h 1217944"/>
              <a:gd name="connsiteX1" fmla="*/ 729347 w 729347"/>
              <a:gd name="connsiteY1" fmla="*/ 0 h 1217944"/>
              <a:gd name="connsiteX2" fmla="*/ 729347 w 729347"/>
              <a:gd name="connsiteY2" fmla="*/ 1217944 h 1217944"/>
              <a:gd name="connsiteX3" fmla="*/ 0 w 729347"/>
              <a:gd name="connsiteY3" fmla="*/ 1217944 h 1217944"/>
              <a:gd name="connsiteX4" fmla="*/ 0 w 729347"/>
              <a:gd name="connsiteY4" fmla="*/ 0 h 121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347" h="1217944">
                <a:moveTo>
                  <a:pt x="0" y="0"/>
                </a:moveTo>
                <a:lnTo>
                  <a:pt x="729347" y="0"/>
                </a:lnTo>
                <a:lnTo>
                  <a:pt x="729347" y="1217944"/>
                </a:lnTo>
                <a:lnTo>
                  <a:pt x="0" y="121794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" name="Картина 1127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77C5CC03-980F-D2C4-6A3B-EB9573E07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60442" r="51472" b="13665"/>
          <a:stretch>
            <a:fillRect/>
          </a:stretch>
        </p:blipFill>
        <p:spPr bwMode="auto">
          <a:xfrm>
            <a:off x="-983374" y="5848309"/>
            <a:ext cx="729347" cy="1148933"/>
          </a:xfrm>
          <a:custGeom>
            <a:avLst/>
            <a:gdLst>
              <a:gd name="connsiteX0" fmla="*/ 370918 w 729347"/>
              <a:gd name="connsiteY0" fmla="*/ 0 h 1148933"/>
              <a:gd name="connsiteX1" fmla="*/ 496918 w 729347"/>
              <a:gd name="connsiteY1" fmla="*/ 126000 h 1148933"/>
              <a:gd name="connsiteX2" fmla="*/ 487688 w 729347"/>
              <a:gd name="connsiteY2" fmla="*/ 171719 h 1148933"/>
              <a:gd name="connsiteX3" fmla="*/ 729344 w 729347"/>
              <a:gd name="connsiteY3" fmla="*/ 171719 h 1148933"/>
              <a:gd name="connsiteX4" fmla="*/ 729344 w 729347"/>
              <a:gd name="connsiteY4" fmla="*/ 166943 h 1148933"/>
              <a:gd name="connsiteX5" fmla="*/ 729347 w 729347"/>
              <a:gd name="connsiteY5" fmla="*/ 166943 h 1148933"/>
              <a:gd name="connsiteX6" fmla="*/ 729347 w 729347"/>
              <a:gd name="connsiteY6" fmla="*/ 763100 h 1148933"/>
              <a:gd name="connsiteX7" fmla="*/ 729344 w 729347"/>
              <a:gd name="connsiteY7" fmla="*/ 763100 h 1148933"/>
              <a:gd name="connsiteX8" fmla="*/ 729344 w 729347"/>
              <a:gd name="connsiteY8" fmla="*/ 800885 h 1148933"/>
              <a:gd name="connsiteX9" fmla="*/ 0 w 729347"/>
              <a:gd name="connsiteY9" fmla="*/ 1148933 h 1148933"/>
              <a:gd name="connsiteX10" fmla="*/ 0 w 729347"/>
              <a:gd name="connsiteY10" fmla="*/ 171719 h 1148933"/>
              <a:gd name="connsiteX11" fmla="*/ 254148 w 729347"/>
              <a:gd name="connsiteY11" fmla="*/ 171719 h 1148933"/>
              <a:gd name="connsiteX12" fmla="*/ 244918 w 729347"/>
              <a:gd name="connsiteY12" fmla="*/ 126000 h 1148933"/>
              <a:gd name="connsiteX13" fmla="*/ 370918 w 729347"/>
              <a:gd name="connsiteY13" fmla="*/ 0 h 114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9347" h="1148933">
                <a:moveTo>
                  <a:pt x="370918" y="0"/>
                </a:moveTo>
                <a:cubicBezTo>
                  <a:pt x="440506" y="0"/>
                  <a:pt x="496918" y="56412"/>
                  <a:pt x="496918" y="126000"/>
                </a:cubicBezTo>
                <a:lnTo>
                  <a:pt x="487688" y="171719"/>
                </a:lnTo>
                <a:lnTo>
                  <a:pt x="729344" y="171719"/>
                </a:lnTo>
                <a:lnTo>
                  <a:pt x="729344" y="166943"/>
                </a:lnTo>
                <a:lnTo>
                  <a:pt x="729347" y="166943"/>
                </a:lnTo>
                <a:lnTo>
                  <a:pt x="729347" y="763100"/>
                </a:lnTo>
                <a:lnTo>
                  <a:pt x="729344" y="763100"/>
                </a:lnTo>
                <a:lnTo>
                  <a:pt x="729344" y="800885"/>
                </a:lnTo>
                <a:lnTo>
                  <a:pt x="0" y="1148933"/>
                </a:lnTo>
                <a:lnTo>
                  <a:pt x="0" y="171719"/>
                </a:lnTo>
                <a:lnTo>
                  <a:pt x="254148" y="171719"/>
                </a:lnTo>
                <a:lnTo>
                  <a:pt x="244918" y="126000"/>
                </a:lnTo>
                <a:cubicBezTo>
                  <a:pt x="244918" y="56412"/>
                  <a:pt x="301330" y="0"/>
                  <a:pt x="370918" y="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" name="Картина 1128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5D11E51F-953C-1D3E-C0B6-603CBF649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311" r="65663"/>
          <a:stretch>
            <a:fillRect/>
          </a:stretch>
        </p:blipFill>
        <p:spPr bwMode="auto">
          <a:xfrm>
            <a:off x="-3255438" y="6923669"/>
            <a:ext cx="1523564" cy="1583562"/>
          </a:xfrm>
          <a:custGeom>
            <a:avLst/>
            <a:gdLst>
              <a:gd name="connsiteX0" fmla="*/ 0 w 1523564"/>
              <a:gd name="connsiteY0" fmla="*/ 0 h 1583562"/>
              <a:gd name="connsiteX1" fmla="*/ 1378147 w 1523564"/>
              <a:gd name="connsiteY1" fmla="*/ 0 h 1583562"/>
              <a:gd name="connsiteX2" fmla="*/ 1378147 w 1523564"/>
              <a:gd name="connsiteY2" fmla="*/ 299926 h 1583562"/>
              <a:gd name="connsiteX3" fmla="*/ 1397564 w 1523564"/>
              <a:gd name="connsiteY3" fmla="*/ 296006 h 1583562"/>
              <a:gd name="connsiteX4" fmla="*/ 1523564 w 1523564"/>
              <a:gd name="connsiteY4" fmla="*/ 422006 h 1583562"/>
              <a:gd name="connsiteX5" fmla="*/ 1397564 w 1523564"/>
              <a:gd name="connsiteY5" fmla="*/ 548006 h 1583562"/>
              <a:gd name="connsiteX6" fmla="*/ 1378147 w 1523564"/>
              <a:gd name="connsiteY6" fmla="*/ 544086 h 1583562"/>
              <a:gd name="connsiteX7" fmla="*/ 1378147 w 1523564"/>
              <a:gd name="connsiteY7" fmla="*/ 1583562 h 1583562"/>
              <a:gd name="connsiteX8" fmla="*/ 0 w 1523564"/>
              <a:gd name="connsiteY8" fmla="*/ 1583562 h 158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3564" h="1583562">
                <a:moveTo>
                  <a:pt x="0" y="0"/>
                </a:moveTo>
                <a:lnTo>
                  <a:pt x="1378147" y="0"/>
                </a:lnTo>
                <a:lnTo>
                  <a:pt x="1378147" y="299926"/>
                </a:lnTo>
                <a:lnTo>
                  <a:pt x="1397564" y="296006"/>
                </a:lnTo>
                <a:cubicBezTo>
                  <a:pt x="1467152" y="296006"/>
                  <a:pt x="1523564" y="352418"/>
                  <a:pt x="1523564" y="422006"/>
                </a:cubicBezTo>
                <a:cubicBezTo>
                  <a:pt x="1523564" y="491594"/>
                  <a:pt x="1467152" y="548006"/>
                  <a:pt x="1397564" y="548006"/>
                </a:cubicBezTo>
                <a:lnTo>
                  <a:pt x="1378147" y="544086"/>
                </a:lnTo>
                <a:lnTo>
                  <a:pt x="1378147" y="1583562"/>
                </a:lnTo>
                <a:lnTo>
                  <a:pt x="0" y="1583562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" name="Картина 1129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55E7711D-178A-9B01-0E38-16177AC4E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724" r="65585" b="33879"/>
          <a:stretch>
            <a:fillRect/>
          </a:stretch>
        </p:blipFill>
        <p:spPr bwMode="auto">
          <a:xfrm>
            <a:off x="-2475900" y="1131880"/>
            <a:ext cx="1527005" cy="1348720"/>
          </a:xfrm>
          <a:custGeom>
            <a:avLst/>
            <a:gdLst>
              <a:gd name="connsiteX0" fmla="*/ 0 w 1527005"/>
              <a:gd name="connsiteY0" fmla="*/ 0 h 1348720"/>
              <a:gd name="connsiteX1" fmla="*/ 1378147 w 1527005"/>
              <a:gd name="connsiteY1" fmla="*/ 0 h 1348720"/>
              <a:gd name="connsiteX2" fmla="*/ 1378147 w 1527005"/>
              <a:gd name="connsiteY2" fmla="*/ 581588 h 1348720"/>
              <a:gd name="connsiteX3" fmla="*/ 1401005 w 1527005"/>
              <a:gd name="connsiteY3" fmla="*/ 576973 h 1348720"/>
              <a:gd name="connsiteX4" fmla="*/ 1527005 w 1527005"/>
              <a:gd name="connsiteY4" fmla="*/ 702973 h 1348720"/>
              <a:gd name="connsiteX5" fmla="*/ 1401005 w 1527005"/>
              <a:gd name="connsiteY5" fmla="*/ 828973 h 1348720"/>
              <a:gd name="connsiteX6" fmla="*/ 1378147 w 1527005"/>
              <a:gd name="connsiteY6" fmla="*/ 824358 h 1348720"/>
              <a:gd name="connsiteX7" fmla="*/ 1378147 w 1527005"/>
              <a:gd name="connsiteY7" fmla="*/ 1222720 h 1348720"/>
              <a:gd name="connsiteX8" fmla="*/ 1114640 w 1527005"/>
              <a:gd name="connsiteY8" fmla="*/ 1222720 h 1348720"/>
              <a:gd name="connsiteX9" fmla="*/ 988640 w 1527005"/>
              <a:gd name="connsiteY9" fmla="*/ 1348720 h 1348720"/>
              <a:gd name="connsiteX10" fmla="*/ 862640 w 1527005"/>
              <a:gd name="connsiteY10" fmla="*/ 1222720 h 1348720"/>
              <a:gd name="connsiteX11" fmla="*/ 0 w 1527005"/>
              <a:gd name="connsiteY11" fmla="*/ 1222720 h 134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7005" h="1348720">
                <a:moveTo>
                  <a:pt x="0" y="0"/>
                </a:moveTo>
                <a:lnTo>
                  <a:pt x="1378147" y="0"/>
                </a:lnTo>
                <a:lnTo>
                  <a:pt x="1378147" y="581588"/>
                </a:lnTo>
                <a:lnTo>
                  <a:pt x="1401005" y="576973"/>
                </a:lnTo>
                <a:cubicBezTo>
                  <a:pt x="1470593" y="576973"/>
                  <a:pt x="1527005" y="633385"/>
                  <a:pt x="1527005" y="702973"/>
                </a:cubicBezTo>
                <a:cubicBezTo>
                  <a:pt x="1527005" y="772561"/>
                  <a:pt x="1470593" y="828973"/>
                  <a:pt x="1401005" y="828973"/>
                </a:cubicBezTo>
                <a:lnTo>
                  <a:pt x="1378147" y="824358"/>
                </a:lnTo>
                <a:lnTo>
                  <a:pt x="1378147" y="1222720"/>
                </a:lnTo>
                <a:lnTo>
                  <a:pt x="1114640" y="1222720"/>
                </a:lnTo>
                <a:cubicBezTo>
                  <a:pt x="1114640" y="1292308"/>
                  <a:pt x="1058228" y="1348720"/>
                  <a:pt x="988640" y="1348720"/>
                </a:cubicBezTo>
                <a:cubicBezTo>
                  <a:pt x="919052" y="1348720"/>
                  <a:pt x="862640" y="1292308"/>
                  <a:pt x="862640" y="1222720"/>
                </a:cubicBezTo>
                <a:lnTo>
                  <a:pt x="0" y="122272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26E66ADC-ADF7-8156-E133-691EEFFC7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0"/>
            <a:ext cx="12192001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617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>
            <a:extLst>
              <a:ext uri="{FF2B5EF4-FFF2-40B4-BE49-F238E27FC236}">
                <a16:creationId xmlns:a16="http://schemas.microsoft.com/office/drawing/2014/main" id="{AE143C3D-2AD0-8A72-6E02-E0D6A4E46B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23900">
              <a:schemeClr val="accent6">
                <a:lumMod val="50000"/>
                <a:alpha val="58000"/>
              </a:schemeClr>
            </a:inn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61" name="Картина 1060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C3565B2B-4A1E-4E51-2FE1-009E94535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27" t="-63217" r="50442" b="100000"/>
          <a:stretch>
            <a:fillRect/>
          </a:stretch>
        </p:blipFill>
        <p:spPr bwMode="auto">
          <a:xfrm>
            <a:off x="6030657" y="-1594516"/>
            <a:ext cx="45719" cy="2804959"/>
          </a:xfrm>
          <a:custGeom>
            <a:avLst/>
            <a:gdLst>
              <a:gd name="connsiteX0" fmla="*/ 0 w 45719"/>
              <a:gd name="connsiteY0" fmla="*/ 0 h 2804959"/>
              <a:gd name="connsiteX1" fmla="*/ 45719 w 45719"/>
              <a:gd name="connsiteY1" fmla="*/ 0 h 2804959"/>
              <a:gd name="connsiteX2" fmla="*/ 45719 w 45719"/>
              <a:gd name="connsiteY2" fmla="*/ 2804959 h 2804959"/>
              <a:gd name="connsiteX3" fmla="*/ 0 w 45719"/>
              <a:gd name="connsiteY3" fmla="*/ 2804959 h 2804959"/>
              <a:gd name="connsiteX4" fmla="*/ 0 w 45719"/>
              <a:gd name="connsiteY4" fmla="*/ 0 h 280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2804959">
                <a:moveTo>
                  <a:pt x="0" y="0"/>
                </a:moveTo>
                <a:lnTo>
                  <a:pt x="45719" y="0"/>
                </a:lnTo>
                <a:lnTo>
                  <a:pt x="45719" y="2804959"/>
                </a:lnTo>
                <a:lnTo>
                  <a:pt x="0" y="2804959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Картина 103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06EAAC8D-3883-F5EF-0719-BB2D5AA79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60" t="-13714" r="67910" b="100000"/>
          <a:stretch>
            <a:fillRect/>
          </a:stretch>
        </p:blipFill>
        <p:spPr bwMode="auto">
          <a:xfrm>
            <a:off x="5255591" y="1032662"/>
            <a:ext cx="45719" cy="608525"/>
          </a:xfrm>
          <a:custGeom>
            <a:avLst/>
            <a:gdLst>
              <a:gd name="connsiteX0" fmla="*/ 0 w 45719"/>
              <a:gd name="connsiteY0" fmla="*/ 0 h 608525"/>
              <a:gd name="connsiteX1" fmla="*/ 45719 w 45719"/>
              <a:gd name="connsiteY1" fmla="*/ 0 h 608525"/>
              <a:gd name="connsiteX2" fmla="*/ 45719 w 45719"/>
              <a:gd name="connsiteY2" fmla="*/ 608525 h 608525"/>
              <a:gd name="connsiteX3" fmla="*/ 0 w 45719"/>
              <a:gd name="connsiteY3" fmla="*/ 608525 h 608525"/>
              <a:gd name="connsiteX4" fmla="*/ 0 w 45719"/>
              <a:gd name="connsiteY4" fmla="*/ 0 h 60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608525">
                <a:moveTo>
                  <a:pt x="0" y="0"/>
                </a:moveTo>
                <a:lnTo>
                  <a:pt x="45719" y="0"/>
                </a:lnTo>
                <a:lnTo>
                  <a:pt x="45719" y="608525"/>
                </a:lnTo>
                <a:lnTo>
                  <a:pt x="0" y="60852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Картина 104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689DED87-D911-20D7-CFEC-076D8391B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100001" r="33641" b="-34944"/>
          <a:stretch>
            <a:fillRect/>
          </a:stretch>
        </p:blipFill>
        <p:spPr bwMode="auto">
          <a:xfrm>
            <a:off x="6776148" y="6078301"/>
            <a:ext cx="45719" cy="1550437"/>
          </a:xfrm>
          <a:custGeom>
            <a:avLst/>
            <a:gdLst>
              <a:gd name="connsiteX0" fmla="*/ 0 w 45719"/>
              <a:gd name="connsiteY0" fmla="*/ 0 h 1550437"/>
              <a:gd name="connsiteX1" fmla="*/ 45719 w 45719"/>
              <a:gd name="connsiteY1" fmla="*/ 0 h 1550437"/>
              <a:gd name="connsiteX2" fmla="*/ 45719 w 45719"/>
              <a:gd name="connsiteY2" fmla="*/ 1550437 h 1550437"/>
              <a:gd name="connsiteX3" fmla="*/ 0 w 45719"/>
              <a:gd name="connsiteY3" fmla="*/ 1550437 h 1550437"/>
              <a:gd name="connsiteX4" fmla="*/ 0 w 45719"/>
              <a:gd name="connsiteY4" fmla="*/ 0 h 155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1550437">
                <a:moveTo>
                  <a:pt x="0" y="0"/>
                </a:moveTo>
                <a:lnTo>
                  <a:pt x="45719" y="0"/>
                </a:lnTo>
                <a:lnTo>
                  <a:pt x="45719" y="1550437"/>
                </a:lnTo>
                <a:lnTo>
                  <a:pt x="0" y="1550437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Картина 1030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3269475A-40E3-27B4-6DFC-8CD917696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60" t="100000" r="67910" b="-27280"/>
          <a:stretch>
            <a:fillRect/>
          </a:stretch>
        </p:blipFill>
        <p:spPr bwMode="auto">
          <a:xfrm>
            <a:off x="5255591" y="6078301"/>
            <a:ext cx="45719" cy="1210443"/>
          </a:xfrm>
          <a:custGeom>
            <a:avLst/>
            <a:gdLst>
              <a:gd name="connsiteX0" fmla="*/ 0 w 45719"/>
              <a:gd name="connsiteY0" fmla="*/ 0 h 1210443"/>
              <a:gd name="connsiteX1" fmla="*/ 45719 w 45719"/>
              <a:gd name="connsiteY1" fmla="*/ 0 h 1210443"/>
              <a:gd name="connsiteX2" fmla="*/ 45719 w 45719"/>
              <a:gd name="connsiteY2" fmla="*/ 1210443 h 1210443"/>
              <a:gd name="connsiteX3" fmla="*/ 0 w 45719"/>
              <a:gd name="connsiteY3" fmla="*/ 1210443 h 1210443"/>
              <a:gd name="connsiteX4" fmla="*/ 0 w 45719"/>
              <a:gd name="connsiteY4" fmla="*/ 0 h 121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1210443">
                <a:moveTo>
                  <a:pt x="0" y="0"/>
                </a:moveTo>
                <a:lnTo>
                  <a:pt x="45719" y="0"/>
                </a:lnTo>
                <a:lnTo>
                  <a:pt x="45719" y="1210443"/>
                </a:lnTo>
                <a:lnTo>
                  <a:pt x="0" y="1210443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Картина 1044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B431EE22-7ABB-F89C-81A4-98B60C304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940" b="65306"/>
          <a:stretch>
            <a:fillRect/>
          </a:stretch>
        </p:blipFill>
        <p:spPr bwMode="auto">
          <a:xfrm>
            <a:off x="3877445" y="1641186"/>
            <a:ext cx="1378147" cy="1539394"/>
          </a:xfrm>
          <a:custGeom>
            <a:avLst/>
            <a:gdLst>
              <a:gd name="connsiteX0" fmla="*/ 0 w 1378147"/>
              <a:gd name="connsiteY0" fmla="*/ 0 h 1539394"/>
              <a:gd name="connsiteX1" fmla="*/ 1378147 w 1378147"/>
              <a:gd name="connsiteY1" fmla="*/ 0 h 1539394"/>
              <a:gd name="connsiteX2" fmla="*/ 1378147 w 1378147"/>
              <a:gd name="connsiteY2" fmla="*/ 1539394 h 1539394"/>
              <a:gd name="connsiteX3" fmla="*/ 0 w 1378147"/>
              <a:gd name="connsiteY3" fmla="*/ 1539394 h 1539394"/>
              <a:gd name="connsiteX4" fmla="*/ 0 w 1378147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8147" h="1539394">
                <a:moveTo>
                  <a:pt x="0" y="0"/>
                </a:moveTo>
                <a:lnTo>
                  <a:pt x="1378147" y="0"/>
                </a:lnTo>
                <a:lnTo>
                  <a:pt x="1378147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" name="Картина 1068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C7C4DF77-43E2-C5F9-CEF8-9687C46BA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t="34694" r="34671" b="64276"/>
          <a:stretch>
            <a:fillRect/>
          </a:stretch>
        </p:blipFill>
        <p:spPr bwMode="auto">
          <a:xfrm>
            <a:off x="6076375" y="3180580"/>
            <a:ext cx="699772" cy="45720"/>
          </a:xfrm>
          <a:custGeom>
            <a:avLst/>
            <a:gdLst>
              <a:gd name="connsiteX0" fmla="*/ 0 w 699772"/>
              <a:gd name="connsiteY0" fmla="*/ 0 h 45720"/>
              <a:gd name="connsiteX1" fmla="*/ 699772 w 699772"/>
              <a:gd name="connsiteY1" fmla="*/ 0 h 45720"/>
              <a:gd name="connsiteX2" fmla="*/ 699772 w 699772"/>
              <a:gd name="connsiteY2" fmla="*/ 45720 h 45720"/>
              <a:gd name="connsiteX3" fmla="*/ 0 w 699772"/>
              <a:gd name="connsiteY3" fmla="*/ 45720 h 45720"/>
              <a:gd name="connsiteX4" fmla="*/ 0 w 699772"/>
              <a:gd name="connsiteY4" fmla="*/ 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772" h="45720">
                <a:moveTo>
                  <a:pt x="0" y="0"/>
                </a:moveTo>
                <a:lnTo>
                  <a:pt x="699772" y="0"/>
                </a:lnTo>
                <a:lnTo>
                  <a:pt x="699772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Картина 1065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B8F3D6CD-9C7B-9D72-719B-46C3E2063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t="77779" r="49980" b="22000"/>
          <a:stretch>
            <a:fillRect/>
          </a:stretch>
        </p:blipFill>
        <p:spPr bwMode="auto">
          <a:xfrm>
            <a:off x="6076373" y="5092303"/>
            <a:ext cx="20503" cy="9784"/>
          </a:xfrm>
          <a:custGeom>
            <a:avLst/>
            <a:gdLst>
              <a:gd name="connsiteX0" fmla="*/ 3 w 20503"/>
              <a:gd name="connsiteY0" fmla="*/ 0 h 9784"/>
              <a:gd name="connsiteX1" fmla="*/ 20503 w 20503"/>
              <a:gd name="connsiteY1" fmla="*/ 0 h 9784"/>
              <a:gd name="connsiteX2" fmla="*/ 0 w 20503"/>
              <a:gd name="connsiteY2" fmla="*/ 9784 h 9784"/>
              <a:gd name="connsiteX3" fmla="*/ 0 w 20503"/>
              <a:gd name="connsiteY3" fmla="*/ 6 h 9784"/>
              <a:gd name="connsiteX4" fmla="*/ 3 w 20503"/>
              <a:gd name="connsiteY4" fmla="*/ 6 h 9784"/>
              <a:gd name="connsiteX5" fmla="*/ 3 w 20503"/>
              <a:gd name="connsiteY5" fmla="*/ 0 h 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03" h="9784">
                <a:moveTo>
                  <a:pt x="3" y="0"/>
                </a:moveTo>
                <a:lnTo>
                  <a:pt x="20503" y="0"/>
                </a:lnTo>
                <a:lnTo>
                  <a:pt x="0" y="9784"/>
                </a:lnTo>
                <a:lnTo>
                  <a:pt x="0" y="6"/>
                </a:lnTo>
                <a:lnTo>
                  <a:pt x="3" y="6"/>
                </a:lnTo>
                <a:lnTo>
                  <a:pt x="3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Картина 1063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3BFFA056-83E5-5C6B-3C0C-9AE0FC50D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59" t="77779" r="33120" b="21190"/>
          <a:stretch>
            <a:fillRect/>
          </a:stretch>
        </p:blipFill>
        <p:spPr bwMode="auto">
          <a:xfrm>
            <a:off x="6821867" y="5092304"/>
            <a:ext cx="23103" cy="45721"/>
          </a:xfrm>
          <a:custGeom>
            <a:avLst/>
            <a:gdLst>
              <a:gd name="connsiteX0" fmla="*/ 0 w 23103"/>
              <a:gd name="connsiteY0" fmla="*/ 0 h 45721"/>
              <a:gd name="connsiteX1" fmla="*/ 23103 w 23103"/>
              <a:gd name="connsiteY1" fmla="*/ 0 h 45721"/>
              <a:gd name="connsiteX2" fmla="*/ 23103 w 23103"/>
              <a:gd name="connsiteY2" fmla="*/ 45721 h 45721"/>
              <a:gd name="connsiteX3" fmla="*/ 0 w 23103"/>
              <a:gd name="connsiteY3" fmla="*/ 45721 h 45721"/>
              <a:gd name="connsiteX4" fmla="*/ 0 w 23103"/>
              <a:gd name="connsiteY4" fmla="*/ 0 h 45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03" h="45721">
                <a:moveTo>
                  <a:pt x="0" y="0"/>
                </a:moveTo>
                <a:lnTo>
                  <a:pt x="23103" y="0"/>
                </a:lnTo>
                <a:lnTo>
                  <a:pt x="23103" y="45721"/>
                </a:lnTo>
                <a:lnTo>
                  <a:pt x="0" y="45721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Картина 1059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6A0A0B87-5E40-5038-ABE6-74735D82C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-6052" r="33641" b="100000"/>
          <a:stretch>
            <a:fillRect/>
          </a:stretch>
        </p:blipFill>
        <p:spPr bwMode="auto">
          <a:xfrm>
            <a:off x="6776148" y="1372656"/>
            <a:ext cx="45719" cy="268530"/>
          </a:xfrm>
          <a:custGeom>
            <a:avLst/>
            <a:gdLst>
              <a:gd name="connsiteX0" fmla="*/ 0 w 45719"/>
              <a:gd name="connsiteY0" fmla="*/ 0 h 268530"/>
              <a:gd name="connsiteX1" fmla="*/ 45719 w 45719"/>
              <a:gd name="connsiteY1" fmla="*/ 0 h 268530"/>
              <a:gd name="connsiteX2" fmla="*/ 45719 w 45719"/>
              <a:gd name="connsiteY2" fmla="*/ 268530 h 268530"/>
              <a:gd name="connsiteX3" fmla="*/ 0 w 45719"/>
              <a:gd name="connsiteY3" fmla="*/ 268530 h 268530"/>
              <a:gd name="connsiteX4" fmla="*/ 0 w 45719"/>
              <a:gd name="connsiteY4" fmla="*/ 0 h 268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268530">
                <a:moveTo>
                  <a:pt x="0" y="0"/>
                </a:moveTo>
                <a:lnTo>
                  <a:pt x="45719" y="0"/>
                </a:lnTo>
                <a:lnTo>
                  <a:pt x="45719" y="268530"/>
                </a:lnTo>
                <a:lnTo>
                  <a:pt x="0" y="26853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Картина 1058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0346086A-F122-19AF-75C9-65D0410B9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r="51473" b="65306"/>
          <a:stretch>
            <a:fillRect/>
          </a:stretch>
        </p:blipFill>
        <p:spPr bwMode="auto">
          <a:xfrm>
            <a:off x="5301310" y="1641186"/>
            <a:ext cx="729347" cy="1539394"/>
          </a:xfrm>
          <a:custGeom>
            <a:avLst/>
            <a:gdLst>
              <a:gd name="connsiteX0" fmla="*/ 0 w 729347"/>
              <a:gd name="connsiteY0" fmla="*/ 0 h 1539394"/>
              <a:gd name="connsiteX1" fmla="*/ 729347 w 729347"/>
              <a:gd name="connsiteY1" fmla="*/ 0 h 1539394"/>
              <a:gd name="connsiteX2" fmla="*/ 729347 w 729347"/>
              <a:gd name="connsiteY2" fmla="*/ 1539394 h 1539394"/>
              <a:gd name="connsiteX3" fmla="*/ 0 w 729347"/>
              <a:gd name="connsiteY3" fmla="*/ 1539394 h 1539394"/>
              <a:gd name="connsiteX4" fmla="*/ 0 w 729347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347" h="1539394">
                <a:moveTo>
                  <a:pt x="0" y="0"/>
                </a:moveTo>
                <a:lnTo>
                  <a:pt x="729347" y="0"/>
                </a:lnTo>
                <a:lnTo>
                  <a:pt x="729347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Картина 1057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1B86354A-71B5-6C68-39CD-DAD14F53D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r="34671" b="65306"/>
          <a:stretch>
            <a:fillRect/>
          </a:stretch>
        </p:blipFill>
        <p:spPr bwMode="auto">
          <a:xfrm>
            <a:off x="6076375" y="1641186"/>
            <a:ext cx="699772" cy="1539394"/>
          </a:xfrm>
          <a:custGeom>
            <a:avLst/>
            <a:gdLst>
              <a:gd name="connsiteX0" fmla="*/ 0 w 699772"/>
              <a:gd name="connsiteY0" fmla="*/ 0 h 1539394"/>
              <a:gd name="connsiteX1" fmla="*/ 699772 w 699772"/>
              <a:gd name="connsiteY1" fmla="*/ 0 h 1539394"/>
              <a:gd name="connsiteX2" fmla="*/ 699772 w 699772"/>
              <a:gd name="connsiteY2" fmla="*/ 1539394 h 1539394"/>
              <a:gd name="connsiteX3" fmla="*/ 0 w 699772"/>
              <a:gd name="connsiteY3" fmla="*/ 1539394 h 1539394"/>
              <a:gd name="connsiteX4" fmla="*/ 0 w 699772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772" h="1539394">
                <a:moveTo>
                  <a:pt x="0" y="0"/>
                </a:moveTo>
                <a:lnTo>
                  <a:pt x="699772" y="0"/>
                </a:lnTo>
                <a:lnTo>
                  <a:pt x="699772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Картина 105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1B0047D5-59FF-5229-8BB1-D290BEC2B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59" b="65306"/>
          <a:stretch>
            <a:fillRect/>
          </a:stretch>
        </p:blipFill>
        <p:spPr bwMode="auto">
          <a:xfrm>
            <a:off x="6821867" y="1641186"/>
            <a:ext cx="1492691" cy="1539394"/>
          </a:xfrm>
          <a:custGeom>
            <a:avLst/>
            <a:gdLst>
              <a:gd name="connsiteX0" fmla="*/ 0 w 1492691"/>
              <a:gd name="connsiteY0" fmla="*/ 0 h 1539394"/>
              <a:gd name="connsiteX1" fmla="*/ 1492691 w 1492691"/>
              <a:gd name="connsiteY1" fmla="*/ 0 h 1539394"/>
              <a:gd name="connsiteX2" fmla="*/ 1492691 w 1492691"/>
              <a:gd name="connsiteY2" fmla="*/ 1539394 h 1539394"/>
              <a:gd name="connsiteX3" fmla="*/ 0 w 1492691"/>
              <a:gd name="connsiteY3" fmla="*/ 1539394 h 1539394"/>
              <a:gd name="connsiteX4" fmla="*/ 0 w 1492691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2691" h="1539394">
                <a:moveTo>
                  <a:pt x="0" y="0"/>
                </a:moveTo>
                <a:lnTo>
                  <a:pt x="1492691" y="0"/>
                </a:lnTo>
                <a:lnTo>
                  <a:pt x="1492691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Картина 1055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C17BE069-33DE-B440-BDC9-14C586561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27" t="34694" r="50442" b="64276"/>
          <a:stretch>
            <a:fillRect/>
          </a:stretch>
        </p:blipFill>
        <p:spPr bwMode="auto">
          <a:xfrm>
            <a:off x="6030657" y="3180580"/>
            <a:ext cx="45719" cy="45720"/>
          </a:xfrm>
          <a:custGeom>
            <a:avLst/>
            <a:gdLst>
              <a:gd name="connsiteX0" fmla="*/ 0 w 45719"/>
              <a:gd name="connsiteY0" fmla="*/ 0 h 45720"/>
              <a:gd name="connsiteX1" fmla="*/ 45719 w 45719"/>
              <a:gd name="connsiteY1" fmla="*/ 0 h 45720"/>
              <a:gd name="connsiteX2" fmla="*/ 45719 w 45719"/>
              <a:gd name="connsiteY2" fmla="*/ 45720 h 45720"/>
              <a:gd name="connsiteX3" fmla="*/ 0 w 45719"/>
              <a:gd name="connsiteY3" fmla="*/ 45720 h 45720"/>
              <a:gd name="connsiteX4" fmla="*/ 0 w 45719"/>
              <a:gd name="connsiteY4" fmla="*/ 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45720">
                <a:moveTo>
                  <a:pt x="0" y="0"/>
                </a:moveTo>
                <a:lnTo>
                  <a:pt x="45719" y="0"/>
                </a:lnTo>
                <a:lnTo>
                  <a:pt x="45719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Картина 1054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2FB58F55-F6F8-D76A-CB0F-37711F45E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34694" r="33641" b="64276"/>
          <a:stretch>
            <a:fillRect/>
          </a:stretch>
        </p:blipFill>
        <p:spPr bwMode="auto">
          <a:xfrm>
            <a:off x="6776148" y="3180580"/>
            <a:ext cx="45719" cy="45720"/>
          </a:xfrm>
          <a:custGeom>
            <a:avLst/>
            <a:gdLst>
              <a:gd name="connsiteX0" fmla="*/ 0 w 45719"/>
              <a:gd name="connsiteY0" fmla="*/ 0 h 45720"/>
              <a:gd name="connsiteX1" fmla="*/ 45719 w 45719"/>
              <a:gd name="connsiteY1" fmla="*/ 0 h 45720"/>
              <a:gd name="connsiteX2" fmla="*/ 45719 w 45719"/>
              <a:gd name="connsiteY2" fmla="*/ 45720 h 45720"/>
              <a:gd name="connsiteX3" fmla="*/ 0 w 45719"/>
              <a:gd name="connsiteY3" fmla="*/ 45720 h 45720"/>
              <a:gd name="connsiteX4" fmla="*/ 0 w 45719"/>
              <a:gd name="connsiteY4" fmla="*/ 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45720">
                <a:moveTo>
                  <a:pt x="0" y="0"/>
                </a:moveTo>
                <a:lnTo>
                  <a:pt x="45719" y="0"/>
                </a:lnTo>
                <a:lnTo>
                  <a:pt x="45719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Картина 1052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A686863A-8305-AC95-BDD4-29DF18CC2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t="35724" r="34671" b="22221"/>
          <a:stretch>
            <a:fillRect/>
          </a:stretch>
        </p:blipFill>
        <p:spPr bwMode="auto">
          <a:xfrm>
            <a:off x="6076375" y="3226300"/>
            <a:ext cx="699772" cy="1866003"/>
          </a:xfrm>
          <a:custGeom>
            <a:avLst/>
            <a:gdLst>
              <a:gd name="connsiteX0" fmla="*/ 0 w 699772"/>
              <a:gd name="connsiteY0" fmla="*/ 0 h 1866003"/>
              <a:gd name="connsiteX1" fmla="*/ 699772 w 699772"/>
              <a:gd name="connsiteY1" fmla="*/ 0 h 1866003"/>
              <a:gd name="connsiteX2" fmla="*/ 699772 w 699772"/>
              <a:gd name="connsiteY2" fmla="*/ 1866003 h 1866003"/>
              <a:gd name="connsiteX3" fmla="*/ 20500 w 699772"/>
              <a:gd name="connsiteY3" fmla="*/ 1866003 h 1866003"/>
              <a:gd name="connsiteX4" fmla="*/ 0 w 699772"/>
              <a:gd name="connsiteY4" fmla="*/ 1866003 h 1866003"/>
              <a:gd name="connsiteX5" fmla="*/ 0 w 699772"/>
              <a:gd name="connsiteY5" fmla="*/ 0 h 1866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772" h="1866003">
                <a:moveTo>
                  <a:pt x="0" y="0"/>
                </a:moveTo>
                <a:lnTo>
                  <a:pt x="699772" y="0"/>
                </a:lnTo>
                <a:lnTo>
                  <a:pt x="699772" y="1866003"/>
                </a:lnTo>
                <a:lnTo>
                  <a:pt x="20500" y="1866003"/>
                </a:lnTo>
                <a:lnTo>
                  <a:pt x="0" y="1866003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" name="Картина 1125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398F8A74-1D9F-2F0C-41BF-9E09CD317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791" t="35724" b="-1"/>
          <a:stretch>
            <a:fillRect/>
          </a:stretch>
        </p:blipFill>
        <p:spPr bwMode="auto">
          <a:xfrm>
            <a:off x="6663545" y="3226300"/>
            <a:ext cx="1651013" cy="2852001"/>
          </a:xfrm>
          <a:custGeom>
            <a:avLst/>
            <a:gdLst>
              <a:gd name="connsiteX0" fmla="*/ 158322 w 1651013"/>
              <a:gd name="connsiteY0" fmla="*/ 0 h 2852001"/>
              <a:gd name="connsiteX1" fmla="*/ 1651013 w 1651013"/>
              <a:gd name="connsiteY1" fmla="*/ 0 h 2852001"/>
              <a:gd name="connsiteX2" fmla="*/ 1651013 w 1651013"/>
              <a:gd name="connsiteY2" fmla="*/ 2852001 h 2852001"/>
              <a:gd name="connsiteX3" fmla="*/ 158322 w 1651013"/>
              <a:gd name="connsiteY3" fmla="*/ 2852001 h 2852001"/>
              <a:gd name="connsiteX4" fmla="*/ 158322 w 1651013"/>
              <a:gd name="connsiteY4" fmla="*/ 1911724 h 2852001"/>
              <a:gd name="connsiteX5" fmla="*/ 181425 w 1651013"/>
              <a:gd name="connsiteY5" fmla="*/ 1911724 h 2852001"/>
              <a:gd name="connsiteX6" fmla="*/ 181425 w 1651013"/>
              <a:gd name="connsiteY6" fmla="*/ 1866003 h 2852001"/>
              <a:gd name="connsiteX7" fmla="*/ 158322 w 1651013"/>
              <a:gd name="connsiteY7" fmla="*/ 1866003 h 2852001"/>
              <a:gd name="connsiteX8" fmla="*/ 158322 w 1651013"/>
              <a:gd name="connsiteY8" fmla="*/ 1594195 h 2852001"/>
              <a:gd name="connsiteX9" fmla="*/ 126000 w 1651013"/>
              <a:gd name="connsiteY9" fmla="*/ 1600720 h 2852001"/>
              <a:gd name="connsiteX10" fmla="*/ 0 w 1651013"/>
              <a:gd name="connsiteY10" fmla="*/ 1474720 h 2852001"/>
              <a:gd name="connsiteX11" fmla="*/ 126000 w 1651013"/>
              <a:gd name="connsiteY11" fmla="*/ 1348720 h 2852001"/>
              <a:gd name="connsiteX12" fmla="*/ 158322 w 1651013"/>
              <a:gd name="connsiteY12" fmla="*/ 1355246 h 285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51013" h="2852001">
                <a:moveTo>
                  <a:pt x="158322" y="0"/>
                </a:moveTo>
                <a:lnTo>
                  <a:pt x="1651013" y="0"/>
                </a:lnTo>
                <a:lnTo>
                  <a:pt x="1651013" y="2852001"/>
                </a:lnTo>
                <a:lnTo>
                  <a:pt x="158322" y="2852001"/>
                </a:lnTo>
                <a:lnTo>
                  <a:pt x="158322" y="1911724"/>
                </a:lnTo>
                <a:lnTo>
                  <a:pt x="181425" y="1911724"/>
                </a:lnTo>
                <a:lnTo>
                  <a:pt x="181425" y="1866003"/>
                </a:lnTo>
                <a:lnTo>
                  <a:pt x="158322" y="1866003"/>
                </a:lnTo>
                <a:lnTo>
                  <a:pt x="158322" y="1594195"/>
                </a:lnTo>
                <a:lnTo>
                  <a:pt x="126000" y="1600720"/>
                </a:lnTo>
                <a:cubicBezTo>
                  <a:pt x="56412" y="1600720"/>
                  <a:pt x="0" y="1544308"/>
                  <a:pt x="0" y="1474720"/>
                </a:cubicBezTo>
                <a:cubicBezTo>
                  <a:pt x="0" y="1405132"/>
                  <a:pt x="56412" y="1348720"/>
                  <a:pt x="126000" y="1348720"/>
                </a:cubicBezTo>
                <a:lnTo>
                  <a:pt x="158322" y="1355246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" name="Картина 112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063C9EE4-A4CB-3935-6ED7-151136EC9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75522" r="34671" b="-1"/>
          <a:stretch>
            <a:fillRect/>
          </a:stretch>
        </p:blipFill>
        <p:spPr bwMode="auto">
          <a:xfrm>
            <a:off x="5301309" y="4992147"/>
            <a:ext cx="1474838" cy="1086155"/>
          </a:xfrm>
          <a:custGeom>
            <a:avLst/>
            <a:gdLst>
              <a:gd name="connsiteX0" fmla="*/ 1135202 w 1474838"/>
              <a:gd name="connsiteY0" fmla="*/ 0 h 1086155"/>
              <a:gd name="connsiteX1" fmla="*/ 1261202 w 1474838"/>
              <a:gd name="connsiteY1" fmla="*/ 126000 h 1086155"/>
              <a:gd name="connsiteX2" fmla="*/ 1257189 w 1474838"/>
              <a:gd name="connsiteY2" fmla="*/ 145878 h 1086155"/>
              <a:gd name="connsiteX3" fmla="*/ 1474838 w 1474838"/>
              <a:gd name="connsiteY3" fmla="*/ 145878 h 1086155"/>
              <a:gd name="connsiteX4" fmla="*/ 1474838 w 1474838"/>
              <a:gd name="connsiteY4" fmla="*/ 1086155 h 1086155"/>
              <a:gd name="connsiteX5" fmla="*/ 0 w 1474838"/>
              <a:gd name="connsiteY5" fmla="*/ 1086155 h 1086155"/>
              <a:gd name="connsiteX6" fmla="*/ 0 w 1474838"/>
              <a:gd name="connsiteY6" fmla="*/ 530467 h 1086155"/>
              <a:gd name="connsiteX7" fmla="*/ 805915 w 1474838"/>
              <a:gd name="connsiteY7" fmla="*/ 145878 h 1086155"/>
              <a:gd name="connsiteX8" fmla="*/ 1013215 w 1474838"/>
              <a:gd name="connsiteY8" fmla="*/ 145878 h 1086155"/>
              <a:gd name="connsiteX9" fmla="*/ 1009202 w 1474838"/>
              <a:gd name="connsiteY9" fmla="*/ 126000 h 1086155"/>
              <a:gd name="connsiteX10" fmla="*/ 1135202 w 1474838"/>
              <a:gd name="connsiteY10" fmla="*/ 0 h 10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4838" h="1086155">
                <a:moveTo>
                  <a:pt x="1135202" y="0"/>
                </a:moveTo>
                <a:cubicBezTo>
                  <a:pt x="1204790" y="0"/>
                  <a:pt x="1261202" y="56412"/>
                  <a:pt x="1261202" y="126000"/>
                </a:cubicBezTo>
                <a:lnTo>
                  <a:pt x="1257189" y="145878"/>
                </a:lnTo>
                <a:lnTo>
                  <a:pt x="1474838" y="145878"/>
                </a:lnTo>
                <a:lnTo>
                  <a:pt x="1474838" y="1086155"/>
                </a:lnTo>
                <a:lnTo>
                  <a:pt x="0" y="1086155"/>
                </a:lnTo>
                <a:lnTo>
                  <a:pt x="0" y="530467"/>
                </a:lnTo>
                <a:lnTo>
                  <a:pt x="805915" y="145878"/>
                </a:lnTo>
                <a:lnTo>
                  <a:pt x="1013215" y="145878"/>
                </a:lnTo>
                <a:lnTo>
                  <a:pt x="1009202" y="126000"/>
                </a:lnTo>
                <a:cubicBezTo>
                  <a:pt x="1009202" y="56412"/>
                  <a:pt x="1065614" y="0"/>
                  <a:pt x="1135202" y="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Картина 1047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1F40691D-EA43-32CE-8B25-701661296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52" t="86336" r="67910" b="6083"/>
          <a:stretch>
            <a:fillRect/>
          </a:stretch>
        </p:blipFill>
        <p:spPr bwMode="auto">
          <a:xfrm>
            <a:off x="4682861" y="5471953"/>
            <a:ext cx="618449" cy="336392"/>
          </a:xfrm>
          <a:custGeom>
            <a:avLst/>
            <a:gdLst>
              <a:gd name="connsiteX0" fmla="*/ 618449 w 618449"/>
              <a:gd name="connsiteY0" fmla="*/ 0 h 336392"/>
              <a:gd name="connsiteX1" fmla="*/ 618449 w 618449"/>
              <a:gd name="connsiteY1" fmla="*/ 50660 h 336392"/>
              <a:gd name="connsiteX2" fmla="*/ 19691 w 618449"/>
              <a:gd name="connsiteY2" fmla="*/ 336392 h 336392"/>
              <a:gd name="connsiteX3" fmla="*/ 0 w 618449"/>
              <a:gd name="connsiteY3" fmla="*/ 295128 h 336392"/>
              <a:gd name="connsiteX4" fmla="*/ 618449 w 618449"/>
              <a:gd name="connsiteY4" fmla="*/ 0 h 33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8449" h="336392">
                <a:moveTo>
                  <a:pt x="618449" y="0"/>
                </a:moveTo>
                <a:lnTo>
                  <a:pt x="618449" y="50660"/>
                </a:lnTo>
                <a:lnTo>
                  <a:pt x="19691" y="336392"/>
                </a:lnTo>
                <a:lnTo>
                  <a:pt x="0" y="295128"/>
                </a:lnTo>
                <a:lnTo>
                  <a:pt x="618449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Картина 1042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73A0C076-9F9E-DE6D-AF22-A7C607379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60" t="34694" r="67910" b="64276"/>
          <a:stretch>
            <a:fillRect/>
          </a:stretch>
        </p:blipFill>
        <p:spPr bwMode="auto">
          <a:xfrm>
            <a:off x="5255591" y="3180581"/>
            <a:ext cx="45718" cy="45719"/>
          </a:xfrm>
          <a:custGeom>
            <a:avLst/>
            <a:gdLst>
              <a:gd name="connsiteX0" fmla="*/ 0 w 45718"/>
              <a:gd name="connsiteY0" fmla="*/ 0 h 45719"/>
              <a:gd name="connsiteX1" fmla="*/ 45718 w 45718"/>
              <a:gd name="connsiteY1" fmla="*/ 0 h 45719"/>
              <a:gd name="connsiteX2" fmla="*/ 45718 w 45718"/>
              <a:gd name="connsiteY2" fmla="*/ 45719 h 45719"/>
              <a:gd name="connsiteX3" fmla="*/ 0 w 45718"/>
              <a:gd name="connsiteY3" fmla="*/ 45719 h 45719"/>
              <a:gd name="connsiteX4" fmla="*/ 0 w 45718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8" h="45719">
                <a:moveTo>
                  <a:pt x="0" y="0"/>
                </a:moveTo>
                <a:lnTo>
                  <a:pt x="45718" y="0"/>
                </a:lnTo>
                <a:lnTo>
                  <a:pt x="45718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5" name="Картина 1124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DE082B9F-BEA5-763D-FE5B-5DBDE5D20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63173" r="51472" b="35796"/>
          <a:stretch>
            <a:fillRect/>
          </a:stretch>
        </p:blipFill>
        <p:spPr bwMode="auto">
          <a:xfrm>
            <a:off x="5301306" y="4444244"/>
            <a:ext cx="729347" cy="45719"/>
          </a:xfrm>
          <a:custGeom>
            <a:avLst/>
            <a:gdLst>
              <a:gd name="connsiteX0" fmla="*/ 0 w 729347"/>
              <a:gd name="connsiteY0" fmla="*/ 0 h 45719"/>
              <a:gd name="connsiteX1" fmla="*/ 729347 w 729347"/>
              <a:gd name="connsiteY1" fmla="*/ 0 h 45719"/>
              <a:gd name="connsiteX2" fmla="*/ 729347 w 729347"/>
              <a:gd name="connsiteY2" fmla="*/ 45719 h 45719"/>
              <a:gd name="connsiteX3" fmla="*/ 729344 w 729347"/>
              <a:gd name="connsiteY3" fmla="*/ 45719 h 45719"/>
              <a:gd name="connsiteX4" fmla="*/ 729344 w 729347"/>
              <a:gd name="connsiteY4" fmla="*/ 4776 h 45719"/>
              <a:gd name="connsiteX5" fmla="*/ 0 w 729347"/>
              <a:gd name="connsiteY5" fmla="*/ 4776 h 45719"/>
              <a:gd name="connsiteX6" fmla="*/ 0 w 729347"/>
              <a:gd name="connsiteY6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9347" h="45719">
                <a:moveTo>
                  <a:pt x="0" y="0"/>
                </a:moveTo>
                <a:lnTo>
                  <a:pt x="729347" y="0"/>
                </a:lnTo>
                <a:lnTo>
                  <a:pt x="729347" y="45719"/>
                </a:lnTo>
                <a:lnTo>
                  <a:pt x="729344" y="45719"/>
                </a:lnTo>
                <a:lnTo>
                  <a:pt x="729344" y="4776"/>
                </a:lnTo>
                <a:lnTo>
                  <a:pt x="0" y="4776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4" name="Картина 1123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22D26FF0-7023-79DB-8088-5EA5D1186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35724" r="51472" b="36827"/>
          <a:stretch>
            <a:fillRect/>
          </a:stretch>
        </p:blipFill>
        <p:spPr bwMode="auto">
          <a:xfrm>
            <a:off x="5301306" y="3226300"/>
            <a:ext cx="729347" cy="1217944"/>
          </a:xfrm>
          <a:custGeom>
            <a:avLst/>
            <a:gdLst>
              <a:gd name="connsiteX0" fmla="*/ 0 w 729347"/>
              <a:gd name="connsiteY0" fmla="*/ 0 h 1217944"/>
              <a:gd name="connsiteX1" fmla="*/ 729347 w 729347"/>
              <a:gd name="connsiteY1" fmla="*/ 0 h 1217944"/>
              <a:gd name="connsiteX2" fmla="*/ 729347 w 729347"/>
              <a:gd name="connsiteY2" fmla="*/ 1217944 h 1217944"/>
              <a:gd name="connsiteX3" fmla="*/ 0 w 729347"/>
              <a:gd name="connsiteY3" fmla="*/ 1217944 h 1217944"/>
              <a:gd name="connsiteX4" fmla="*/ 0 w 729347"/>
              <a:gd name="connsiteY4" fmla="*/ 0 h 121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347" h="1217944">
                <a:moveTo>
                  <a:pt x="0" y="0"/>
                </a:moveTo>
                <a:lnTo>
                  <a:pt x="729347" y="0"/>
                </a:lnTo>
                <a:lnTo>
                  <a:pt x="729347" y="1217944"/>
                </a:lnTo>
                <a:lnTo>
                  <a:pt x="0" y="121794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" name="Картина 1127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674C93E1-4519-7074-CBE9-56D169E72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60442" r="51472" b="13665"/>
          <a:stretch>
            <a:fillRect/>
          </a:stretch>
        </p:blipFill>
        <p:spPr bwMode="auto">
          <a:xfrm>
            <a:off x="5301306" y="4323020"/>
            <a:ext cx="729347" cy="1148933"/>
          </a:xfrm>
          <a:custGeom>
            <a:avLst/>
            <a:gdLst>
              <a:gd name="connsiteX0" fmla="*/ 370918 w 729347"/>
              <a:gd name="connsiteY0" fmla="*/ 0 h 1148933"/>
              <a:gd name="connsiteX1" fmla="*/ 496918 w 729347"/>
              <a:gd name="connsiteY1" fmla="*/ 126000 h 1148933"/>
              <a:gd name="connsiteX2" fmla="*/ 487688 w 729347"/>
              <a:gd name="connsiteY2" fmla="*/ 171719 h 1148933"/>
              <a:gd name="connsiteX3" fmla="*/ 729344 w 729347"/>
              <a:gd name="connsiteY3" fmla="*/ 171719 h 1148933"/>
              <a:gd name="connsiteX4" fmla="*/ 729344 w 729347"/>
              <a:gd name="connsiteY4" fmla="*/ 166943 h 1148933"/>
              <a:gd name="connsiteX5" fmla="*/ 729347 w 729347"/>
              <a:gd name="connsiteY5" fmla="*/ 166943 h 1148933"/>
              <a:gd name="connsiteX6" fmla="*/ 729347 w 729347"/>
              <a:gd name="connsiteY6" fmla="*/ 763100 h 1148933"/>
              <a:gd name="connsiteX7" fmla="*/ 729344 w 729347"/>
              <a:gd name="connsiteY7" fmla="*/ 763100 h 1148933"/>
              <a:gd name="connsiteX8" fmla="*/ 729344 w 729347"/>
              <a:gd name="connsiteY8" fmla="*/ 800885 h 1148933"/>
              <a:gd name="connsiteX9" fmla="*/ 0 w 729347"/>
              <a:gd name="connsiteY9" fmla="*/ 1148933 h 1148933"/>
              <a:gd name="connsiteX10" fmla="*/ 0 w 729347"/>
              <a:gd name="connsiteY10" fmla="*/ 171719 h 1148933"/>
              <a:gd name="connsiteX11" fmla="*/ 254148 w 729347"/>
              <a:gd name="connsiteY11" fmla="*/ 171719 h 1148933"/>
              <a:gd name="connsiteX12" fmla="*/ 244918 w 729347"/>
              <a:gd name="connsiteY12" fmla="*/ 126000 h 1148933"/>
              <a:gd name="connsiteX13" fmla="*/ 370918 w 729347"/>
              <a:gd name="connsiteY13" fmla="*/ 0 h 114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9347" h="1148933">
                <a:moveTo>
                  <a:pt x="370918" y="0"/>
                </a:moveTo>
                <a:cubicBezTo>
                  <a:pt x="440506" y="0"/>
                  <a:pt x="496918" y="56412"/>
                  <a:pt x="496918" y="126000"/>
                </a:cubicBezTo>
                <a:lnTo>
                  <a:pt x="487688" y="171719"/>
                </a:lnTo>
                <a:lnTo>
                  <a:pt x="729344" y="171719"/>
                </a:lnTo>
                <a:lnTo>
                  <a:pt x="729344" y="166943"/>
                </a:lnTo>
                <a:lnTo>
                  <a:pt x="729347" y="166943"/>
                </a:lnTo>
                <a:lnTo>
                  <a:pt x="729347" y="763100"/>
                </a:lnTo>
                <a:lnTo>
                  <a:pt x="729344" y="763100"/>
                </a:lnTo>
                <a:lnTo>
                  <a:pt x="729344" y="800885"/>
                </a:lnTo>
                <a:lnTo>
                  <a:pt x="0" y="1148933"/>
                </a:lnTo>
                <a:lnTo>
                  <a:pt x="0" y="171719"/>
                </a:lnTo>
                <a:lnTo>
                  <a:pt x="254148" y="171719"/>
                </a:lnTo>
                <a:lnTo>
                  <a:pt x="244918" y="126000"/>
                </a:lnTo>
                <a:cubicBezTo>
                  <a:pt x="244918" y="56412"/>
                  <a:pt x="301330" y="0"/>
                  <a:pt x="370918" y="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2" name="Картина 1091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DF269A08-41F9-2168-4B64-A0752C493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0411" t="63281" r="100000" b="35689"/>
          <a:stretch>
            <a:fillRect/>
          </a:stretch>
        </p:blipFill>
        <p:spPr bwMode="auto">
          <a:xfrm>
            <a:off x="2971799" y="4449020"/>
            <a:ext cx="905646" cy="45719"/>
          </a:xfrm>
          <a:custGeom>
            <a:avLst/>
            <a:gdLst>
              <a:gd name="connsiteX0" fmla="*/ 0 w 905646"/>
              <a:gd name="connsiteY0" fmla="*/ 0 h 45719"/>
              <a:gd name="connsiteX1" fmla="*/ 905646 w 905646"/>
              <a:gd name="connsiteY1" fmla="*/ 0 h 45719"/>
              <a:gd name="connsiteX2" fmla="*/ 905646 w 905646"/>
              <a:gd name="connsiteY2" fmla="*/ 45719 h 45719"/>
              <a:gd name="connsiteX3" fmla="*/ 0 w 905646"/>
              <a:gd name="connsiteY3" fmla="*/ 45719 h 45719"/>
              <a:gd name="connsiteX4" fmla="*/ 0 w 905646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5646" h="45719">
                <a:moveTo>
                  <a:pt x="0" y="0"/>
                </a:moveTo>
                <a:lnTo>
                  <a:pt x="905646" y="0"/>
                </a:lnTo>
                <a:lnTo>
                  <a:pt x="905646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" name="Картина 1128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86C778D1-84B3-E5E6-F0EC-E911859D6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311" r="65663"/>
          <a:stretch>
            <a:fillRect/>
          </a:stretch>
        </p:blipFill>
        <p:spPr bwMode="auto">
          <a:xfrm>
            <a:off x="3877444" y="4494739"/>
            <a:ext cx="1523564" cy="1583562"/>
          </a:xfrm>
          <a:custGeom>
            <a:avLst/>
            <a:gdLst>
              <a:gd name="connsiteX0" fmla="*/ 0 w 1523564"/>
              <a:gd name="connsiteY0" fmla="*/ 0 h 1583562"/>
              <a:gd name="connsiteX1" fmla="*/ 1378147 w 1523564"/>
              <a:gd name="connsiteY1" fmla="*/ 0 h 1583562"/>
              <a:gd name="connsiteX2" fmla="*/ 1378147 w 1523564"/>
              <a:gd name="connsiteY2" fmla="*/ 299926 h 1583562"/>
              <a:gd name="connsiteX3" fmla="*/ 1397564 w 1523564"/>
              <a:gd name="connsiteY3" fmla="*/ 296006 h 1583562"/>
              <a:gd name="connsiteX4" fmla="*/ 1523564 w 1523564"/>
              <a:gd name="connsiteY4" fmla="*/ 422006 h 1583562"/>
              <a:gd name="connsiteX5" fmla="*/ 1397564 w 1523564"/>
              <a:gd name="connsiteY5" fmla="*/ 548006 h 1583562"/>
              <a:gd name="connsiteX6" fmla="*/ 1378147 w 1523564"/>
              <a:gd name="connsiteY6" fmla="*/ 544086 h 1583562"/>
              <a:gd name="connsiteX7" fmla="*/ 1378147 w 1523564"/>
              <a:gd name="connsiteY7" fmla="*/ 1583562 h 1583562"/>
              <a:gd name="connsiteX8" fmla="*/ 0 w 1523564"/>
              <a:gd name="connsiteY8" fmla="*/ 1583562 h 158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3564" h="1583562">
                <a:moveTo>
                  <a:pt x="0" y="0"/>
                </a:moveTo>
                <a:lnTo>
                  <a:pt x="1378147" y="0"/>
                </a:lnTo>
                <a:lnTo>
                  <a:pt x="1378147" y="299926"/>
                </a:lnTo>
                <a:lnTo>
                  <a:pt x="1397564" y="296006"/>
                </a:lnTo>
                <a:cubicBezTo>
                  <a:pt x="1467152" y="296006"/>
                  <a:pt x="1523564" y="352418"/>
                  <a:pt x="1523564" y="422006"/>
                </a:cubicBezTo>
                <a:cubicBezTo>
                  <a:pt x="1523564" y="491594"/>
                  <a:pt x="1467152" y="548006"/>
                  <a:pt x="1397564" y="548006"/>
                </a:cubicBezTo>
                <a:lnTo>
                  <a:pt x="1378147" y="544086"/>
                </a:lnTo>
                <a:lnTo>
                  <a:pt x="1378147" y="1583562"/>
                </a:lnTo>
                <a:lnTo>
                  <a:pt x="0" y="1583562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" name="Картина 1129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CA44E74E-F590-0701-6A27-C0B9EBC07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724" r="65585" b="33879"/>
          <a:stretch>
            <a:fillRect/>
          </a:stretch>
        </p:blipFill>
        <p:spPr bwMode="auto">
          <a:xfrm>
            <a:off x="3877445" y="3226300"/>
            <a:ext cx="1527005" cy="1348720"/>
          </a:xfrm>
          <a:custGeom>
            <a:avLst/>
            <a:gdLst>
              <a:gd name="connsiteX0" fmla="*/ 0 w 1527005"/>
              <a:gd name="connsiteY0" fmla="*/ 0 h 1348720"/>
              <a:gd name="connsiteX1" fmla="*/ 1378147 w 1527005"/>
              <a:gd name="connsiteY1" fmla="*/ 0 h 1348720"/>
              <a:gd name="connsiteX2" fmla="*/ 1378147 w 1527005"/>
              <a:gd name="connsiteY2" fmla="*/ 581588 h 1348720"/>
              <a:gd name="connsiteX3" fmla="*/ 1401005 w 1527005"/>
              <a:gd name="connsiteY3" fmla="*/ 576973 h 1348720"/>
              <a:gd name="connsiteX4" fmla="*/ 1527005 w 1527005"/>
              <a:gd name="connsiteY4" fmla="*/ 702973 h 1348720"/>
              <a:gd name="connsiteX5" fmla="*/ 1401005 w 1527005"/>
              <a:gd name="connsiteY5" fmla="*/ 828973 h 1348720"/>
              <a:gd name="connsiteX6" fmla="*/ 1378147 w 1527005"/>
              <a:gd name="connsiteY6" fmla="*/ 824358 h 1348720"/>
              <a:gd name="connsiteX7" fmla="*/ 1378147 w 1527005"/>
              <a:gd name="connsiteY7" fmla="*/ 1222720 h 1348720"/>
              <a:gd name="connsiteX8" fmla="*/ 1114640 w 1527005"/>
              <a:gd name="connsiteY8" fmla="*/ 1222720 h 1348720"/>
              <a:gd name="connsiteX9" fmla="*/ 988640 w 1527005"/>
              <a:gd name="connsiteY9" fmla="*/ 1348720 h 1348720"/>
              <a:gd name="connsiteX10" fmla="*/ 862640 w 1527005"/>
              <a:gd name="connsiteY10" fmla="*/ 1222720 h 1348720"/>
              <a:gd name="connsiteX11" fmla="*/ 0 w 1527005"/>
              <a:gd name="connsiteY11" fmla="*/ 1222720 h 134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7005" h="1348720">
                <a:moveTo>
                  <a:pt x="0" y="0"/>
                </a:moveTo>
                <a:lnTo>
                  <a:pt x="1378147" y="0"/>
                </a:lnTo>
                <a:lnTo>
                  <a:pt x="1378147" y="581588"/>
                </a:lnTo>
                <a:lnTo>
                  <a:pt x="1401005" y="576973"/>
                </a:lnTo>
                <a:cubicBezTo>
                  <a:pt x="1470593" y="576973"/>
                  <a:pt x="1527005" y="633385"/>
                  <a:pt x="1527005" y="702973"/>
                </a:cubicBezTo>
                <a:cubicBezTo>
                  <a:pt x="1527005" y="772561"/>
                  <a:pt x="1470593" y="828973"/>
                  <a:pt x="1401005" y="828973"/>
                </a:cubicBezTo>
                <a:lnTo>
                  <a:pt x="1378147" y="824358"/>
                </a:lnTo>
                <a:lnTo>
                  <a:pt x="1378147" y="1222720"/>
                </a:lnTo>
                <a:lnTo>
                  <a:pt x="1114640" y="1222720"/>
                </a:lnTo>
                <a:cubicBezTo>
                  <a:pt x="1114640" y="1292308"/>
                  <a:pt x="1058228" y="1348720"/>
                  <a:pt x="988640" y="1348720"/>
                </a:cubicBezTo>
                <a:cubicBezTo>
                  <a:pt x="919052" y="1348720"/>
                  <a:pt x="862640" y="1292308"/>
                  <a:pt x="862640" y="1222720"/>
                </a:cubicBezTo>
                <a:lnTo>
                  <a:pt x="0" y="122272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35CF4B23-1354-024F-6B24-32DBC6746C62}"/>
              </a:ext>
            </a:extLst>
          </p:cNvPr>
          <p:cNvSpPr txBox="1"/>
          <p:nvPr/>
        </p:nvSpPr>
        <p:spPr>
          <a:xfrm>
            <a:off x="997011" y="425367"/>
            <a:ext cx="108584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g-BG" sz="2800" b="1" noProof="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Verdana" panose="020B0604030504040204" pitchFamily="34" charset="0"/>
              </a:rPr>
              <a:t>Ако ИИ може всичко, какво остава за нас?</a:t>
            </a:r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71AFCB47-8A0F-4C0D-F4D5-858D1E3759DC}"/>
              </a:ext>
            </a:extLst>
          </p:cNvPr>
          <p:cNvSpPr txBox="1"/>
          <p:nvPr/>
        </p:nvSpPr>
        <p:spPr>
          <a:xfrm>
            <a:off x="1495475" y="1386047"/>
            <a:ext cx="41873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придобиваме </a:t>
            </a:r>
          </a:p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знания;</a:t>
            </a:r>
            <a:endParaRPr lang="bg-BG" sz="2000" dirty="0">
              <a:solidFill>
                <a:srgbClr val="003F79"/>
              </a:solidFill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</a:endParaRPr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F1EA57A3-A17C-626A-FB2B-20E5538F69E1}"/>
              </a:ext>
            </a:extLst>
          </p:cNvPr>
          <p:cNvSpPr txBox="1"/>
          <p:nvPr/>
        </p:nvSpPr>
        <p:spPr>
          <a:xfrm>
            <a:off x="820417" y="2787941"/>
            <a:ext cx="41873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откриваме и </a:t>
            </a:r>
          </a:p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развиваме </a:t>
            </a:r>
          </a:p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своите таланти;</a:t>
            </a:r>
            <a:endParaRPr lang="bg-BG" sz="2000" dirty="0">
              <a:solidFill>
                <a:srgbClr val="003F79"/>
              </a:solidFill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</a:endParaRPr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9A9CB6C9-F2C6-5512-9868-8FF6745A1BDE}"/>
              </a:ext>
            </a:extLst>
          </p:cNvPr>
          <p:cNvSpPr txBox="1"/>
          <p:nvPr/>
        </p:nvSpPr>
        <p:spPr>
          <a:xfrm>
            <a:off x="1341152" y="5535224"/>
            <a:ext cx="41873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учим се да </a:t>
            </a:r>
          </a:p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общуваме с другите;</a:t>
            </a:r>
            <a:endParaRPr lang="bg-BG" sz="2000" dirty="0">
              <a:solidFill>
                <a:srgbClr val="003F79"/>
              </a:solidFill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</a:endParaRPr>
          </a:p>
        </p:txBody>
      </p:sp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id="{5C8E64CB-77D6-49A3-4FCF-88C45558C1C7}"/>
              </a:ext>
            </a:extLst>
          </p:cNvPr>
          <p:cNvSpPr txBox="1"/>
          <p:nvPr/>
        </p:nvSpPr>
        <p:spPr>
          <a:xfrm>
            <a:off x="9449647" y="2825599"/>
            <a:ext cx="41873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ставаме </a:t>
            </a:r>
          </a:p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по- отговорни </a:t>
            </a:r>
          </a:p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и самостоятелни;</a:t>
            </a:r>
            <a:endParaRPr lang="bg-BG" sz="2000" dirty="0">
              <a:solidFill>
                <a:srgbClr val="003F79"/>
              </a:solidFill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</a:endParaRPr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6EA11EB2-6560-85D1-83B2-87FCC36DC3EA}"/>
              </a:ext>
            </a:extLst>
          </p:cNvPr>
          <p:cNvSpPr txBox="1"/>
          <p:nvPr/>
        </p:nvSpPr>
        <p:spPr>
          <a:xfrm>
            <a:off x="680745" y="4493678"/>
            <a:ext cx="41960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работим в екип;</a:t>
            </a:r>
            <a:endParaRPr lang="bg-BG" sz="2000" dirty="0">
              <a:solidFill>
                <a:srgbClr val="003F79"/>
              </a:solidFill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</a:endParaRPr>
          </a:p>
        </p:txBody>
      </p:sp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A8CD4E55-8573-BDD0-3340-B480E8C35DF8}"/>
              </a:ext>
            </a:extLst>
          </p:cNvPr>
          <p:cNvSpPr txBox="1"/>
          <p:nvPr/>
        </p:nvSpPr>
        <p:spPr>
          <a:xfrm>
            <a:off x="8733391" y="1336924"/>
            <a:ext cx="41960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бъдеща реализация;</a:t>
            </a:r>
            <a:endParaRPr lang="bg-BG" sz="2000" dirty="0">
              <a:solidFill>
                <a:srgbClr val="003F79"/>
              </a:solidFill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</a:endParaRPr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0FABC76F-AF61-9C1C-5CCF-7EDA22215596}"/>
              </a:ext>
            </a:extLst>
          </p:cNvPr>
          <p:cNvSpPr txBox="1"/>
          <p:nvPr/>
        </p:nvSpPr>
        <p:spPr>
          <a:xfrm>
            <a:off x="8824033" y="5092303"/>
            <a:ext cx="41960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справянето с </a:t>
            </a:r>
          </a:p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предизвикателствата </a:t>
            </a:r>
          </a:p>
          <a:p>
            <a:r>
              <a:rPr lang="bg-BG" sz="2000" kern="10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на живота.</a:t>
            </a:r>
            <a:endParaRPr lang="bg-BG" sz="2000" dirty="0">
              <a:solidFill>
                <a:srgbClr val="003F79"/>
              </a:solidFill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</a:endParaRPr>
          </a:p>
        </p:txBody>
      </p:sp>
      <p:cxnSp>
        <p:nvCxnSpPr>
          <p:cNvPr id="32" name="Съединител: с чупка 31">
            <a:extLst>
              <a:ext uri="{FF2B5EF4-FFF2-40B4-BE49-F238E27FC236}">
                <a16:creationId xmlns:a16="http://schemas.microsoft.com/office/drawing/2014/main" id="{53E7903B-E1F8-52DD-07EF-5C2CC6473D61}"/>
              </a:ext>
            </a:extLst>
          </p:cNvPr>
          <p:cNvCxnSpPr>
            <a:cxnSpLocks/>
          </p:cNvCxnSpPr>
          <p:nvPr/>
        </p:nvCxnSpPr>
        <p:spPr>
          <a:xfrm rot="10800000">
            <a:off x="3648647" y="1653139"/>
            <a:ext cx="2017334" cy="263539"/>
          </a:xfrm>
          <a:prstGeom prst="bentConnector3">
            <a:avLst>
              <a:gd name="adj1" fmla="val 50000"/>
            </a:avLst>
          </a:prstGeom>
          <a:ln w="12700">
            <a:solidFill>
              <a:srgbClr val="1F6734"/>
            </a:solidFill>
            <a:prstDash val="solid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6" name="Съединител: с чупка 35">
            <a:extLst>
              <a:ext uri="{FF2B5EF4-FFF2-40B4-BE49-F238E27FC236}">
                <a16:creationId xmlns:a16="http://schemas.microsoft.com/office/drawing/2014/main" id="{D68A8297-E23E-E6BC-2CE9-49F4C353018D}"/>
              </a:ext>
            </a:extLst>
          </p:cNvPr>
          <p:cNvCxnSpPr>
            <a:cxnSpLocks/>
          </p:cNvCxnSpPr>
          <p:nvPr/>
        </p:nvCxnSpPr>
        <p:spPr>
          <a:xfrm rot="10800000" flipV="1">
            <a:off x="2967910" y="2628900"/>
            <a:ext cx="1807290" cy="648736"/>
          </a:xfrm>
          <a:prstGeom prst="bentConnector3">
            <a:avLst>
              <a:gd name="adj1" fmla="val 50000"/>
            </a:avLst>
          </a:prstGeom>
          <a:ln w="12700">
            <a:solidFill>
              <a:srgbClr val="3A7975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ъединител: с чупка 37">
            <a:extLst>
              <a:ext uri="{FF2B5EF4-FFF2-40B4-BE49-F238E27FC236}">
                <a16:creationId xmlns:a16="http://schemas.microsoft.com/office/drawing/2014/main" id="{B93AEE18-DBF6-38A1-85D4-04C0FA0E3114}"/>
              </a:ext>
            </a:extLst>
          </p:cNvPr>
          <p:cNvCxnSpPr/>
          <p:nvPr/>
        </p:nvCxnSpPr>
        <p:spPr>
          <a:xfrm rot="10800000" flipV="1">
            <a:off x="3073401" y="3900660"/>
            <a:ext cx="1609461" cy="823850"/>
          </a:xfrm>
          <a:prstGeom prst="bentConnector3">
            <a:avLst>
              <a:gd name="adj1" fmla="val 60258"/>
            </a:avLst>
          </a:prstGeom>
          <a:ln w="12700">
            <a:solidFill>
              <a:srgbClr val="1F6734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ъединител: с чупка 39">
            <a:extLst>
              <a:ext uri="{FF2B5EF4-FFF2-40B4-BE49-F238E27FC236}">
                <a16:creationId xmlns:a16="http://schemas.microsoft.com/office/drawing/2014/main" id="{97D4465E-F8A8-9360-7F24-FF78E449FE5B}"/>
              </a:ext>
            </a:extLst>
          </p:cNvPr>
          <p:cNvCxnSpPr>
            <a:cxnSpLocks/>
          </p:cNvCxnSpPr>
          <p:nvPr/>
        </p:nvCxnSpPr>
        <p:spPr>
          <a:xfrm rot="5400000">
            <a:off x="4063229" y="5264755"/>
            <a:ext cx="985998" cy="641094"/>
          </a:xfrm>
          <a:prstGeom prst="bentConnector3">
            <a:avLst>
              <a:gd name="adj1" fmla="val 98945"/>
            </a:avLst>
          </a:prstGeom>
          <a:ln w="12700">
            <a:solidFill>
              <a:srgbClr val="0083B9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Съединител: с чупка 41">
            <a:extLst>
              <a:ext uri="{FF2B5EF4-FFF2-40B4-BE49-F238E27FC236}">
                <a16:creationId xmlns:a16="http://schemas.microsoft.com/office/drawing/2014/main" id="{2669CCD4-86FD-AB4F-B26F-963C1C00619E}"/>
              </a:ext>
            </a:extLst>
          </p:cNvPr>
          <p:cNvCxnSpPr>
            <a:cxnSpLocks/>
          </p:cNvCxnSpPr>
          <p:nvPr/>
        </p:nvCxnSpPr>
        <p:spPr>
          <a:xfrm flipV="1">
            <a:off x="6426260" y="1490839"/>
            <a:ext cx="1638489" cy="295464"/>
          </a:xfrm>
          <a:prstGeom prst="bentConnector3">
            <a:avLst>
              <a:gd name="adj1" fmla="val 1945"/>
            </a:avLst>
          </a:prstGeom>
          <a:ln w="12700">
            <a:solidFill>
              <a:srgbClr val="1C906F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ъединител: с чупка 43">
            <a:extLst>
              <a:ext uri="{FF2B5EF4-FFF2-40B4-BE49-F238E27FC236}">
                <a16:creationId xmlns:a16="http://schemas.microsoft.com/office/drawing/2014/main" id="{0FFD940A-F53F-3A6E-C016-FFE9FF3A6C17}"/>
              </a:ext>
            </a:extLst>
          </p:cNvPr>
          <p:cNvCxnSpPr/>
          <p:nvPr/>
        </p:nvCxnSpPr>
        <p:spPr>
          <a:xfrm>
            <a:off x="7568212" y="2410883"/>
            <a:ext cx="1234000" cy="921600"/>
          </a:xfrm>
          <a:prstGeom prst="bentConnector3">
            <a:avLst>
              <a:gd name="adj1" fmla="val 64408"/>
            </a:avLst>
          </a:prstGeom>
          <a:ln w="12700">
            <a:solidFill>
              <a:srgbClr val="02A4AC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Съединител: с чупка 45">
            <a:extLst>
              <a:ext uri="{FF2B5EF4-FFF2-40B4-BE49-F238E27FC236}">
                <a16:creationId xmlns:a16="http://schemas.microsoft.com/office/drawing/2014/main" id="{46B6DDA1-ECAA-9C8D-C333-ECD7720E8DED}"/>
              </a:ext>
            </a:extLst>
          </p:cNvPr>
          <p:cNvCxnSpPr/>
          <p:nvPr/>
        </p:nvCxnSpPr>
        <p:spPr>
          <a:xfrm>
            <a:off x="7077467" y="4467103"/>
            <a:ext cx="1097391" cy="1068121"/>
          </a:xfrm>
          <a:prstGeom prst="bentConnector3">
            <a:avLst>
              <a:gd name="adj1" fmla="val 66202"/>
            </a:avLst>
          </a:prstGeom>
          <a:ln w="12700">
            <a:solidFill>
              <a:srgbClr val="0083B9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Овал 54">
            <a:extLst>
              <a:ext uri="{FF2B5EF4-FFF2-40B4-BE49-F238E27FC236}">
                <a16:creationId xmlns:a16="http://schemas.microsoft.com/office/drawing/2014/main" id="{86712BB0-8AFA-6F44-37BF-0C994D77FA5B}"/>
              </a:ext>
            </a:extLst>
          </p:cNvPr>
          <p:cNvSpPr/>
          <p:nvPr/>
        </p:nvSpPr>
        <p:spPr>
          <a:xfrm>
            <a:off x="1044562" y="1490839"/>
            <a:ext cx="504000" cy="504000"/>
          </a:xfrm>
          <a:prstGeom prst="ellipse">
            <a:avLst/>
          </a:prstGeom>
          <a:solidFill>
            <a:srgbClr val="1F6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2F0E2E79-6E3F-744E-0A77-0ECA8AEA755A}"/>
              </a:ext>
            </a:extLst>
          </p:cNvPr>
          <p:cNvSpPr/>
          <p:nvPr/>
        </p:nvSpPr>
        <p:spPr>
          <a:xfrm>
            <a:off x="324061" y="3043772"/>
            <a:ext cx="504000" cy="504000"/>
          </a:xfrm>
          <a:prstGeom prst="ellipse">
            <a:avLst/>
          </a:prstGeom>
          <a:solidFill>
            <a:srgbClr val="3A79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27BE4925-E651-F2D8-BEA2-0417DB30212F}"/>
              </a:ext>
            </a:extLst>
          </p:cNvPr>
          <p:cNvSpPr/>
          <p:nvPr/>
        </p:nvSpPr>
        <p:spPr>
          <a:xfrm>
            <a:off x="176744" y="4435832"/>
            <a:ext cx="504000" cy="504000"/>
          </a:xfrm>
          <a:prstGeom prst="ellipse">
            <a:avLst/>
          </a:prstGeom>
          <a:solidFill>
            <a:srgbClr val="1F67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FAB1C691-577C-E81C-84FA-C548C3EBFC93}"/>
              </a:ext>
            </a:extLst>
          </p:cNvPr>
          <p:cNvSpPr/>
          <p:nvPr/>
        </p:nvSpPr>
        <p:spPr>
          <a:xfrm>
            <a:off x="828061" y="5623894"/>
            <a:ext cx="504000" cy="504000"/>
          </a:xfrm>
          <a:prstGeom prst="ellipse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613E916E-2299-49B6-E29C-BF540307C152}"/>
              </a:ext>
            </a:extLst>
          </p:cNvPr>
          <p:cNvSpPr/>
          <p:nvPr/>
        </p:nvSpPr>
        <p:spPr>
          <a:xfrm>
            <a:off x="8253824" y="1259544"/>
            <a:ext cx="504000" cy="504000"/>
          </a:xfrm>
          <a:prstGeom prst="ellipse">
            <a:avLst/>
          </a:prstGeom>
          <a:solidFill>
            <a:srgbClr val="1C90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CE1824E1-4CDC-B402-E899-B364EF755E9C}"/>
              </a:ext>
            </a:extLst>
          </p:cNvPr>
          <p:cNvSpPr/>
          <p:nvPr/>
        </p:nvSpPr>
        <p:spPr>
          <a:xfrm>
            <a:off x="8963243" y="3079550"/>
            <a:ext cx="504000" cy="504000"/>
          </a:xfrm>
          <a:prstGeom prst="ellipse">
            <a:avLst/>
          </a:prstGeom>
          <a:solidFill>
            <a:srgbClr val="02A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62A6B045-5941-1271-7930-E411AC20D7FB}"/>
              </a:ext>
            </a:extLst>
          </p:cNvPr>
          <p:cNvSpPr/>
          <p:nvPr/>
        </p:nvSpPr>
        <p:spPr>
          <a:xfrm>
            <a:off x="8320033" y="5351967"/>
            <a:ext cx="504000" cy="504000"/>
          </a:xfrm>
          <a:prstGeom prst="ellipse">
            <a:avLst/>
          </a:prstGeom>
          <a:solidFill>
            <a:srgbClr val="0083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36" name="Графика 1035" descr="Книги">
            <a:extLst>
              <a:ext uri="{FF2B5EF4-FFF2-40B4-BE49-F238E27FC236}">
                <a16:creationId xmlns:a16="http://schemas.microsoft.com/office/drawing/2014/main" id="{4E895A51-4C9A-A282-67EA-92BBED7B23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5288" y="1558573"/>
            <a:ext cx="372119" cy="372119"/>
          </a:xfrm>
          <a:prstGeom prst="rect">
            <a:avLst/>
          </a:prstGeom>
        </p:spPr>
      </p:pic>
      <p:pic>
        <p:nvPicPr>
          <p:cNvPr id="1039" name="Графика 1038" descr="Заседателна зала">
            <a:extLst>
              <a:ext uri="{FF2B5EF4-FFF2-40B4-BE49-F238E27FC236}">
                <a16:creationId xmlns:a16="http://schemas.microsoft.com/office/drawing/2014/main" id="{38067EC8-8CE1-B37D-660A-A28A9C089A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5903" y="5611812"/>
            <a:ext cx="528164" cy="528164"/>
          </a:xfrm>
          <a:prstGeom prst="rect">
            <a:avLst/>
          </a:prstGeom>
        </p:spPr>
      </p:pic>
      <p:pic>
        <p:nvPicPr>
          <p:cNvPr id="1041" name="Графика 1040" descr="Ръкостискане">
            <a:extLst>
              <a:ext uri="{FF2B5EF4-FFF2-40B4-BE49-F238E27FC236}">
                <a16:creationId xmlns:a16="http://schemas.microsoft.com/office/drawing/2014/main" id="{37A48768-1FAB-5B2C-A3AC-F1597CE3D6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1270" y="4444244"/>
            <a:ext cx="528164" cy="528164"/>
          </a:xfrm>
          <a:prstGeom prst="rect">
            <a:avLst/>
          </a:prstGeom>
        </p:spPr>
      </p:pic>
      <p:pic>
        <p:nvPicPr>
          <p:cNvPr id="1044" name="Графика 1043" descr="Цел">
            <a:extLst>
              <a:ext uri="{FF2B5EF4-FFF2-40B4-BE49-F238E27FC236}">
                <a16:creationId xmlns:a16="http://schemas.microsoft.com/office/drawing/2014/main" id="{15CD0FCC-32D9-868A-5DCF-83D0F6BE75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58088" y="3067468"/>
            <a:ext cx="528164" cy="528164"/>
          </a:xfrm>
          <a:prstGeom prst="rect">
            <a:avLst/>
          </a:prstGeom>
        </p:spPr>
      </p:pic>
      <p:pic>
        <p:nvPicPr>
          <p:cNvPr id="1049" name="Графика 1048" descr="Растение">
            <a:extLst>
              <a:ext uri="{FF2B5EF4-FFF2-40B4-BE49-F238E27FC236}">
                <a16:creationId xmlns:a16="http://schemas.microsoft.com/office/drawing/2014/main" id="{20E9550A-C7A4-6F89-D0C4-8C17F14C3E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18491" y="1239173"/>
            <a:ext cx="528164" cy="528164"/>
          </a:xfrm>
          <a:prstGeom prst="rect">
            <a:avLst/>
          </a:prstGeom>
        </p:spPr>
      </p:pic>
      <p:pic>
        <p:nvPicPr>
          <p:cNvPr id="1051" name="Графика 1050" descr="Планини">
            <a:extLst>
              <a:ext uri="{FF2B5EF4-FFF2-40B4-BE49-F238E27FC236}">
                <a16:creationId xmlns:a16="http://schemas.microsoft.com/office/drawing/2014/main" id="{0BDD406B-3D7D-70B5-7BB7-A48F6257BDF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53466" y="5331805"/>
            <a:ext cx="462253" cy="462253"/>
          </a:xfrm>
          <a:prstGeom prst="rect">
            <a:avLst/>
          </a:prstGeom>
        </p:spPr>
      </p:pic>
      <p:pic>
        <p:nvPicPr>
          <p:cNvPr id="1054" name="Графика 1053" descr="Набелязана аудитория">
            <a:extLst>
              <a:ext uri="{FF2B5EF4-FFF2-40B4-BE49-F238E27FC236}">
                <a16:creationId xmlns:a16="http://schemas.microsoft.com/office/drawing/2014/main" id="{09E35BFD-434E-84F1-8157-424CC75F913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52740" y="3074395"/>
            <a:ext cx="439103" cy="439103"/>
          </a:xfrm>
          <a:prstGeom prst="rect">
            <a:avLst/>
          </a:prstGeom>
        </p:spPr>
      </p:pic>
      <p:pic>
        <p:nvPicPr>
          <p:cNvPr id="2050" name="Picture 2" descr="fire bp, spark , explosion - GIF เคลื่อนไหวฟรี - PicMix">
            <a:extLst>
              <a:ext uri="{FF2B5EF4-FFF2-40B4-BE49-F238E27FC236}">
                <a16:creationId xmlns:a16="http://schemas.microsoft.com/office/drawing/2014/main" id="{DD84A660-0078-BB03-FECD-CF7BE599A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247" y="1568857"/>
            <a:ext cx="2438484" cy="276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5" name="Правоъгълник 1064">
            <a:extLst>
              <a:ext uri="{FF2B5EF4-FFF2-40B4-BE49-F238E27FC236}">
                <a16:creationId xmlns:a16="http://schemas.microsoft.com/office/drawing/2014/main" id="{D9E96F3D-DAC5-BA1C-9D2F-FB09D1396D14}"/>
              </a:ext>
            </a:extLst>
          </p:cNvPr>
          <p:cNvSpPr/>
          <p:nvPr/>
        </p:nvSpPr>
        <p:spPr>
          <a:xfrm>
            <a:off x="-3516" y="0"/>
            <a:ext cx="12271715" cy="6858000"/>
          </a:xfrm>
          <a:prstGeom prst="rect">
            <a:avLst/>
          </a:prstGeom>
          <a:solidFill>
            <a:schemeClr val="dk1">
              <a:alpha val="7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68" name="Картина 1067">
            <a:extLst>
              <a:ext uri="{FF2B5EF4-FFF2-40B4-BE49-F238E27FC236}">
                <a16:creationId xmlns:a16="http://schemas.microsoft.com/office/drawing/2014/main" id="{E754377C-87CE-8BB8-1363-B54CBA3C613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6183264" y="0"/>
            <a:ext cx="6012914" cy="6858000"/>
          </a:xfrm>
          <a:prstGeom prst="rect">
            <a:avLst/>
          </a:prstGeom>
        </p:spPr>
      </p:pic>
      <p:sp>
        <p:nvSpPr>
          <p:cNvPr id="1072" name="Балонче за мисъл: облак 1071">
            <a:extLst>
              <a:ext uri="{FF2B5EF4-FFF2-40B4-BE49-F238E27FC236}">
                <a16:creationId xmlns:a16="http://schemas.microsoft.com/office/drawing/2014/main" id="{57F2CCEB-9EC5-5D6C-04D6-55D66926AE48}"/>
              </a:ext>
            </a:extLst>
          </p:cNvPr>
          <p:cNvSpPr/>
          <p:nvPr/>
        </p:nvSpPr>
        <p:spPr>
          <a:xfrm>
            <a:off x="681382" y="1770982"/>
            <a:ext cx="5121114" cy="3166884"/>
          </a:xfrm>
          <a:prstGeom prst="cloudCallout">
            <a:avLst>
              <a:gd name="adj1" fmla="val 94632"/>
              <a:gd name="adj2" fmla="val -54439"/>
            </a:avLst>
          </a:prstGeom>
          <a:solidFill>
            <a:srgbClr val="0083B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600" b="1" dirty="0">
                <a:solidFill>
                  <a:schemeClr val="bg1"/>
                </a:solidFill>
                <a:effectLst>
                  <a:outerShdw blurRad="152400" dist="1524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</a:rPr>
              <a:t>Успешна </a:t>
            </a:r>
          </a:p>
          <a:p>
            <a:pPr algn="ctr"/>
            <a:r>
              <a:rPr lang="bg-BG" sz="3600" b="1" dirty="0">
                <a:solidFill>
                  <a:schemeClr val="bg1"/>
                </a:solidFill>
                <a:effectLst>
                  <a:outerShdw blurRad="152400" dist="1524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</a:rPr>
              <a:t>интеграция </a:t>
            </a:r>
          </a:p>
          <a:p>
            <a:pPr algn="ctr"/>
            <a:r>
              <a:rPr lang="bg-BG" sz="3600" b="1" dirty="0">
                <a:solidFill>
                  <a:schemeClr val="bg1"/>
                </a:solidFill>
                <a:effectLst>
                  <a:outerShdw blurRad="152400" dist="1524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Calibri" panose="020F0502020204030204" pitchFamily="34" charset="0"/>
              </a:rPr>
              <a:t>в живота! </a:t>
            </a:r>
            <a:endParaRPr lang="bg-BG" sz="3600" b="1" dirty="0">
              <a:solidFill>
                <a:schemeClr val="bg1"/>
              </a:solidFill>
              <a:effectLst>
                <a:outerShdw blurRad="152400" dist="152400" algn="l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</a:endParaRPr>
          </a:p>
          <a:p>
            <a:pPr algn="ctr"/>
            <a:endParaRPr lang="bg-BG" dirty="0"/>
          </a:p>
        </p:txBody>
      </p:sp>
      <p:pic>
        <p:nvPicPr>
          <p:cNvPr id="1074" name="Picture 2" descr="Premium Photo | Robot and cyborg development for future. 3d render.  Isolated on white background">
            <a:extLst>
              <a:ext uri="{FF2B5EF4-FFF2-40B4-BE49-F238E27FC236}">
                <a16:creationId xmlns:a16="http://schemas.microsoft.com/office/drawing/2014/main" id="{97F6E9BC-05E1-251E-9117-C8D99AECC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091" b="97561" l="4633" r="94888">
                        <a14:foregroundMark x1="57987" y1="5749" x2="57987" y2="5749"/>
                        <a14:foregroundMark x1="54952" y1="2091" x2="54952" y2="2091"/>
                        <a14:foregroundMark x1="50160" y1="97735" x2="64537" y2="86237"/>
                        <a14:foregroundMark x1="7029" y1="39024" x2="7029" y2="39024"/>
                        <a14:foregroundMark x1="6230" y1="35714" x2="6230" y2="35714"/>
                        <a14:foregroundMark x1="4952" y1="37456" x2="4952" y2="37456"/>
                        <a14:foregroundMark x1="90735" y1="93728" x2="90735" y2="93728"/>
                        <a14:foregroundMark x1="94888" y1="96167" x2="94888" y2="9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6081533" y="3093601"/>
            <a:ext cx="6025231" cy="5524732"/>
          </a:xfrm>
          <a:prstGeom prst="rect">
            <a:avLst/>
          </a:prstGeom>
          <a:noFill/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435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1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750" fill="hold"/>
                                        <p:tgtEl>
                                          <p:spTgt spid="1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1065" grpId="0" animBg="1"/>
      <p:bldP spid="107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A2D30-1BB0-613D-A2D9-EFA2BA091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>
            <a:extLst>
              <a:ext uri="{FF2B5EF4-FFF2-40B4-BE49-F238E27FC236}">
                <a16:creationId xmlns:a16="http://schemas.microsoft.com/office/drawing/2014/main" id="{1C0F13B4-3E14-AF75-5C96-2F75B69AFE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23900">
              <a:schemeClr val="accent6">
                <a:lumMod val="50000"/>
                <a:alpha val="58000"/>
              </a:schemeClr>
            </a:inn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61" name="Картина 1060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F375E584-0773-6802-86AB-C8CBB03F7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27" t="-63217" r="50442" b="100000"/>
          <a:stretch>
            <a:fillRect/>
          </a:stretch>
        </p:blipFill>
        <p:spPr bwMode="auto">
          <a:xfrm>
            <a:off x="6030657" y="-1594516"/>
            <a:ext cx="45719" cy="2804959"/>
          </a:xfrm>
          <a:custGeom>
            <a:avLst/>
            <a:gdLst>
              <a:gd name="connsiteX0" fmla="*/ 0 w 45719"/>
              <a:gd name="connsiteY0" fmla="*/ 0 h 2804959"/>
              <a:gd name="connsiteX1" fmla="*/ 45719 w 45719"/>
              <a:gd name="connsiteY1" fmla="*/ 0 h 2804959"/>
              <a:gd name="connsiteX2" fmla="*/ 45719 w 45719"/>
              <a:gd name="connsiteY2" fmla="*/ 2804959 h 2804959"/>
              <a:gd name="connsiteX3" fmla="*/ 0 w 45719"/>
              <a:gd name="connsiteY3" fmla="*/ 2804959 h 2804959"/>
              <a:gd name="connsiteX4" fmla="*/ 0 w 45719"/>
              <a:gd name="connsiteY4" fmla="*/ 0 h 280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2804959">
                <a:moveTo>
                  <a:pt x="0" y="0"/>
                </a:moveTo>
                <a:lnTo>
                  <a:pt x="45719" y="0"/>
                </a:lnTo>
                <a:lnTo>
                  <a:pt x="45719" y="2804959"/>
                </a:lnTo>
                <a:lnTo>
                  <a:pt x="0" y="2804959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Картина 1059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0DC00094-1C95-5317-CAA9-7C319DEF4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-6052" r="33641" b="100000"/>
          <a:stretch>
            <a:fillRect/>
          </a:stretch>
        </p:blipFill>
        <p:spPr bwMode="auto">
          <a:xfrm>
            <a:off x="10084476" y="2309601"/>
            <a:ext cx="35352" cy="213489"/>
          </a:xfrm>
          <a:custGeom>
            <a:avLst/>
            <a:gdLst>
              <a:gd name="connsiteX0" fmla="*/ 0 w 45719"/>
              <a:gd name="connsiteY0" fmla="*/ 0 h 268530"/>
              <a:gd name="connsiteX1" fmla="*/ 45719 w 45719"/>
              <a:gd name="connsiteY1" fmla="*/ 0 h 268530"/>
              <a:gd name="connsiteX2" fmla="*/ 45719 w 45719"/>
              <a:gd name="connsiteY2" fmla="*/ 268530 h 268530"/>
              <a:gd name="connsiteX3" fmla="*/ 0 w 45719"/>
              <a:gd name="connsiteY3" fmla="*/ 268530 h 268530"/>
              <a:gd name="connsiteX4" fmla="*/ 0 w 45719"/>
              <a:gd name="connsiteY4" fmla="*/ 0 h 268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268530">
                <a:moveTo>
                  <a:pt x="0" y="0"/>
                </a:moveTo>
                <a:lnTo>
                  <a:pt x="45719" y="0"/>
                </a:lnTo>
                <a:lnTo>
                  <a:pt x="45719" y="268530"/>
                </a:lnTo>
                <a:lnTo>
                  <a:pt x="0" y="26853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2" name="Картина 1091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618F0153-1714-7C8B-F684-FA74F7100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0411" t="63281" r="100000" b="35689"/>
          <a:stretch>
            <a:fillRect/>
          </a:stretch>
        </p:blipFill>
        <p:spPr bwMode="auto">
          <a:xfrm>
            <a:off x="7431210" y="5506872"/>
            <a:ext cx="700301" cy="36348"/>
          </a:xfrm>
          <a:custGeom>
            <a:avLst/>
            <a:gdLst>
              <a:gd name="connsiteX0" fmla="*/ 0 w 905646"/>
              <a:gd name="connsiteY0" fmla="*/ 0 h 45719"/>
              <a:gd name="connsiteX1" fmla="*/ 905646 w 905646"/>
              <a:gd name="connsiteY1" fmla="*/ 0 h 45719"/>
              <a:gd name="connsiteX2" fmla="*/ 905646 w 905646"/>
              <a:gd name="connsiteY2" fmla="*/ 45719 h 45719"/>
              <a:gd name="connsiteX3" fmla="*/ 0 w 905646"/>
              <a:gd name="connsiteY3" fmla="*/ 45719 h 45719"/>
              <a:gd name="connsiteX4" fmla="*/ 0 w 905646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5646" h="45719">
                <a:moveTo>
                  <a:pt x="0" y="0"/>
                </a:moveTo>
                <a:lnTo>
                  <a:pt x="905646" y="0"/>
                </a:lnTo>
                <a:lnTo>
                  <a:pt x="905646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Картина 104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1B229472-B96A-528E-86C1-B081B8BD9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100001" r="33641" b="-34944"/>
          <a:stretch>
            <a:fillRect/>
          </a:stretch>
        </p:blipFill>
        <p:spPr bwMode="auto">
          <a:xfrm>
            <a:off x="10189696" y="6263803"/>
            <a:ext cx="39595" cy="1344396"/>
          </a:xfrm>
          <a:custGeom>
            <a:avLst/>
            <a:gdLst>
              <a:gd name="connsiteX0" fmla="*/ 0 w 45719"/>
              <a:gd name="connsiteY0" fmla="*/ 0 h 1550437"/>
              <a:gd name="connsiteX1" fmla="*/ 45719 w 45719"/>
              <a:gd name="connsiteY1" fmla="*/ 0 h 1550437"/>
              <a:gd name="connsiteX2" fmla="*/ 45719 w 45719"/>
              <a:gd name="connsiteY2" fmla="*/ 1550437 h 1550437"/>
              <a:gd name="connsiteX3" fmla="*/ 0 w 45719"/>
              <a:gd name="connsiteY3" fmla="*/ 1550437 h 1550437"/>
              <a:gd name="connsiteX4" fmla="*/ 0 w 45719"/>
              <a:gd name="connsiteY4" fmla="*/ 0 h 155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1550437">
                <a:moveTo>
                  <a:pt x="0" y="0"/>
                </a:moveTo>
                <a:lnTo>
                  <a:pt x="45719" y="0"/>
                </a:lnTo>
                <a:lnTo>
                  <a:pt x="45719" y="1550437"/>
                </a:lnTo>
                <a:lnTo>
                  <a:pt x="0" y="1550437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Картина 1030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CC3804EF-9A21-C095-9E40-B40706867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60" t="100000" r="67910" b="-27280"/>
          <a:stretch>
            <a:fillRect/>
          </a:stretch>
        </p:blipFill>
        <p:spPr bwMode="auto">
          <a:xfrm>
            <a:off x="8872785" y="6263803"/>
            <a:ext cx="39595" cy="1049586"/>
          </a:xfrm>
          <a:custGeom>
            <a:avLst/>
            <a:gdLst>
              <a:gd name="connsiteX0" fmla="*/ 0 w 45719"/>
              <a:gd name="connsiteY0" fmla="*/ 0 h 1210443"/>
              <a:gd name="connsiteX1" fmla="*/ 45719 w 45719"/>
              <a:gd name="connsiteY1" fmla="*/ 0 h 1210443"/>
              <a:gd name="connsiteX2" fmla="*/ 45719 w 45719"/>
              <a:gd name="connsiteY2" fmla="*/ 1210443 h 1210443"/>
              <a:gd name="connsiteX3" fmla="*/ 0 w 45719"/>
              <a:gd name="connsiteY3" fmla="*/ 1210443 h 1210443"/>
              <a:gd name="connsiteX4" fmla="*/ 0 w 45719"/>
              <a:gd name="connsiteY4" fmla="*/ 0 h 121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1210443">
                <a:moveTo>
                  <a:pt x="0" y="0"/>
                </a:moveTo>
                <a:lnTo>
                  <a:pt x="45719" y="0"/>
                </a:lnTo>
                <a:lnTo>
                  <a:pt x="45719" y="1210443"/>
                </a:lnTo>
                <a:lnTo>
                  <a:pt x="0" y="1210443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Картина 1044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2F35D429-8803-3908-7C37-9FE0B81C7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940" b="65306"/>
          <a:stretch>
            <a:fillRect/>
          </a:stretch>
        </p:blipFill>
        <p:spPr bwMode="auto">
          <a:xfrm>
            <a:off x="7679213" y="2416345"/>
            <a:ext cx="1193574" cy="1334821"/>
          </a:xfrm>
          <a:custGeom>
            <a:avLst/>
            <a:gdLst>
              <a:gd name="connsiteX0" fmla="*/ 0 w 1378147"/>
              <a:gd name="connsiteY0" fmla="*/ 0 h 1539394"/>
              <a:gd name="connsiteX1" fmla="*/ 1378147 w 1378147"/>
              <a:gd name="connsiteY1" fmla="*/ 0 h 1539394"/>
              <a:gd name="connsiteX2" fmla="*/ 1378147 w 1378147"/>
              <a:gd name="connsiteY2" fmla="*/ 1539394 h 1539394"/>
              <a:gd name="connsiteX3" fmla="*/ 0 w 1378147"/>
              <a:gd name="connsiteY3" fmla="*/ 1539394 h 1539394"/>
              <a:gd name="connsiteX4" fmla="*/ 0 w 1378147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8147" h="1539394">
                <a:moveTo>
                  <a:pt x="0" y="0"/>
                </a:moveTo>
                <a:lnTo>
                  <a:pt x="1378147" y="0"/>
                </a:lnTo>
                <a:lnTo>
                  <a:pt x="1378147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" name="Картина 1068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7D216313-48C6-7161-8A08-9EC3DEE1E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t="34694" r="34671" b="64276"/>
          <a:stretch>
            <a:fillRect/>
          </a:stretch>
        </p:blipFill>
        <p:spPr bwMode="auto">
          <a:xfrm>
            <a:off x="9583642" y="3751165"/>
            <a:ext cx="606052" cy="39644"/>
          </a:xfrm>
          <a:custGeom>
            <a:avLst/>
            <a:gdLst>
              <a:gd name="connsiteX0" fmla="*/ 0 w 699772"/>
              <a:gd name="connsiteY0" fmla="*/ 0 h 45720"/>
              <a:gd name="connsiteX1" fmla="*/ 699772 w 699772"/>
              <a:gd name="connsiteY1" fmla="*/ 0 h 45720"/>
              <a:gd name="connsiteX2" fmla="*/ 699772 w 699772"/>
              <a:gd name="connsiteY2" fmla="*/ 45720 h 45720"/>
              <a:gd name="connsiteX3" fmla="*/ 0 w 699772"/>
              <a:gd name="connsiteY3" fmla="*/ 45720 h 45720"/>
              <a:gd name="connsiteX4" fmla="*/ 0 w 699772"/>
              <a:gd name="connsiteY4" fmla="*/ 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772" h="45720">
                <a:moveTo>
                  <a:pt x="0" y="0"/>
                </a:moveTo>
                <a:lnTo>
                  <a:pt x="699772" y="0"/>
                </a:lnTo>
                <a:lnTo>
                  <a:pt x="699772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Картина 1065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7D52DF49-76C0-2CCE-0112-9C429B520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t="77779" r="49980" b="22000"/>
          <a:stretch>
            <a:fillRect/>
          </a:stretch>
        </p:blipFill>
        <p:spPr bwMode="auto">
          <a:xfrm>
            <a:off x="9583641" y="5408836"/>
            <a:ext cx="17757" cy="8483"/>
          </a:xfrm>
          <a:custGeom>
            <a:avLst/>
            <a:gdLst>
              <a:gd name="connsiteX0" fmla="*/ 3 w 20503"/>
              <a:gd name="connsiteY0" fmla="*/ 0 h 9784"/>
              <a:gd name="connsiteX1" fmla="*/ 20503 w 20503"/>
              <a:gd name="connsiteY1" fmla="*/ 0 h 9784"/>
              <a:gd name="connsiteX2" fmla="*/ 0 w 20503"/>
              <a:gd name="connsiteY2" fmla="*/ 9784 h 9784"/>
              <a:gd name="connsiteX3" fmla="*/ 0 w 20503"/>
              <a:gd name="connsiteY3" fmla="*/ 6 h 9784"/>
              <a:gd name="connsiteX4" fmla="*/ 3 w 20503"/>
              <a:gd name="connsiteY4" fmla="*/ 6 h 9784"/>
              <a:gd name="connsiteX5" fmla="*/ 3 w 20503"/>
              <a:gd name="connsiteY5" fmla="*/ 0 h 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03" h="9784">
                <a:moveTo>
                  <a:pt x="3" y="0"/>
                </a:moveTo>
                <a:lnTo>
                  <a:pt x="20503" y="0"/>
                </a:lnTo>
                <a:lnTo>
                  <a:pt x="0" y="9784"/>
                </a:lnTo>
                <a:lnTo>
                  <a:pt x="0" y="6"/>
                </a:lnTo>
                <a:lnTo>
                  <a:pt x="3" y="6"/>
                </a:lnTo>
                <a:lnTo>
                  <a:pt x="3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Картина 1063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6E5B452C-AD0D-2652-D0C3-40DCA29C2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59" t="77779" r="33120" b="21190"/>
          <a:stretch>
            <a:fillRect/>
          </a:stretch>
        </p:blipFill>
        <p:spPr bwMode="auto">
          <a:xfrm>
            <a:off x="10229291" y="5408837"/>
            <a:ext cx="20008" cy="39646"/>
          </a:xfrm>
          <a:custGeom>
            <a:avLst/>
            <a:gdLst>
              <a:gd name="connsiteX0" fmla="*/ 0 w 23103"/>
              <a:gd name="connsiteY0" fmla="*/ 0 h 45721"/>
              <a:gd name="connsiteX1" fmla="*/ 23103 w 23103"/>
              <a:gd name="connsiteY1" fmla="*/ 0 h 45721"/>
              <a:gd name="connsiteX2" fmla="*/ 23103 w 23103"/>
              <a:gd name="connsiteY2" fmla="*/ 45721 h 45721"/>
              <a:gd name="connsiteX3" fmla="*/ 0 w 23103"/>
              <a:gd name="connsiteY3" fmla="*/ 45721 h 45721"/>
              <a:gd name="connsiteX4" fmla="*/ 0 w 23103"/>
              <a:gd name="connsiteY4" fmla="*/ 0 h 45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03" h="45721">
                <a:moveTo>
                  <a:pt x="0" y="0"/>
                </a:moveTo>
                <a:lnTo>
                  <a:pt x="23103" y="0"/>
                </a:lnTo>
                <a:lnTo>
                  <a:pt x="23103" y="45721"/>
                </a:lnTo>
                <a:lnTo>
                  <a:pt x="0" y="45721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Картина 1058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A606B732-4718-9432-0BC1-2514F90CD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r="51473" b="65306"/>
          <a:stretch>
            <a:fillRect/>
          </a:stretch>
        </p:blipFill>
        <p:spPr bwMode="auto">
          <a:xfrm>
            <a:off x="8912381" y="2416345"/>
            <a:ext cx="631667" cy="1334821"/>
          </a:xfrm>
          <a:custGeom>
            <a:avLst/>
            <a:gdLst>
              <a:gd name="connsiteX0" fmla="*/ 0 w 729347"/>
              <a:gd name="connsiteY0" fmla="*/ 0 h 1539394"/>
              <a:gd name="connsiteX1" fmla="*/ 729347 w 729347"/>
              <a:gd name="connsiteY1" fmla="*/ 0 h 1539394"/>
              <a:gd name="connsiteX2" fmla="*/ 729347 w 729347"/>
              <a:gd name="connsiteY2" fmla="*/ 1539394 h 1539394"/>
              <a:gd name="connsiteX3" fmla="*/ 0 w 729347"/>
              <a:gd name="connsiteY3" fmla="*/ 1539394 h 1539394"/>
              <a:gd name="connsiteX4" fmla="*/ 0 w 729347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347" h="1539394">
                <a:moveTo>
                  <a:pt x="0" y="0"/>
                </a:moveTo>
                <a:lnTo>
                  <a:pt x="729347" y="0"/>
                </a:lnTo>
                <a:lnTo>
                  <a:pt x="729347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Картина 1057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3CD5B9BA-67D5-5C4B-7A68-B827E098F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r="34671" b="65306"/>
          <a:stretch>
            <a:fillRect/>
          </a:stretch>
        </p:blipFill>
        <p:spPr bwMode="auto">
          <a:xfrm>
            <a:off x="9583642" y="2416345"/>
            <a:ext cx="606052" cy="1334821"/>
          </a:xfrm>
          <a:custGeom>
            <a:avLst/>
            <a:gdLst>
              <a:gd name="connsiteX0" fmla="*/ 0 w 699772"/>
              <a:gd name="connsiteY0" fmla="*/ 0 h 1539394"/>
              <a:gd name="connsiteX1" fmla="*/ 699772 w 699772"/>
              <a:gd name="connsiteY1" fmla="*/ 0 h 1539394"/>
              <a:gd name="connsiteX2" fmla="*/ 699772 w 699772"/>
              <a:gd name="connsiteY2" fmla="*/ 1539394 h 1539394"/>
              <a:gd name="connsiteX3" fmla="*/ 0 w 699772"/>
              <a:gd name="connsiteY3" fmla="*/ 1539394 h 1539394"/>
              <a:gd name="connsiteX4" fmla="*/ 0 w 699772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772" h="1539394">
                <a:moveTo>
                  <a:pt x="0" y="0"/>
                </a:moveTo>
                <a:lnTo>
                  <a:pt x="699772" y="0"/>
                </a:lnTo>
                <a:lnTo>
                  <a:pt x="699772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Картина 105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99ED95BB-3E55-51A7-D20D-BF91C7C8A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59" b="65306"/>
          <a:stretch>
            <a:fillRect/>
          </a:stretch>
        </p:blipFill>
        <p:spPr bwMode="auto">
          <a:xfrm>
            <a:off x="10229291" y="2416345"/>
            <a:ext cx="1292778" cy="1334821"/>
          </a:xfrm>
          <a:custGeom>
            <a:avLst/>
            <a:gdLst>
              <a:gd name="connsiteX0" fmla="*/ 0 w 1492691"/>
              <a:gd name="connsiteY0" fmla="*/ 0 h 1539394"/>
              <a:gd name="connsiteX1" fmla="*/ 1492691 w 1492691"/>
              <a:gd name="connsiteY1" fmla="*/ 0 h 1539394"/>
              <a:gd name="connsiteX2" fmla="*/ 1492691 w 1492691"/>
              <a:gd name="connsiteY2" fmla="*/ 1539394 h 1539394"/>
              <a:gd name="connsiteX3" fmla="*/ 0 w 1492691"/>
              <a:gd name="connsiteY3" fmla="*/ 1539394 h 1539394"/>
              <a:gd name="connsiteX4" fmla="*/ 0 w 1492691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2691" h="1539394">
                <a:moveTo>
                  <a:pt x="0" y="0"/>
                </a:moveTo>
                <a:lnTo>
                  <a:pt x="1492691" y="0"/>
                </a:lnTo>
                <a:lnTo>
                  <a:pt x="1492691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Картина 1055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D2130559-EF7A-4E60-CF2B-A5E836B8B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27" t="34694" r="50442" b="64276"/>
          <a:stretch>
            <a:fillRect/>
          </a:stretch>
        </p:blipFill>
        <p:spPr bwMode="auto">
          <a:xfrm>
            <a:off x="9544047" y="3751165"/>
            <a:ext cx="39595" cy="39644"/>
          </a:xfrm>
          <a:custGeom>
            <a:avLst/>
            <a:gdLst>
              <a:gd name="connsiteX0" fmla="*/ 0 w 45719"/>
              <a:gd name="connsiteY0" fmla="*/ 0 h 45720"/>
              <a:gd name="connsiteX1" fmla="*/ 45719 w 45719"/>
              <a:gd name="connsiteY1" fmla="*/ 0 h 45720"/>
              <a:gd name="connsiteX2" fmla="*/ 45719 w 45719"/>
              <a:gd name="connsiteY2" fmla="*/ 45720 h 45720"/>
              <a:gd name="connsiteX3" fmla="*/ 0 w 45719"/>
              <a:gd name="connsiteY3" fmla="*/ 45720 h 45720"/>
              <a:gd name="connsiteX4" fmla="*/ 0 w 45719"/>
              <a:gd name="connsiteY4" fmla="*/ 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45720">
                <a:moveTo>
                  <a:pt x="0" y="0"/>
                </a:moveTo>
                <a:lnTo>
                  <a:pt x="45719" y="0"/>
                </a:lnTo>
                <a:lnTo>
                  <a:pt x="45719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Картина 1054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94F7B4DD-8A5B-5C58-7DF4-4EB793B33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34694" r="33641" b="64276"/>
          <a:stretch>
            <a:fillRect/>
          </a:stretch>
        </p:blipFill>
        <p:spPr bwMode="auto">
          <a:xfrm>
            <a:off x="10189696" y="3751165"/>
            <a:ext cx="39595" cy="39644"/>
          </a:xfrm>
          <a:custGeom>
            <a:avLst/>
            <a:gdLst>
              <a:gd name="connsiteX0" fmla="*/ 0 w 45719"/>
              <a:gd name="connsiteY0" fmla="*/ 0 h 45720"/>
              <a:gd name="connsiteX1" fmla="*/ 45719 w 45719"/>
              <a:gd name="connsiteY1" fmla="*/ 0 h 45720"/>
              <a:gd name="connsiteX2" fmla="*/ 45719 w 45719"/>
              <a:gd name="connsiteY2" fmla="*/ 45720 h 45720"/>
              <a:gd name="connsiteX3" fmla="*/ 0 w 45719"/>
              <a:gd name="connsiteY3" fmla="*/ 45720 h 45720"/>
              <a:gd name="connsiteX4" fmla="*/ 0 w 45719"/>
              <a:gd name="connsiteY4" fmla="*/ 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45720">
                <a:moveTo>
                  <a:pt x="0" y="0"/>
                </a:moveTo>
                <a:lnTo>
                  <a:pt x="45719" y="0"/>
                </a:lnTo>
                <a:lnTo>
                  <a:pt x="45719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Картина 1052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92AD4369-FD1D-22EB-7EC2-12720DA39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t="35724" r="34671" b="22221"/>
          <a:stretch>
            <a:fillRect/>
          </a:stretch>
        </p:blipFill>
        <p:spPr bwMode="auto">
          <a:xfrm>
            <a:off x="9583642" y="3790809"/>
            <a:ext cx="606052" cy="1618026"/>
          </a:xfrm>
          <a:custGeom>
            <a:avLst/>
            <a:gdLst>
              <a:gd name="connsiteX0" fmla="*/ 0 w 699772"/>
              <a:gd name="connsiteY0" fmla="*/ 0 h 1866003"/>
              <a:gd name="connsiteX1" fmla="*/ 699772 w 699772"/>
              <a:gd name="connsiteY1" fmla="*/ 0 h 1866003"/>
              <a:gd name="connsiteX2" fmla="*/ 699772 w 699772"/>
              <a:gd name="connsiteY2" fmla="*/ 1866003 h 1866003"/>
              <a:gd name="connsiteX3" fmla="*/ 20500 w 699772"/>
              <a:gd name="connsiteY3" fmla="*/ 1866003 h 1866003"/>
              <a:gd name="connsiteX4" fmla="*/ 0 w 699772"/>
              <a:gd name="connsiteY4" fmla="*/ 1866003 h 1866003"/>
              <a:gd name="connsiteX5" fmla="*/ 0 w 699772"/>
              <a:gd name="connsiteY5" fmla="*/ 0 h 1866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772" h="1866003">
                <a:moveTo>
                  <a:pt x="0" y="0"/>
                </a:moveTo>
                <a:lnTo>
                  <a:pt x="699772" y="0"/>
                </a:lnTo>
                <a:lnTo>
                  <a:pt x="699772" y="1866003"/>
                </a:lnTo>
                <a:lnTo>
                  <a:pt x="20500" y="1866003"/>
                </a:lnTo>
                <a:lnTo>
                  <a:pt x="0" y="1866003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" name="Картина 1125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9CBA154B-F218-49B3-2573-716DFA7F2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791" t="35724" b="-1"/>
          <a:stretch>
            <a:fillRect/>
          </a:stretch>
        </p:blipFill>
        <p:spPr bwMode="auto">
          <a:xfrm>
            <a:off x="10092175" y="3790809"/>
            <a:ext cx="1429894" cy="2472992"/>
          </a:xfrm>
          <a:custGeom>
            <a:avLst/>
            <a:gdLst>
              <a:gd name="connsiteX0" fmla="*/ 158322 w 1651013"/>
              <a:gd name="connsiteY0" fmla="*/ 0 h 2852001"/>
              <a:gd name="connsiteX1" fmla="*/ 1651013 w 1651013"/>
              <a:gd name="connsiteY1" fmla="*/ 0 h 2852001"/>
              <a:gd name="connsiteX2" fmla="*/ 1651013 w 1651013"/>
              <a:gd name="connsiteY2" fmla="*/ 2852001 h 2852001"/>
              <a:gd name="connsiteX3" fmla="*/ 158322 w 1651013"/>
              <a:gd name="connsiteY3" fmla="*/ 2852001 h 2852001"/>
              <a:gd name="connsiteX4" fmla="*/ 158322 w 1651013"/>
              <a:gd name="connsiteY4" fmla="*/ 1911724 h 2852001"/>
              <a:gd name="connsiteX5" fmla="*/ 181425 w 1651013"/>
              <a:gd name="connsiteY5" fmla="*/ 1911724 h 2852001"/>
              <a:gd name="connsiteX6" fmla="*/ 181425 w 1651013"/>
              <a:gd name="connsiteY6" fmla="*/ 1866003 h 2852001"/>
              <a:gd name="connsiteX7" fmla="*/ 158322 w 1651013"/>
              <a:gd name="connsiteY7" fmla="*/ 1866003 h 2852001"/>
              <a:gd name="connsiteX8" fmla="*/ 158322 w 1651013"/>
              <a:gd name="connsiteY8" fmla="*/ 1594195 h 2852001"/>
              <a:gd name="connsiteX9" fmla="*/ 126000 w 1651013"/>
              <a:gd name="connsiteY9" fmla="*/ 1600720 h 2852001"/>
              <a:gd name="connsiteX10" fmla="*/ 0 w 1651013"/>
              <a:gd name="connsiteY10" fmla="*/ 1474720 h 2852001"/>
              <a:gd name="connsiteX11" fmla="*/ 126000 w 1651013"/>
              <a:gd name="connsiteY11" fmla="*/ 1348720 h 2852001"/>
              <a:gd name="connsiteX12" fmla="*/ 158322 w 1651013"/>
              <a:gd name="connsiteY12" fmla="*/ 1355246 h 285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51013" h="2852001">
                <a:moveTo>
                  <a:pt x="158322" y="0"/>
                </a:moveTo>
                <a:lnTo>
                  <a:pt x="1651013" y="0"/>
                </a:lnTo>
                <a:lnTo>
                  <a:pt x="1651013" y="2852001"/>
                </a:lnTo>
                <a:lnTo>
                  <a:pt x="158322" y="2852001"/>
                </a:lnTo>
                <a:lnTo>
                  <a:pt x="158322" y="1911724"/>
                </a:lnTo>
                <a:lnTo>
                  <a:pt x="181425" y="1911724"/>
                </a:lnTo>
                <a:lnTo>
                  <a:pt x="181425" y="1866003"/>
                </a:lnTo>
                <a:lnTo>
                  <a:pt x="158322" y="1866003"/>
                </a:lnTo>
                <a:lnTo>
                  <a:pt x="158322" y="1594195"/>
                </a:lnTo>
                <a:lnTo>
                  <a:pt x="126000" y="1600720"/>
                </a:lnTo>
                <a:cubicBezTo>
                  <a:pt x="56412" y="1600720"/>
                  <a:pt x="0" y="1544308"/>
                  <a:pt x="0" y="1474720"/>
                </a:cubicBezTo>
                <a:cubicBezTo>
                  <a:pt x="0" y="1405132"/>
                  <a:pt x="56412" y="1348720"/>
                  <a:pt x="126000" y="1348720"/>
                </a:cubicBezTo>
                <a:lnTo>
                  <a:pt x="158322" y="1355246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" name="Картина 112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E1A0372F-9D4A-8A8C-25A1-0B38D52A4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75522" r="34671" b="-1"/>
          <a:stretch>
            <a:fillRect/>
          </a:stretch>
        </p:blipFill>
        <p:spPr bwMode="auto">
          <a:xfrm>
            <a:off x="8912380" y="5321990"/>
            <a:ext cx="1277314" cy="941814"/>
          </a:xfrm>
          <a:custGeom>
            <a:avLst/>
            <a:gdLst>
              <a:gd name="connsiteX0" fmla="*/ 1135202 w 1474838"/>
              <a:gd name="connsiteY0" fmla="*/ 0 h 1086155"/>
              <a:gd name="connsiteX1" fmla="*/ 1261202 w 1474838"/>
              <a:gd name="connsiteY1" fmla="*/ 126000 h 1086155"/>
              <a:gd name="connsiteX2" fmla="*/ 1257189 w 1474838"/>
              <a:gd name="connsiteY2" fmla="*/ 145878 h 1086155"/>
              <a:gd name="connsiteX3" fmla="*/ 1474838 w 1474838"/>
              <a:gd name="connsiteY3" fmla="*/ 145878 h 1086155"/>
              <a:gd name="connsiteX4" fmla="*/ 1474838 w 1474838"/>
              <a:gd name="connsiteY4" fmla="*/ 1086155 h 1086155"/>
              <a:gd name="connsiteX5" fmla="*/ 0 w 1474838"/>
              <a:gd name="connsiteY5" fmla="*/ 1086155 h 1086155"/>
              <a:gd name="connsiteX6" fmla="*/ 0 w 1474838"/>
              <a:gd name="connsiteY6" fmla="*/ 530467 h 1086155"/>
              <a:gd name="connsiteX7" fmla="*/ 805915 w 1474838"/>
              <a:gd name="connsiteY7" fmla="*/ 145878 h 1086155"/>
              <a:gd name="connsiteX8" fmla="*/ 1013215 w 1474838"/>
              <a:gd name="connsiteY8" fmla="*/ 145878 h 1086155"/>
              <a:gd name="connsiteX9" fmla="*/ 1009202 w 1474838"/>
              <a:gd name="connsiteY9" fmla="*/ 126000 h 1086155"/>
              <a:gd name="connsiteX10" fmla="*/ 1135202 w 1474838"/>
              <a:gd name="connsiteY10" fmla="*/ 0 h 10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4838" h="1086155">
                <a:moveTo>
                  <a:pt x="1135202" y="0"/>
                </a:moveTo>
                <a:cubicBezTo>
                  <a:pt x="1204790" y="0"/>
                  <a:pt x="1261202" y="56412"/>
                  <a:pt x="1261202" y="126000"/>
                </a:cubicBezTo>
                <a:lnTo>
                  <a:pt x="1257189" y="145878"/>
                </a:lnTo>
                <a:lnTo>
                  <a:pt x="1474838" y="145878"/>
                </a:lnTo>
                <a:lnTo>
                  <a:pt x="1474838" y="1086155"/>
                </a:lnTo>
                <a:lnTo>
                  <a:pt x="0" y="1086155"/>
                </a:lnTo>
                <a:lnTo>
                  <a:pt x="0" y="530467"/>
                </a:lnTo>
                <a:lnTo>
                  <a:pt x="805915" y="145878"/>
                </a:lnTo>
                <a:lnTo>
                  <a:pt x="1013215" y="145878"/>
                </a:lnTo>
                <a:lnTo>
                  <a:pt x="1009202" y="126000"/>
                </a:lnTo>
                <a:cubicBezTo>
                  <a:pt x="1009202" y="56412"/>
                  <a:pt x="1065614" y="0"/>
                  <a:pt x="1135202" y="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Картина 1047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806C9EEE-C543-E4D6-AE7B-E0A0B3084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52" t="86336" r="67910" b="6083"/>
          <a:stretch>
            <a:fillRect/>
          </a:stretch>
        </p:blipFill>
        <p:spPr bwMode="auto">
          <a:xfrm>
            <a:off x="8376760" y="5738033"/>
            <a:ext cx="535622" cy="291689"/>
          </a:xfrm>
          <a:custGeom>
            <a:avLst/>
            <a:gdLst>
              <a:gd name="connsiteX0" fmla="*/ 618449 w 618449"/>
              <a:gd name="connsiteY0" fmla="*/ 0 h 336392"/>
              <a:gd name="connsiteX1" fmla="*/ 618449 w 618449"/>
              <a:gd name="connsiteY1" fmla="*/ 50660 h 336392"/>
              <a:gd name="connsiteX2" fmla="*/ 19691 w 618449"/>
              <a:gd name="connsiteY2" fmla="*/ 336392 h 336392"/>
              <a:gd name="connsiteX3" fmla="*/ 0 w 618449"/>
              <a:gd name="connsiteY3" fmla="*/ 295128 h 336392"/>
              <a:gd name="connsiteX4" fmla="*/ 618449 w 618449"/>
              <a:gd name="connsiteY4" fmla="*/ 0 h 33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8449" h="336392">
                <a:moveTo>
                  <a:pt x="618449" y="0"/>
                </a:moveTo>
                <a:lnTo>
                  <a:pt x="618449" y="50660"/>
                </a:lnTo>
                <a:lnTo>
                  <a:pt x="19691" y="336392"/>
                </a:lnTo>
                <a:lnTo>
                  <a:pt x="0" y="295128"/>
                </a:lnTo>
                <a:lnTo>
                  <a:pt x="618449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Картина 1042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162DD668-71F3-512B-8390-B9874516C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60" t="34694" r="67910" b="64276"/>
          <a:stretch>
            <a:fillRect/>
          </a:stretch>
        </p:blipFill>
        <p:spPr bwMode="auto">
          <a:xfrm>
            <a:off x="8872785" y="3751167"/>
            <a:ext cx="39595" cy="39643"/>
          </a:xfrm>
          <a:custGeom>
            <a:avLst/>
            <a:gdLst>
              <a:gd name="connsiteX0" fmla="*/ 0 w 45718"/>
              <a:gd name="connsiteY0" fmla="*/ 0 h 45719"/>
              <a:gd name="connsiteX1" fmla="*/ 45718 w 45718"/>
              <a:gd name="connsiteY1" fmla="*/ 0 h 45719"/>
              <a:gd name="connsiteX2" fmla="*/ 45718 w 45718"/>
              <a:gd name="connsiteY2" fmla="*/ 45719 h 45719"/>
              <a:gd name="connsiteX3" fmla="*/ 0 w 45718"/>
              <a:gd name="connsiteY3" fmla="*/ 45719 h 45719"/>
              <a:gd name="connsiteX4" fmla="*/ 0 w 45718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8" h="45719">
                <a:moveTo>
                  <a:pt x="0" y="0"/>
                </a:moveTo>
                <a:lnTo>
                  <a:pt x="45718" y="0"/>
                </a:lnTo>
                <a:lnTo>
                  <a:pt x="45718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5" name="Картина 1124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012784AA-DA36-3218-E829-BBD84F7A9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63173" r="51472" b="35796"/>
          <a:stretch>
            <a:fillRect/>
          </a:stretch>
        </p:blipFill>
        <p:spPr bwMode="auto">
          <a:xfrm>
            <a:off x="8912377" y="4846899"/>
            <a:ext cx="631667" cy="39643"/>
          </a:xfrm>
          <a:custGeom>
            <a:avLst/>
            <a:gdLst>
              <a:gd name="connsiteX0" fmla="*/ 0 w 729347"/>
              <a:gd name="connsiteY0" fmla="*/ 0 h 45719"/>
              <a:gd name="connsiteX1" fmla="*/ 729347 w 729347"/>
              <a:gd name="connsiteY1" fmla="*/ 0 h 45719"/>
              <a:gd name="connsiteX2" fmla="*/ 729347 w 729347"/>
              <a:gd name="connsiteY2" fmla="*/ 45719 h 45719"/>
              <a:gd name="connsiteX3" fmla="*/ 729344 w 729347"/>
              <a:gd name="connsiteY3" fmla="*/ 45719 h 45719"/>
              <a:gd name="connsiteX4" fmla="*/ 729344 w 729347"/>
              <a:gd name="connsiteY4" fmla="*/ 4776 h 45719"/>
              <a:gd name="connsiteX5" fmla="*/ 0 w 729347"/>
              <a:gd name="connsiteY5" fmla="*/ 4776 h 45719"/>
              <a:gd name="connsiteX6" fmla="*/ 0 w 729347"/>
              <a:gd name="connsiteY6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9347" h="45719">
                <a:moveTo>
                  <a:pt x="0" y="0"/>
                </a:moveTo>
                <a:lnTo>
                  <a:pt x="729347" y="0"/>
                </a:lnTo>
                <a:lnTo>
                  <a:pt x="729347" y="45719"/>
                </a:lnTo>
                <a:lnTo>
                  <a:pt x="729344" y="45719"/>
                </a:lnTo>
                <a:lnTo>
                  <a:pt x="729344" y="4776"/>
                </a:lnTo>
                <a:lnTo>
                  <a:pt x="0" y="4776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4" name="Картина 1123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16E0024D-5F00-9E0F-9ACF-998A8AC55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35724" r="51472" b="36827"/>
          <a:stretch>
            <a:fillRect/>
          </a:stretch>
        </p:blipFill>
        <p:spPr bwMode="auto">
          <a:xfrm>
            <a:off x="8912377" y="3790809"/>
            <a:ext cx="631667" cy="1056089"/>
          </a:xfrm>
          <a:custGeom>
            <a:avLst/>
            <a:gdLst>
              <a:gd name="connsiteX0" fmla="*/ 0 w 729347"/>
              <a:gd name="connsiteY0" fmla="*/ 0 h 1217944"/>
              <a:gd name="connsiteX1" fmla="*/ 729347 w 729347"/>
              <a:gd name="connsiteY1" fmla="*/ 0 h 1217944"/>
              <a:gd name="connsiteX2" fmla="*/ 729347 w 729347"/>
              <a:gd name="connsiteY2" fmla="*/ 1217944 h 1217944"/>
              <a:gd name="connsiteX3" fmla="*/ 0 w 729347"/>
              <a:gd name="connsiteY3" fmla="*/ 1217944 h 1217944"/>
              <a:gd name="connsiteX4" fmla="*/ 0 w 729347"/>
              <a:gd name="connsiteY4" fmla="*/ 0 h 121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347" h="1217944">
                <a:moveTo>
                  <a:pt x="0" y="0"/>
                </a:moveTo>
                <a:lnTo>
                  <a:pt x="729347" y="0"/>
                </a:lnTo>
                <a:lnTo>
                  <a:pt x="729347" y="1217944"/>
                </a:lnTo>
                <a:lnTo>
                  <a:pt x="0" y="121794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" name="Картина 1127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6FE7DDC8-9396-964D-D79F-880D46E40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60442" r="51472" b="13665"/>
          <a:stretch>
            <a:fillRect/>
          </a:stretch>
        </p:blipFill>
        <p:spPr bwMode="auto">
          <a:xfrm>
            <a:off x="8912377" y="4741784"/>
            <a:ext cx="631667" cy="996249"/>
          </a:xfrm>
          <a:custGeom>
            <a:avLst/>
            <a:gdLst>
              <a:gd name="connsiteX0" fmla="*/ 370918 w 729347"/>
              <a:gd name="connsiteY0" fmla="*/ 0 h 1148933"/>
              <a:gd name="connsiteX1" fmla="*/ 496918 w 729347"/>
              <a:gd name="connsiteY1" fmla="*/ 126000 h 1148933"/>
              <a:gd name="connsiteX2" fmla="*/ 487688 w 729347"/>
              <a:gd name="connsiteY2" fmla="*/ 171719 h 1148933"/>
              <a:gd name="connsiteX3" fmla="*/ 729344 w 729347"/>
              <a:gd name="connsiteY3" fmla="*/ 171719 h 1148933"/>
              <a:gd name="connsiteX4" fmla="*/ 729344 w 729347"/>
              <a:gd name="connsiteY4" fmla="*/ 166943 h 1148933"/>
              <a:gd name="connsiteX5" fmla="*/ 729347 w 729347"/>
              <a:gd name="connsiteY5" fmla="*/ 166943 h 1148933"/>
              <a:gd name="connsiteX6" fmla="*/ 729347 w 729347"/>
              <a:gd name="connsiteY6" fmla="*/ 763100 h 1148933"/>
              <a:gd name="connsiteX7" fmla="*/ 729344 w 729347"/>
              <a:gd name="connsiteY7" fmla="*/ 763100 h 1148933"/>
              <a:gd name="connsiteX8" fmla="*/ 729344 w 729347"/>
              <a:gd name="connsiteY8" fmla="*/ 800885 h 1148933"/>
              <a:gd name="connsiteX9" fmla="*/ 0 w 729347"/>
              <a:gd name="connsiteY9" fmla="*/ 1148933 h 1148933"/>
              <a:gd name="connsiteX10" fmla="*/ 0 w 729347"/>
              <a:gd name="connsiteY10" fmla="*/ 171719 h 1148933"/>
              <a:gd name="connsiteX11" fmla="*/ 254148 w 729347"/>
              <a:gd name="connsiteY11" fmla="*/ 171719 h 1148933"/>
              <a:gd name="connsiteX12" fmla="*/ 244918 w 729347"/>
              <a:gd name="connsiteY12" fmla="*/ 126000 h 1148933"/>
              <a:gd name="connsiteX13" fmla="*/ 370918 w 729347"/>
              <a:gd name="connsiteY13" fmla="*/ 0 h 114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9347" h="1148933">
                <a:moveTo>
                  <a:pt x="370918" y="0"/>
                </a:moveTo>
                <a:cubicBezTo>
                  <a:pt x="440506" y="0"/>
                  <a:pt x="496918" y="56412"/>
                  <a:pt x="496918" y="126000"/>
                </a:cubicBezTo>
                <a:lnTo>
                  <a:pt x="487688" y="171719"/>
                </a:lnTo>
                <a:lnTo>
                  <a:pt x="729344" y="171719"/>
                </a:lnTo>
                <a:lnTo>
                  <a:pt x="729344" y="166943"/>
                </a:lnTo>
                <a:lnTo>
                  <a:pt x="729347" y="166943"/>
                </a:lnTo>
                <a:lnTo>
                  <a:pt x="729347" y="763100"/>
                </a:lnTo>
                <a:lnTo>
                  <a:pt x="729344" y="763100"/>
                </a:lnTo>
                <a:lnTo>
                  <a:pt x="729344" y="800885"/>
                </a:lnTo>
                <a:lnTo>
                  <a:pt x="0" y="1148933"/>
                </a:lnTo>
                <a:lnTo>
                  <a:pt x="0" y="171719"/>
                </a:lnTo>
                <a:lnTo>
                  <a:pt x="254148" y="171719"/>
                </a:lnTo>
                <a:lnTo>
                  <a:pt x="244918" y="126000"/>
                </a:lnTo>
                <a:cubicBezTo>
                  <a:pt x="244918" y="56412"/>
                  <a:pt x="301330" y="0"/>
                  <a:pt x="370918" y="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" name="Картина 1128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363EDB3C-6F9E-A65E-058E-E381C5393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311" r="65663"/>
          <a:stretch>
            <a:fillRect/>
          </a:stretch>
        </p:blipFill>
        <p:spPr bwMode="auto">
          <a:xfrm>
            <a:off x="7679211" y="4890684"/>
            <a:ext cx="1319516" cy="1373120"/>
          </a:xfrm>
          <a:custGeom>
            <a:avLst/>
            <a:gdLst>
              <a:gd name="connsiteX0" fmla="*/ 0 w 1523564"/>
              <a:gd name="connsiteY0" fmla="*/ 0 h 1583562"/>
              <a:gd name="connsiteX1" fmla="*/ 1378147 w 1523564"/>
              <a:gd name="connsiteY1" fmla="*/ 0 h 1583562"/>
              <a:gd name="connsiteX2" fmla="*/ 1378147 w 1523564"/>
              <a:gd name="connsiteY2" fmla="*/ 299926 h 1583562"/>
              <a:gd name="connsiteX3" fmla="*/ 1397564 w 1523564"/>
              <a:gd name="connsiteY3" fmla="*/ 296006 h 1583562"/>
              <a:gd name="connsiteX4" fmla="*/ 1523564 w 1523564"/>
              <a:gd name="connsiteY4" fmla="*/ 422006 h 1583562"/>
              <a:gd name="connsiteX5" fmla="*/ 1397564 w 1523564"/>
              <a:gd name="connsiteY5" fmla="*/ 548006 h 1583562"/>
              <a:gd name="connsiteX6" fmla="*/ 1378147 w 1523564"/>
              <a:gd name="connsiteY6" fmla="*/ 544086 h 1583562"/>
              <a:gd name="connsiteX7" fmla="*/ 1378147 w 1523564"/>
              <a:gd name="connsiteY7" fmla="*/ 1583562 h 1583562"/>
              <a:gd name="connsiteX8" fmla="*/ 0 w 1523564"/>
              <a:gd name="connsiteY8" fmla="*/ 1583562 h 158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3564" h="1583562">
                <a:moveTo>
                  <a:pt x="0" y="0"/>
                </a:moveTo>
                <a:lnTo>
                  <a:pt x="1378147" y="0"/>
                </a:lnTo>
                <a:lnTo>
                  <a:pt x="1378147" y="299926"/>
                </a:lnTo>
                <a:lnTo>
                  <a:pt x="1397564" y="296006"/>
                </a:lnTo>
                <a:cubicBezTo>
                  <a:pt x="1467152" y="296006"/>
                  <a:pt x="1523564" y="352418"/>
                  <a:pt x="1523564" y="422006"/>
                </a:cubicBezTo>
                <a:cubicBezTo>
                  <a:pt x="1523564" y="491594"/>
                  <a:pt x="1467152" y="548006"/>
                  <a:pt x="1397564" y="548006"/>
                </a:cubicBezTo>
                <a:lnTo>
                  <a:pt x="1378147" y="544086"/>
                </a:lnTo>
                <a:lnTo>
                  <a:pt x="1378147" y="1583562"/>
                </a:lnTo>
                <a:lnTo>
                  <a:pt x="0" y="1583562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" name="Картина 1129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E1B68F31-BCD7-ACB6-26E5-A87F5BBA9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724" r="65585" b="33879"/>
          <a:stretch>
            <a:fillRect/>
          </a:stretch>
        </p:blipFill>
        <p:spPr bwMode="auto">
          <a:xfrm>
            <a:off x="7679213" y="3790809"/>
            <a:ext cx="1322495" cy="1169485"/>
          </a:xfrm>
          <a:custGeom>
            <a:avLst/>
            <a:gdLst>
              <a:gd name="connsiteX0" fmla="*/ 0 w 1527005"/>
              <a:gd name="connsiteY0" fmla="*/ 0 h 1348720"/>
              <a:gd name="connsiteX1" fmla="*/ 1378147 w 1527005"/>
              <a:gd name="connsiteY1" fmla="*/ 0 h 1348720"/>
              <a:gd name="connsiteX2" fmla="*/ 1378147 w 1527005"/>
              <a:gd name="connsiteY2" fmla="*/ 581588 h 1348720"/>
              <a:gd name="connsiteX3" fmla="*/ 1401005 w 1527005"/>
              <a:gd name="connsiteY3" fmla="*/ 576973 h 1348720"/>
              <a:gd name="connsiteX4" fmla="*/ 1527005 w 1527005"/>
              <a:gd name="connsiteY4" fmla="*/ 702973 h 1348720"/>
              <a:gd name="connsiteX5" fmla="*/ 1401005 w 1527005"/>
              <a:gd name="connsiteY5" fmla="*/ 828973 h 1348720"/>
              <a:gd name="connsiteX6" fmla="*/ 1378147 w 1527005"/>
              <a:gd name="connsiteY6" fmla="*/ 824358 h 1348720"/>
              <a:gd name="connsiteX7" fmla="*/ 1378147 w 1527005"/>
              <a:gd name="connsiteY7" fmla="*/ 1222720 h 1348720"/>
              <a:gd name="connsiteX8" fmla="*/ 1114640 w 1527005"/>
              <a:gd name="connsiteY8" fmla="*/ 1222720 h 1348720"/>
              <a:gd name="connsiteX9" fmla="*/ 988640 w 1527005"/>
              <a:gd name="connsiteY9" fmla="*/ 1348720 h 1348720"/>
              <a:gd name="connsiteX10" fmla="*/ 862640 w 1527005"/>
              <a:gd name="connsiteY10" fmla="*/ 1222720 h 1348720"/>
              <a:gd name="connsiteX11" fmla="*/ 0 w 1527005"/>
              <a:gd name="connsiteY11" fmla="*/ 1222720 h 134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7005" h="1348720">
                <a:moveTo>
                  <a:pt x="0" y="0"/>
                </a:moveTo>
                <a:lnTo>
                  <a:pt x="1378147" y="0"/>
                </a:lnTo>
                <a:lnTo>
                  <a:pt x="1378147" y="581588"/>
                </a:lnTo>
                <a:lnTo>
                  <a:pt x="1401005" y="576973"/>
                </a:lnTo>
                <a:cubicBezTo>
                  <a:pt x="1470593" y="576973"/>
                  <a:pt x="1527005" y="633385"/>
                  <a:pt x="1527005" y="702973"/>
                </a:cubicBezTo>
                <a:cubicBezTo>
                  <a:pt x="1527005" y="772561"/>
                  <a:pt x="1470593" y="828973"/>
                  <a:pt x="1401005" y="828973"/>
                </a:cubicBezTo>
                <a:lnTo>
                  <a:pt x="1378147" y="824358"/>
                </a:lnTo>
                <a:lnTo>
                  <a:pt x="1378147" y="1222720"/>
                </a:lnTo>
                <a:lnTo>
                  <a:pt x="1114640" y="1222720"/>
                </a:lnTo>
                <a:cubicBezTo>
                  <a:pt x="1114640" y="1292308"/>
                  <a:pt x="1058228" y="1348720"/>
                  <a:pt x="988640" y="1348720"/>
                </a:cubicBezTo>
                <a:cubicBezTo>
                  <a:pt x="919052" y="1348720"/>
                  <a:pt x="862640" y="1292308"/>
                  <a:pt x="862640" y="1222720"/>
                </a:cubicBezTo>
                <a:lnTo>
                  <a:pt x="0" y="122272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A72973B1-8E8B-8F5C-7A1C-9231939A6E83}"/>
              </a:ext>
            </a:extLst>
          </p:cNvPr>
          <p:cNvSpPr txBox="1"/>
          <p:nvPr/>
        </p:nvSpPr>
        <p:spPr>
          <a:xfrm>
            <a:off x="997011" y="425367"/>
            <a:ext cx="108584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g-BG" sz="2800" b="1" noProof="0" dirty="0">
                <a:solidFill>
                  <a:srgbClr val="003F79"/>
                </a:solidFill>
                <a:effectLst>
                  <a:outerShdw blurRad="152400" dist="1016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Verdana" panose="020B0604030504040204" pitchFamily="34" charset="0"/>
              </a:rPr>
              <a:t>Ако ИИ може всичко, какво остава за нас?</a:t>
            </a:r>
          </a:p>
        </p:txBody>
      </p:sp>
      <p:pic>
        <p:nvPicPr>
          <p:cNvPr id="1039" name="Графика 1038" descr="Заседателна зала">
            <a:extLst>
              <a:ext uri="{FF2B5EF4-FFF2-40B4-BE49-F238E27FC236}">
                <a16:creationId xmlns:a16="http://schemas.microsoft.com/office/drawing/2014/main" id="{5F992B19-48E5-57B6-DBE3-E3A93480CA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903" y="5611812"/>
            <a:ext cx="528164" cy="528164"/>
          </a:xfrm>
          <a:prstGeom prst="rect">
            <a:avLst/>
          </a:prstGeom>
        </p:spPr>
      </p:pic>
      <p:pic>
        <p:nvPicPr>
          <p:cNvPr id="1068" name="Картина 1067">
            <a:extLst>
              <a:ext uri="{FF2B5EF4-FFF2-40B4-BE49-F238E27FC236}">
                <a16:creationId xmlns:a16="http://schemas.microsoft.com/office/drawing/2014/main" id="{2EE7F947-5E5C-E557-7903-18C32660AC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2766944" y="0"/>
            <a:ext cx="6012914" cy="6858000"/>
          </a:xfrm>
          <a:prstGeom prst="rect">
            <a:avLst/>
          </a:prstGeom>
        </p:spPr>
      </p:pic>
      <p:pic>
        <p:nvPicPr>
          <p:cNvPr id="8" name="Picture 2" descr="Premium Photo | Robot and cyborg development for future. 3d render.  Isolated on white background">
            <a:extLst>
              <a:ext uri="{FF2B5EF4-FFF2-40B4-BE49-F238E27FC236}">
                <a16:creationId xmlns:a16="http://schemas.microsoft.com/office/drawing/2014/main" id="{375E438F-838A-0723-F8D7-3A94622AB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91" b="97561" l="4633" r="94888">
                        <a14:foregroundMark x1="57987" y1="5749" x2="57987" y2="5749"/>
                        <a14:foregroundMark x1="54952" y1="2091" x2="54952" y2="2091"/>
                        <a14:foregroundMark x1="50160" y1="97735" x2="64537" y2="86237"/>
                        <a14:foregroundMark x1="7029" y1="39024" x2="7029" y2="39024"/>
                        <a14:foregroundMark x1="6230" y1="35714" x2="6230" y2="35714"/>
                        <a14:foregroundMark x1="4952" y1="37456" x2="4952" y2="37456"/>
                        <a14:foregroundMark x1="90735" y1="93728" x2="90735" y2="93728"/>
                        <a14:foregroundMark x1="94888" y1="96167" x2="94888" y2="9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1496" y="2584680"/>
            <a:ext cx="4553024" cy="4174817"/>
          </a:xfrm>
          <a:prstGeom prst="rect">
            <a:avLst/>
          </a:prstGeom>
          <a:noFill/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3D модел 8" descr="Laptop">
                <a:extLst>
                  <a:ext uri="{FF2B5EF4-FFF2-40B4-BE49-F238E27FC236}">
                    <a16:creationId xmlns:a16="http://schemas.microsoft.com/office/drawing/2014/main" id="{04910C22-AA57-786F-331E-C553AFF588B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51012850"/>
                  </p:ext>
                </p:extLst>
              </p:nvPr>
            </p:nvGraphicFramePr>
            <p:xfrm>
              <a:off x="3836353" y="3999042"/>
              <a:ext cx="3842858" cy="2288761"/>
            </p:xfrm>
            <a:graphic>
              <a:graphicData uri="http://schemas.microsoft.com/office/drawing/2017/model3d">
                <am3d:model3d r:embed="rId9">
                  <am3d:spPr>
                    <a:xfrm>
                      <a:off x="0" y="0"/>
                      <a:ext cx="3842858" cy="2288761"/>
                    </a:xfrm>
                    <a:prstGeom prst="rect">
                      <a:avLst/>
                    </a:prstGeom>
                  </am3d:spPr>
                  <am3d:camera>
                    <am3d:pos x="0" y="0" z="700871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970604" d="1000000"/>
                    <am3d:preTrans dx="0" dy="-12157734" dz="3432165"/>
                    <am3d:scale>
                      <am3d:sx n="1000000" d="1000000"/>
                      <am3d:sy n="1000000" d="1000000"/>
                      <am3d:sz n="1000000" d="1000000"/>
                    </am3d:scale>
                    <am3d:rot ax="10738014" ay="-3806557" az="-10744545"/>
                    <am3d:postTrans dx="0" dy="0" dz="0"/>
                  </am3d:trans>
                  <am3d:raster rName="Office3DRenderer" rVer="16.0.8326">
                    <am3d:blip r:embed="rId10"/>
                  </am3d:raster>
                  <am3d:objViewport viewportSz="36769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3D модел 8" descr="Laptop">
                <a:extLst>
                  <a:ext uri="{FF2B5EF4-FFF2-40B4-BE49-F238E27FC236}">
                    <a16:creationId xmlns:a16="http://schemas.microsoft.com/office/drawing/2014/main" id="{04910C22-AA57-786F-331E-C553AFF588B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36353" y="3999042"/>
                <a:ext cx="3842858" cy="2288761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Групиране 27">
            <a:extLst>
              <a:ext uri="{FF2B5EF4-FFF2-40B4-BE49-F238E27FC236}">
                <a16:creationId xmlns:a16="http://schemas.microsoft.com/office/drawing/2014/main" id="{C2A3850C-F6A8-AAD3-03A3-1505A1F4AE40}"/>
              </a:ext>
            </a:extLst>
          </p:cNvPr>
          <p:cNvGrpSpPr/>
          <p:nvPr/>
        </p:nvGrpSpPr>
        <p:grpSpPr>
          <a:xfrm>
            <a:off x="1196132" y="1368508"/>
            <a:ext cx="10104537" cy="737438"/>
            <a:chOff x="2602695" y="1119083"/>
            <a:chExt cx="10104537" cy="737438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A6D1092D-5C66-8FBE-8871-878959E52A4B}"/>
                </a:ext>
              </a:extLst>
            </p:cNvPr>
            <p:cNvSpPr/>
            <p:nvPr/>
          </p:nvSpPr>
          <p:spPr>
            <a:xfrm>
              <a:off x="2602695" y="1120289"/>
              <a:ext cx="724453" cy="7362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2ABFEA28-8773-15DD-5675-C709C8872863}"/>
                </a:ext>
              </a:extLst>
            </p:cNvPr>
            <p:cNvSpPr/>
            <p:nvPr/>
          </p:nvSpPr>
          <p:spPr>
            <a:xfrm>
              <a:off x="9171356" y="1120289"/>
              <a:ext cx="724453" cy="73623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14" name="Графика 13" descr="Тенденция нагоре">
              <a:extLst>
                <a:ext uri="{FF2B5EF4-FFF2-40B4-BE49-F238E27FC236}">
                  <a16:creationId xmlns:a16="http://schemas.microsoft.com/office/drawing/2014/main" id="{8009FD82-74AF-9FF8-1539-E5C8267E1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44420" y="1167905"/>
              <a:ext cx="641001" cy="641001"/>
            </a:xfrm>
            <a:prstGeom prst="rect">
              <a:avLst/>
            </a:prstGeom>
          </p:spPr>
        </p:pic>
        <p:pic>
          <p:nvPicPr>
            <p:cNvPr id="18" name="Графика 17" descr="Тенденция надолу">
              <a:extLst>
                <a:ext uri="{FF2B5EF4-FFF2-40B4-BE49-F238E27FC236}">
                  <a16:creationId xmlns:a16="http://schemas.microsoft.com/office/drawing/2014/main" id="{4F34359C-F2D4-9770-F8BE-D9F8A5311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213081" y="1167905"/>
              <a:ext cx="641001" cy="641001"/>
            </a:xfrm>
            <a:prstGeom prst="rect">
              <a:avLst/>
            </a:prstGeom>
          </p:spPr>
        </p:pic>
        <p:sp>
          <p:nvSpPr>
            <p:cNvPr id="22" name="Текстово поле 21">
              <a:extLst>
                <a:ext uri="{FF2B5EF4-FFF2-40B4-BE49-F238E27FC236}">
                  <a16:creationId xmlns:a16="http://schemas.microsoft.com/office/drawing/2014/main" id="{6EB44F87-9BF6-F928-E7C0-EB0F6CE26A61}"/>
                </a:ext>
              </a:extLst>
            </p:cNvPr>
            <p:cNvSpPr txBox="1"/>
            <p:nvPr/>
          </p:nvSpPr>
          <p:spPr>
            <a:xfrm>
              <a:off x="3640814" y="1133859"/>
              <a:ext cx="3088614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bg-BG" sz="2000" dirty="0">
                  <a:solidFill>
                    <a:srgbClr val="003F79"/>
                  </a:solidFill>
                  <a:effectLst/>
                  <a:latin typeface="Montserrat" panose="00000500000000000000" pitchFamily="2" charset="-52"/>
                  <a:ea typeface="Calibri" panose="020F0502020204030204" pitchFamily="34" charset="0"/>
                </a:rPr>
                <a:t>производителността </a:t>
              </a:r>
            </a:p>
            <a:p>
              <a:r>
                <a:rPr lang="bg-BG" sz="2000" dirty="0">
                  <a:solidFill>
                    <a:srgbClr val="003F79"/>
                  </a:solidFill>
                  <a:effectLst/>
                  <a:latin typeface="Montserrat" panose="00000500000000000000" pitchFamily="2" charset="-52"/>
                  <a:ea typeface="Calibri" panose="020F0502020204030204" pitchFamily="34" charset="0"/>
                </a:rPr>
                <a:t>на труда </a:t>
              </a:r>
              <a:endParaRPr lang="bg-BG" sz="2000" dirty="0">
                <a:solidFill>
                  <a:srgbClr val="003F79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26" name="Текстово поле 25">
              <a:extLst>
                <a:ext uri="{FF2B5EF4-FFF2-40B4-BE49-F238E27FC236}">
                  <a16:creationId xmlns:a16="http://schemas.microsoft.com/office/drawing/2014/main" id="{89EBE05C-92E5-F5A3-25D7-7B12E297F329}"/>
                </a:ext>
              </a:extLst>
            </p:cNvPr>
            <p:cNvSpPr txBox="1"/>
            <p:nvPr/>
          </p:nvSpPr>
          <p:spPr>
            <a:xfrm>
              <a:off x="10242334" y="1119083"/>
              <a:ext cx="246489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bg-BG" sz="2000" dirty="0">
                  <a:solidFill>
                    <a:srgbClr val="003F79"/>
                  </a:solidFill>
                  <a:effectLst/>
                  <a:latin typeface="Montserrat" panose="00000500000000000000" pitchFamily="2" charset="-52"/>
                  <a:ea typeface="Calibri" panose="020F0502020204030204" pitchFamily="34" charset="0"/>
                </a:rPr>
                <a:t>намаляване на </a:t>
              </a:r>
            </a:p>
            <a:p>
              <a:r>
                <a:rPr lang="bg-BG" sz="2000" dirty="0">
                  <a:solidFill>
                    <a:srgbClr val="003F79"/>
                  </a:solidFill>
                  <a:effectLst/>
                  <a:latin typeface="Montserrat" panose="00000500000000000000" pitchFamily="2" charset="-52"/>
                  <a:ea typeface="Calibri" panose="020F0502020204030204" pitchFamily="34" charset="0"/>
                </a:rPr>
                <a:t>работните места</a:t>
              </a:r>
              <a:endParaRPr lang="bg-BG" sz="2000" dirty="0">
                <a:solidFill>
                  <a:srgbClr val="003F79"/>
                </a:solidFill>
                <a:latin typeface="Montserrat" panose="00000500000000000000" pitchFamily="2" charset="-52"/>
              </a:endParaRPr>
            </a:p>
          </p:txBody>
        </p:sp>
      </p:grpSp>
      <p:cxnSp>
        <p:nvCxnSpPr>
          <p:cNvPr id="34" name="Съединител &quot;права стрелка&quot; 33">
            <a:extLst>
              <a:ext uri="{FF2B5EF4-FFF2-40B4-BE49-F238E27FC236}">
                <a16:creationId xmlns:a16="http://schemas.microsoft.com/office/drawing/2014/main" id="{902BFF7D-A183-1221-5874-ABC0F33A36F1}"/>
              </a:ext>
            </a:extLst>
          </p:cNvPr>
          <p:cNvCxnSpPr>
            <a:cxnSpLocks/>
          </p:cNvCxnSpPr>
          <p:nvPr/>
        </p:nvCxnSpPr>
        <p:spPr>
          <a:xfrm flipV="1">
            <a:off x="2118360" y="1460362"/>
            <a:ext cx="0" cy="524178"/>
          </a:xfrm>
          <a:prstGeom prst="straightConnector1">
            <a:avLst/>
          </a:prstGeom>
          <a:ln w="76200">
            <a:solidFill>
              <a:srgbClr val="42BA9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ъединител &quot;права стрелка&quot; 36">
            <a:extLst>
              <a:ext uri="{FF2B5EF4-FFF2-40B4-BE49-F238E27FC236}">
                <a16:creationId xmlns:a16="http://schemas.microsoft.com/office/drawing/2014/main" id="{3E0DFEA6-CAC6-40D9-3FF9-7681E5400486}"/>
              </a:ext>
            </a:extLst>
          </p:cNvPr>
          <p:cNvCxnSpPr>
            <a:cxnSpLocks/>
          </p:cNvCxnSpPr>
          <p:nvPr/>
        </p:nvCxnSpPr>
        <p:spPr>
          <a:xfrm>
            <a:off x="8704930" y="1475469"/>
            <a:ext cx="0" cy="524178"/>
          </a:xfrm>
          <a:prstGeom prst="straightConnector1">
            <a:avLst/>
          </a:prstGeom>
          <a:ln w="76200">
            <a:solidFill>
              <a:srgbClr val="1D629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2">
            <a:extLst>
              <a:ext uri="{FF2B5EF4-FFF2-40B4-BE49-F238E27FC236}">
                <a16:creationId xmlns:a16="http://schemas.microsoft.com/office/drawing/2014/main" id="{07638296-C9F2-EF75-B8E3-43D3D3B47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930" y="2587602"/>
            <a:ext cx="2102192" cy="164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Картина 44">
            <a:extLst>
              <a:ext uri="{FF2B5EF4-FFF2-40B4-BE49-F238E27FC236}">
                <a16:creationId xmlns:a16="http://schemas.microsoft.com/office/drawing/2014/main" id="{F9FA1C16-69D2-0372-84DB-68FC57F2F56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21654" y="2460363"/>
            <a:ext cx="2109443" cy="1169485"/>
          </a:xfrm>
          <a:prstGeom prst="rect">
            <a:avLst/>
          </a:prstGeom>
        </p:spPr>
      </p:pic>
      <p:pic>
        <p:nvPicPr>
          <p:cNvPr id="47" name="Картина 46">
            <a:extLst>
              <a:ext uri="{FF2B5EF4-FFF2-40B4-BE49-F238E27FC236}">
                <a16:creationId xmlns:a16="http://schemas.microsoft.com/office/drawing/2014/main" id="{AF847F4F-2CFB-343D-4BE2-E4D0EE093A09}"/>
              </a:ext>
            </a:extLst>
          </p:cNvPr>
          <p:cNvPicPr>
            <a:picLocks noChangeAspect="1"/>
          </p:cNvPicPr>
          <p:nvPr/>
        </p:nvPicPr>
        <p:blipFill>
          <a:blip r:embed="rId17">
            <a:lum bright="70000" contrast="-70000"/>
          </a:blip>
          <a:stretch>
            <a:fillRect/>
          </a:stretch>
        </p:blipFill>
        <p:spPr>
          <a:xfrm>
            <a:off x="-8168640" y="1708619"/>
            <a:ext cx="7728352" cy="3440761"/>
          </a:xfrm>
          <a:prstGeom prst="rect">
            <a:avLst/>
          </a:prstGeom>
          <a:effectLst>
            <a:outerShdw algn="l" rotWithShape="0">
              <a:schemeClr val="bg1">
                <a:alpha val="44000"/>
              </a:schemeClr>
            </a:outerShdw>
          </a:effectLst>
        </p:spPr>
      </p:pic>
      <p:grpSp>
        <p:nvGrpSpPr>
          <p:cNvPr id="48" name="Групиране 47">
            <a:extLst>
              <a:ext uri="{FF2B5EF4-FFF2-40B4-BE49-F238E27FC236}">
                <a16:creationId xmlns:a16="http://schemas.microsoft.com/office/drawing/2014/main" id="{AC23C484-7829-3A93-F251-ACF7208B407E}"/>
              </a:ext>
            </a:extLst>
          </p:cNvPr>
          <p:cNvGrpSpPr/>
          <p:nvPr/>
        </p:nvGrpSpPr>
        <p:grpSpPr>
          <a:xfrm>
            <a:off x="13086755" y="2624819"/>
            <a:ext cx="4059492" cy="1735856"/>
            <a:chOff x="7209575" y="2585691"/>
            <a:chExt cx="4059492" cy="1735856"/>
          </a:xfrm>
        </p:grpSpPr>
        <p:pic>
          <p:nvPicPr>
            <p:cNvPr id="49" name="Графика 48" descr="Мъж">
              <a:extLst>
                <a:ext uri="{FF2B5EF4-FFF2-40B4-BE49-F238E27FC236}">
                  <a16:creationId xmlns:a16="http://schemas.microsoft.com/office/drawing/2014/main" id="{D98C20B0-0863-F640-6568-AE3EF5CAD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209575" y="2585691"/>
              <a:ext cx="1518405" cy="1733162"/>
            </a:xfrm>
            <a:prstGeom prst="rect">
              <a:avLst/>
            </a:prstGeom>
          </p:spPr>
        </p:pic>
        <p:pic>
          <p:nvPicPr>
            <p:cNvPr id="50" name="Графика 49" descr="Мъж">
              <a:extLst>
                <a:ext uri="{FF2B5EF4-FFF2-40B4-BE49-F238E27FC236}">
                  <a16:creationId xmlns:a16="http://schemas.microsoft.com/office/drawing/2014/main" id="{59409FC5-7D5F-76C2-0C2E-F580C44B9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8056604" y="2586589"/>
              <a:ext cx="1518405" cy="1733162"/>
            </a:xfrm>
            <a:prstGeom prst="rect">
              <a:avLst/>
            </a:prstGeom>
          </p:spPr>
        </p:pic>
        <p:pic>
          <p:nvPicPr>
            <p:cNvPr id="51" name="Графика 50" descr="Мъж">
              <a:extLst>
                <a:ext uri="{FF2B5EF4-FFF2-40B4-BE49-F238E27FC236}">
                  <a16:creationId xmlns:a16="http://schemas.microsoft.com/office/drawing/2014/main" id="{15DE89AA-EE23-4512-5B00-10A279DBA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8903633" y="2587487"/>
              <a:ext cx="1518405" cy="1733162"/>
            </a:xfrm>
            <a:prstGeom prst="rect">
              <a:avLst/>
            </a:prstGeom>
          </p:spPr>
        </p:pic>
        <p:pic>
          <p:nvPicPr>
            <p:cNvPr id="52" name="Графика 51" descr="Мъж">
              <a:extLst>
                <a:ext uri="{FF2B5EF4-FFF2-40B4-BE49-F238E27FC236}">
                  <a16:creationId xmlns:a16="http://schemas.microsoft.com/office/drawing/2014/main" id="{781A776E-B1AD-377A-8619-96B7B414D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9750662" y="2588385"/>
              <a:ext cx="1518405" cy="1733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3490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6DDFA-32D9-4CEB-3F80-873C8DBC5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Картина 48">
            <a:extLst>
              <a:ext uri="{FF2B5EF4-FFF2-40B4-BE49-F238E27FC236}">
                <a16:creationId xmlns:a16="http://schemas.microsoft.com/office/drawing/2014/main" id="{B37468DB-8401-0F05-1987-3EC8052B9C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014"/>
          <a:stretch>
            <a:fillRect/>
          </a:stretch>
        </p:blipFill>
        <p:spPr>
          <a:xfrm>
            <a:off x="-39248" y="-1"/>
            <a:ext cx="1663316" cy="6858000"/>
          </a:xfrm>
          <a:prstGeom prst="rect">
            <a:avLst/>
          </a:prstGeom>
          <a:ln>
            <a:noFill/>
          </a:ln>
        </p:spPr>
      </p:pic>
      <p:sp>
        <p:nvSpPr>
          <p:cNvPr id="3" name="Правоъгълник 2">
            <a:extLst>
              <a:ext uri="{FF2B5EF4-FFF2-40B4-BE49-F238E27FC236}">
                <a16:creationId xmlns:a16="http://schemas.microsoft.com/office/drawing/2014/main" id="{BDAC3E9C-03CD-3FFA-6D56-580CE29E862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23900">
              <a:schemeClr val="accent6">
                <a:lumMod val="50000"/>
                <a:alpha val="58000"/>
              </a:schemeClr>
            </a:inn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61" name="Картина 1060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68A4BA32-9629-8FDD-9C39-1ED622FD0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27" t="-63217" r="50442" b="100000"/>
          <a:stretch>
            <a:fillRect/>
          </a:stretch>
        </p:blipFill>
        <p:spPr bwMode="auto">
          <a:xfrm>
            <a:off x="6030657" y="-1594516"/>
            <a:ext cx="45719" cy="2804959"/>
          </a:xfrm>
          <a:custGeom>
            <a:avLst/>
            <a:gdLst>
              <a:gd name="connsiteX0" fmla="*/ 0 w 45719"/>
              <a:gd name="connsiteY0" fmla="*/ 0 h 2804959"/>
              <a:gd name="connsiteX1" fmla="*/ 45719 w 45719"/>
              <a:gd name="connsiteY1" fmla="*/ 0 h 2804959"/>
              <a:gd name="connsiteX2" fmla="*/ 45719 w 45719"/>
              <a:gd name="connsiteY2" fmla="*/ 2804959 h 2804959"/>
              <a:gd name="connsiteX3" fmla="*/ 0 w 45719"/>
              <a:gd name="connsiteY3" fmla="*/ 2804959 h 2804959"/>
              <a:gd name="connsiteX4" fmla="*/ 0 w 45719"/>
              <a:gd name="connsiteY4" fmla="*/ 0 h 280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2804959">
                <a:moveTo>
                  <a:pt x="0" y="0"/>
                </a:moveTo>
                <a:lnTo>
                  <a:pt x="45719" y="0"/>
                </a:lnTo>
                <a:lnTo>
                  <a:pt x="45719" y="2804959"/>
                </a:lnTo>
                <a:lnTo>
                  <a:pt x="0" y="2804959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Картина 1059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FB13FAA4-3A1B-76C4-E5EB-C04B497A4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-6052" r="33641" b="100000"/>
          <a:stretch>
            <a:fillRect/>
          </a:stretch>
        </p:blipFill>
        <p:spPr bwMode="auto">
          <a:xfrm>
            <a:off x="15052716" y="2309601"/>
            <a:ext cx="35352" cy="213489"/>
          </a:xfrm>
          <a:custGeom>
            <a:avLst/>
            <a:gdLst>
              <a:gd name="connsiteX0" fmla="*/ 0 w 45719"/>
              <a:gd name="connsiteY0" fmla="*/ 0 h 268530"/>
              <a:gd name="connsiteX1" fmla="*/ 45719 w 45719"/>
              <a:gd name="connsiteY1" fmla="*/ 0 h 268530"/>
              <a:gd name="connsiteX2" fmla="*/ 45719 w 45719"/>
              <a:gd name="connsiteY2" fmla="*/ 268530 h 268530"/>
              <a:gd name="connsiteX3" fmla="*/ 0 w 45719"/>
              <a:gd name="connsiteY3" fmla="*/ 268530 h 268530"/>
              <a:gd name="connsiteX4" fmla="*/ 0 w 45719"/>
              <a:gd name="connsiteY4" fmla="*/ 0 h 268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268530">
                <a:moveTo>
                  <a:pt x="0" y="0"/>
                </a:moveTo>
                <a:lnTo>
                  <a:pt x="45719" y="0"/>
                </a:lnTo>
                <a:lnTo>
                  <a:pt x="45719" y="268530"/>
                </a:lnTo>
                <a:lnTo>
                  <a:pt x="0" y="26853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2" name="Картина 1091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B9D11ECC-FEB8-D2A1-48C8-F6B0F1A19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0411" t="63281" r="100000" b="35689"/>
          <a:stretch>
            <a:fillRect/>
          </a:stretch>
        </p:blipFill>
        <p:spPr bwMode="auto">
          <a:xfrm>
            <a:off x="7431210" y="5506872"/>
            <a:ext cx="700301" cy="36348"/>
          </a:xfrm>
          <a:custGeom>
            <a:avLst/>
            <a:gdLst>
              <a:gd name="connsiteX0" fmla="*/ 0 w 905646"/>
              <a:gd name="connsiteY0" fmla="*/ 0 h 45719"/>
              <a:gd name="connsiteX1" fmla="*/ 905646 w 905646"/>
              <a:gd name="connsiteY1" fmla="*/ 0 h 45719"/>
              <a:gd name="connsiteX2" fmla="*/ 905646 w 905646"/>
              <a:gd name="connsiteY2" fmla="*/ 45719 h 45719"/>
              <a:gd name="connsiteX3" fmla="*/ 0 w 905646"/>
              <a:gd name="connsiteY3" fmla="*/ 45719 h 45719"/>
              <a:gd name="connsiteX4" fmla="*/ 0 w 905646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5646" h="45719">
                <a:moveTo>
                  <a:pt x="0" y="0"/>
                </a:moveTo>
                <a:lnTo>
                  <a:pt x="905646" y="0"/>
                </a:lnTo>
                <a:lnTo>
                  <a:pt x="905646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Картина 104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7174A234-9CB1-2712-DDF9-374C0222B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100001" r="33641" b="-34944"/>
          <a:stretch>
            <a:fillRect/>
          </a:stretch>
        </p:blipFill>
        <p:spPr bwMode="auto">
          <a:xfrm>
            <a:off x="10189696" y="6263803"/>
            <a:ext cx="39595" cy="1344396"/>
          </a:xfrm>
          <a:custGeom>
            <a:avLst/>
            <a:gdLst>
              <a:gd name="connsiteX0" fmla="*/ 0 w 45719"/>
              <a:gd name="connsiteY0" fmla="*/ 0 h 1550437"/>
              <a:gd name="connsiteX1" fmla="*/ 45719 w 45719"/>
              <a:gd name="connsiteY1" fmla="*/ 0 h 1550437"/>
              <a:gd name="connsiteX2" fmla="*/ 45719 w 45719"/>
              <a:gd name="connsiteY2" fmla="*/ 1550437 h 1550437"/>
              <a:gd name="connsiteX3" fmla="*/ 0 w 45719"/>
              <a:gd name="connsiteY3" fmla="*/ 1550437 h 1550437"/>
              <a:gd name="connsiteX4" fmla="*/ 0 w 45719"/>
              <a:gd name="connsiteY4" fmla="*/ 0 h 155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1550437">
                <a:moveTo>
                  <a:pt x="0" y="0"/>
                </a:moveTo>
                <a:lnTo>
                  <a:pt x="45719" y="0"/>
                </a:lnTo>
                <a:lnTo>
                  <a:pt x="45719" y="1550437"/>
                </a:lnTo>
                <a:lnTo>
                  <a:pt x="0" y="1550437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Картина 1044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2D46FBAD-369C-51A9-7889-CB2EE0D1E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940" b="65306"/>
          <a:stretch>
            <a:fillRect/>
          </a:stretch>
        </p:blipFill>
        <p:spPr bwMode="auto">
          <a:xfrm>
            <a:off x="12647453" y="2416345"/>
            <a:ext cx="1193574" cy="1334821"/>
          </a:xfrm>
          <a:custGeom>
            <a:avLst/>
            <a:gdLst>
              <a:gd name="connsiteX0" fmla="*/ 0 w 1378147"/>
              <a:gd name="connsiteY0" fmla="*/ 0 h 1539394"/>
              <a:gd name="connsiteX1" fmla="*/ 1378147 w 1378147"/>
              <a:gd name="connsiteY1" fmla="*/ 0 h 1539394"/>
              <a:gd name="connsiteX2" fmla="*/ 1378147 w 1378147"/>
              <a:gd name="connsiteY2" fmla="*/ 1539394 h 1539394"/>
              <a:gd name="connsiteX3" fmla="*/ 0 w 1378147"/>
              <a:gd name="connsiteY3" fmla="*/ 1539394 h 1539394"/>
              <a:gd name="connsiteX4" fmla="*/ 0 w 1378147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8147" h="1539394">
                <a:moveTo>
                  <a:pt x="0" y="0"/>
                </a:moveTo>
                <a:lnTo>
                  <a:pt x="1378147" y="0"/>
                </a:lnTo>
                <a:lnTo>
                  <a:pt x="1378147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" name="Картина 1068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10AF0C36-66F4-9FEB-A968-D7A12D364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t="34694" r="34671" b="64276"/>
          <a:stretch>
            <a:fillRect/>
          </a:stretch>
        </p:blipFill>
        <p:spPr bwMode="auto">
          <a:xfrm>
            <a:off x="14551882" y="3751165"/>
            <a:ext cx="606052" cy="39644"/>
          </a:xfrm>
          <a:custGeom>
            <a:avLst/>
            <a:gdLst>
              <a:gd name="connsiteX0" fmla="*/ 0 w 699772"/>
              <a:gd name="connsiteY0" fmla="*/ 0 h 45720"/>
              <a:gd name="connsiteX1" fmla="*/ 699772 w 699772"/>
              <a:gd name="connsiteY1" fmla="*/ 0 h 45720"/>
              <a:gd name="connsiteX2" fmla="*/ 699772 w 699772"/>
              <a:gd name="connsiteY2" fmla="*/ 45720 h 45720"/>
              <a:gd name="connsiteX3" fmla="*/ 0 w 699772"/>
              <a:gd name="connsiteY3" fmla="*/ 45720 h 45720"/>
              <a:gd name="connsiteX4" fmla="*/ 0 w 699772"/>
              <a:gd name="connsiteY4" fmla="*/ 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772" h="45720">
                <a:moveTo>
                  <a:pt x="0" y="0"/>
                </a:moveTo>
                <a:lnTo>
                  <a:pt x="699772" y="0"/>
                </a:lnTo>
                <a:lnTo>
                  <a:pt x="699772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Картина 1065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80E26A1A-171D-E735-CBD5-87E1EC272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t="77779" r="49980" b="22000"/>
          <a:stretch>
            <a:fillRect/>
          </a:stretch>
        </p:blipFill>
        <p:spPr bwMode="auto">
          <a:xfrm>
            <a:off x="14551881" y="5408836"/>
            <a:ext cx="17757" cy="8483"/>
          </a:xfrm>
          <a:custGeom>
            <a:avLst/>
            <a:gdLst>
              <a:gd name="connsiteX0" fmla="*/ 3 w 20503"/>
              <a:gd name="connsiteY0" fmla="*/ 0 h 9784"/>
              <a:gd name="connsiteX1" fmla="*/ 20503 w 20503"/>
              <a:gd name="connsiteY1" fmla="*/ 0 h 9784"/>
              <a:gd name="connsiteX2" fmla="*/ 0 w 20503"/>
              <a:gd name="connsiteY2" fmla="*/ 9784 h 9784"/>
              <a:gd name="connsiteX3" fmla="*/ 0 w 20503"/>
              <a:gd name="connsiteY3" fmla="*/ 6 h 9784"/>
              <a:gd name="connsiteX4" fmla="*/ 3 w 20503"/>
              <a:gd name="connsiteY4" fmla="*/ 6 h 9784"/>
              <a:gd name="connsiteX5" fmla="*/ 3 w 20503"/>
              <a:gd name="connsiteY5" fmla="*/ 0 h 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03" h="9784">
                <a:moveTo>
                  <a:pt x="3" y="0"/>
                </a:moveTo>
                <a:lnTo>
                  <a:pt x="20503" y="0"/>
                </a:lnTo>
                <a:lnTo>
                  <a:pt x="0" y="9784"/>
                </a:lnTo>
                <a:lnTo>
                  <a:pt x="0" y="6"/>
                </a:lnTo>
                <a:lnTo>
                  <a:pt x="3" y="6"/>
                </a:lnTo>
                <a:lnTo>
                  <a:pt x="3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Картина 1063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7DD1BE95-553B-F92F-5ADA-3122ECCAF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59" t="77779" r="33120" b="21190"/>
          <a:stretch>
            <a:fillRect/>
          </a:stretch>
        </p:blipFill>
        <p:spPr bwMode="auto">
          <a:xfrm>
            <a:off x="15197531" y="5408837"/>
            <a:ext cx="20008" cy="39646"/>
          </a:xfrm>
          <a:custGeom>
            <a:avLst/>
            <a:gdLst>
              <a:gd name="connsiteX0" fmla="*/ 0 w 23103"/>
              <a:gd name="connsiteY0" fmla="*/ 0 h 45721"/>
              <a:gd name="connsiteX1" fmla="*/ 23103 w 23103"/>
              <a:gd name="connsiteY1" fmla="*/ 0 h 45721"/>
              <a:gd name="connsiteX2" fmla="*/ 23103 w 23103"/>
              <a:gd name="connsiteY2" fmla="*/ 45721 h 45721"/>
              <a:gd name="connsiteX3" fmla="*/ 0 w 23103"/>
              <a:gd name="connsiteY3" fmla="*/ 45721 h 45721"/>
              <a:gd name="connsiteX4" fmla="*/ 0 w 23103"/>
              <a:gd name="connsiteY4" fmla="*/ 0 h 45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03" h="45721">
                <a:moveTo>
                  <a:pt x="0" y="0"/>
                </a:moveTo>
                <a:lnTo>
                  <a:pt x="23103" y="0"/>
                </a:lnTo>
                <a:lnTo>
                  <a:pt x="23103" y="45721"/>
                </a:lnTo>
                <a:lnTo>
                  <a:pt x="0" y="45721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Картина 1058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60C78666-0251-9EFE-B3AA-7B2FE1572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r="51473" b="65306"/>
          <a:stretch>
            <a:fillRect/>
          </a:stretch>
        </p:blipFill>
        <p:spPr bwMode="auto">
          <a:xfrm>
            <a:off x="13880621" y="2416345"/>
            <a:ext cx="631667" cy="1334821"/>
          </a:xfrm>
          <a:custGeom>
            <a:avLst/>
            <a:gdLst>
              <a:gd name="connsiteX0" fmla="*/ 0 w 729347"/>
              <a:gd name="connsiteY0" fmla="*/ 0 h 1539394"/>
              <a:gd name="connsiteX1" fmla="*/ 729347 w 729347"/>
              <a:gd name="connsiteY1" fmla="*/ 0 h 1539394"/>
              <a:gd name="connsiteX2" fmla="*/ 729347 w 729347"/>
              <a:gd name="connsiteY2" fmla="*/ 1539394 h 1539394"/>
              <a:gd name="connsiteX3" fmla="*/ 0 w 729347"/>
              <a:gd name="connsiteY3" fmla="*/ 1539394 h 1539394"/>
              <a:gd name="connsiteX4" fmla="*/ 0 w 729347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347" h="1539394">
                <a:moveTo>
                  <a:pt x="0" y="0"/>
                </a:moveTo>
                <a:lnTo>
                  <a:pt x="729347" y="0"/>
                </a:lnTo>
                <a:lnTo>
                  <a:pt x="729347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Картина 1057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9307AF16-3B3C-E18B-3734-04CAC64B5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r="34671" b="65306"/>
          <a:stretch>
            <a:fillRect/>
          </a:stretch>
        </p:blipFill>
        <p:spPr bwMode="auto">
          <a:xfrm>
            <a:off x="14551882" y="2416345"/>
            <a:ext cx="606052" cy="1334821"/>
          </a:xfrm>
          <a:custGeom>
            <a:avLst/>
            <a:gdLst>
              <a:gd name="connsiteX0" fmla="*/ 0 w 699772"/>
              <a:gd name="connsiteY0" fmla="*/ 0 h 1539394"/>
              <a:gd name="connsiteX1" fmla="*/ 699772 w 699772"/>
              <a:gd name="connsiteY1" fmla="*/ 0 h 1539394"/>
              <a:gd name="connsiteX2" fmla="*/ 699772 w 699772"/>
              <a:gd name="connsiteY2" fmla="*/ 1539394 h 1539394"/>
              <a:gd name="connsiteX3" fmla="*/ 0 w 699772"/>
              <a:gd name="connsiteY3" fmla="*/ 1539394 h 1539394"/>
              <a:gd name="connsiteX4" fmla="*/ 0 w 699772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772" h="1539394">
                <a:moveTo>
                  <a:pt x="0" y="0"/>
                </a:moveTo>
                <a:lnTo>
                  <a:pt x="699772" y="0"/>
                </a:lnTo>
                <a:lnTo>
                  <a:pt x="699772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Картина 105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34229219-EBF5-BDB2-D3AB-229B4BCF8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359" b="65306"/>
          <a:stretch>
            <a:fillRect/>
          </a:stretch>
        </p:blipFill>
        <p:spPr bwMode="auto">
          <a:xfrm>
            <a:off x="15197531" y="2416345"/>
            <a:ext cx="1292778" cy="1334821"/>
          </a:xfrm>
          <a:custGeom>
            <a:avLst/>
            <a:gdLst>
              <a:gd name="connsiteX0" fmla="*/ 0 w 1492691"/>
              <a:gd name="connsiteY0" fmla="*/ 0 h 1539394"/>
              <a:gd name="connsiteX1" fmla="*/ 1492691 w 1492691"/>
              <a:gd name="connsiteY1" fmla="*/ 0 h 1539394"/>
              <a:gd name="connsiteX2" fmla="*/ 1492691 w 1492691"/>
              <a:gd name="connsiteY2" fmla="*/ 1539394 h 1539394"/>
              <a:gd name="connsiteX3" fmla="*/ 0 w 1492691"/>
              <a:gd name="connsiteY3" fmla="*/ 1539394 h 1539394"/>
              <a:gd name="connsiteX4" fmla="*/ 0 w 1492691"/>
              <a:gd name="connsiteY4" fmla="*/ 0 h 1539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2691" h="1539394">
                <a:moveTo>
                  <a:pt x="0" y="0"/>
                </a:moveTo>
                <a:lnTo>
                  <a:pt x="1492691" y="0"/>
                </a:lnTo>
                <a:lnTo>
                  <a:pt x="1492691" y="1539394"/>
                </a:lnTo>
                <a:lnTo>
                  <a:pt x="0" y="153939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Картина 1055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30730736-5FD4-0896-74E4-0031ACA37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27" t="34694" r="50442" b="64276"/>
          <a:stretch>
            <a:fillRect/>
          </a:stretch>
        </p:blipFill>
        <p:spPr bwMode="auto">
          <a:xfrm>
            <a:off x="14512287" y="3751165"/>
            <a:ext cx="39595" cy="39644"/>
          </a:xfrm>
          <a:custGeom>
            <a:avLst/>
            <a:gdLst>
              <a:gd name="connsiteX0" fmla="*/ 0 w 45719"/>
              <a:gd name="connsiteY0" fmla="*/ 0 h 45720"/>
              <a:gd name="connsiteX1" fmla="*/ 45719 w 45719"/>
              <a:gd name="connsiteY1" fmla="*/ 0 h 45720"/>
              <a:gd name="connsiteX2" fmla="*/ 45719 w 45719"/>
              <a:gd name="connsiteY2" fmla="*/ 45720 h 45720"/>
              <a:gd name="connsiteX3" fmla="*/ 0 w 45719"/>
              <a:gd name="connsiteY3" fmla="*/ 45720 h 45720"/>
              <a:gd name="connsiteX4" fmla="*/ 0 w 45719"/>
              <a:gd name="connsiteY4" fmla="*/ 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45720">
                <a:moveTo>
                  <a:pt x="0" y="0"/>
                </a:moveTo>
                <a:lnTo>
                  <a:pt x="45719" y="0"/>
                </a:lnTo>
                <a:lnTo>
                  <a:pt x="45719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Картина 1054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85E37B18-EC58-471D-E6F8-43A4AEAA8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34694" r="33641" b="64276"/>
          <a:stretch>
            <a:fillRect/>
          </a:stretch>
        </p:blipFill>
        <p:spPr bwMode="auto">
          <a:xfrm>
            <a:off x="15157936" y="3751165"/>
            <a:ext cx="39595" cy="39644"/>
          </a:xfrm>
          <a:custGeom>
            <a:avLst/>
            <a:gdLst>
              <a:gd name="connsiteX0" fmla="*/ 0 w 45719"/>
              <a:gd name="connsiteY0" fmla="*/ 0 h 45720"/>
              <a:gd name="connsiteX1" fmla="*/ 45719 w 45719"/>
              <a:gd name="connsiteY1" fmla="*/ 0 h 45720"/>
              <a:gd name="connsiteX2" fmla="*/ 45719 w 45719"/>
              <a:gd name="connsiteY2" fmla="*/ 45720 h 45720"/>
              <a:gd name="connsiteX3" fmla="*/ 0 w 45719"/>
              <a:gd name="connsiteY3" fmla="*/ 45720 h 45720"/>
              <a:gd name="connsiteX4" fmla="*/ 0 w 45719"/>
              <a:gd name="connsiteY4" fmla="*/ 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45720">
                <a:moveTo>
                  <a:pt x="0" y="0"/>
                </a:moveTo>
                <a:lnTo>
                  <a:pt x="45719" y="0"/>
                </a:lnTo>
                <a:lnTo>
                  <a:pt x="45719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Картина 1052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44691E05-FDD5-891B-F60E-AACC6A074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8" t="35724" r="34671" b="22221"/>
          <a:stretch>
            <a:fillRect/>
          </a:stretch>
        </p:blipFill>
        <p:spPr bwMode="auto">
          <a:xfrm>
            <a:off x="14551882" y="3790809"/>
            <a:ext cx="606052" cy="1618026"/>
          </a:xfrm>
          <a:custGeom>
            <a:avLst/>
            <a:gdLst>
              <a:gd name="connsiteX0" fmla="*/ 0 w 699772"/>
              <a:gd name="connsiteY0" fmla="*/ 0 h 1866003"/>
              <a:gd name="connsiteX1" fmla="*/ 699772 w 699772"/>
              <a:gd name="connsiteY1" fmla="*/ 0 h 1866003"/>
              <a:gd name="connsiteX2" fmla="*/ 699772 w 699772"/>
              <a:gd name="connsiteY2" fmla="*/ 1866003 h 1866003"/>
              <a:gd name="connsiteX3" fmla="*/ 20500 w 699772"/>
              <a:gd name="connsiteY3" fmla="*/ 1866003 h 1866003"/>
              <a:gd name="connsiteX4" fmla="*/ 0 w 699772"/>
              <a:gd name="connsiteY4" fmla="*/ 1866003 h 1866003"/>
              <a:gd name="connsiteX5" fmla="*/ 0 w 699772"/>
              <a:gd name="connsiteY5" fmla="*/ 0 h 1866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9772" h="1866003">
                <a:moveTo>
                  <a:pt x="0" y="0"/>
                </a:moveTo>
                <a:lnTo>
                  <a:pt x="699772" y="0"/>
                </a:lnTo>
                <a:lnTo>
                  <a:pt x="699772" y="1866003"/>
                </a:lnTo>
                <a:lnTo>
                  <a:pt x="20500" y="1866003"/>
                </a:lnTo>
                <a:lnTo>
                  <a:pt x="0" y="1866003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" name="Картина 1125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07CB285D-BE7D-8FDB-9FB8-8C5715A9E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791" t="35724" b="-1"/>
          <a:stretch>
            <a:fillRect/>
          </a:stretch>
        </p:blipFill>
        <p:spPr bwMode="auto">
          <a:xfrm>
            <a:off x="15060415" y="3790809"/>
            <a:ext cx="1429894" cy="2472992"/>
          </a:xfrm>
          <a:custGeom>
            <a:avLst/>
            <a:gdLst>
              <a:gd name="connsiteX0" fmla="*/ 158322 w 1651013"/>
              <a:gd name="connsiteY0" fmla="*/ 0 h 2852001"/>
              <a:gd name="connsiteX1" fmla="*/ 1651013 w 1651013"/>
              <a:gd name="connsiteY1" fmla="*/ 0 h 2852001"/>
              <a:gd name="connsiteX2" fmla="*/ 1651013 w 1651013"/>
              <a:gd name="connsiteY2" fmla="*/ 2852001 h 2852001"/>
              <a:gd name="connsiteX3" fmla="*/ 158322 w 1651013"/>
              <a:gd name="connsiteY3" fmla="*/ 2852001 h 2852001"/>
              <a:gd name="connsiteX4" fmla="*/ 158322 w 1651013"/>
              <a:gd name="connsiteY4" fmla="*/ 1911724 h 2852001"/>
              <a:gd name="connsiteX5" fmla="*/ 181425 w 1651013"/>
              <a:gd name="connsiteY5" fmla="*/ 1911724 h 2852001"/>
              <a:gd name="connsiteX6" fmla="*/ 181425 w 1651013"/>
              <a:gd name="connsiteY6" fmla="*/ 1866003 h 2852001"/>
              <a:gd name="connsiteX7" fmla="*/ 158322 w 1651013"/>
              <a:gd name="connsiteY7" fmla="*/ 1866003 h 2852001"/>
              <a:gd name="connsiteX8" fmla="*/ 158322 w 1651013"/>
              <a:gd name="connsiteY8" fmla="*/ 1594195 h 2852001"/>
              <a:gd name="connsiteX9" fmla="*/ 126000 w 1651013"/>
              <a:gd name="connsiteY9" fmla="*/ 1600720 h 2852001"/>
              <a:gd name="connsiteX10" fmla="*/ 0 w 1651013"/>
              <a:gd name="connsiteY10" fmla="*/ 1474720 h 2852001"/>
              <a:gd name="connsiteX11" fmla="*/ 126000 w 1651013"/>
              <a:gd name="connsiteY11" fmla="*/ 1348720 h 2852001"/>
              <a:gd name="connsiteX12" fmla="*/ 158322 w 1651013"/>
              <a:gd name="connsiteY12" fmla="*/ 1355246 h 285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51013" h="2852001">
                <a:moveTo>
                  <a:pt x="158322" y="0"/>
                </a:moveTo>
                <a:lnTo>
                  <a:pt x="1651013" y="0"/>
                </a:lnTo>
                <a:lnTo>
                  <a:pt x="1651013" y="2852001"/>
                </a:lnTo>
                <a:lnTo>
                  <a:pt x="158322" y="2852001"/>
                </a:lnTo>
                <a:lnTo>
                  <a:pt x="158322" y="1911724"/>
                </a:lnTo>
                <a:lnTo>
                  <a:pt x="181425" y="1911724"/>
                </a:lnTo>
                <a:lnTo>
                  <a:pt x="181425" y="1866003"/>
                </a:lnTo>
                <a:lnTo>
                  <a:pt x="158322" y="1866003"/>
                </a:lnTo>
                <a:lnTo>
                  <a:pt x="158322" y="1594195"/>
                </a:lnTo>
                <a:lnTo>
                  <a:pt x="126000" y="1600720"/>
                </a:lnTo>
                <a:cubicBezTo>
                  <a:pt x="56412" y="1600720"/>
                  <a:pt x="0" y="1544308"/>
                  <a:pt x="0" y="1474720"/>
                </a:cubicBezTo>
                <a:cubicBezTo>
                  <a:pt x="0" y="1405132"/>
                  <a:pt x="56412" y="1348720"/>
                  <a:pt x="126000" y="1348720"/>
                </a:cubicBezTo>
                <a:lnTo>
                  <a:pt x="158322" y="1355246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" name="Картина 112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B6E333B7-7020-1A41-7541-163B4CAB7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75522" r="34671" b="-1"/>
          <a:stretch>
            <a:fillRect/>
          </a:stretch>
        </p:blipFill>
        <p:spPr bwMode="auto">
          <a:xfrm>
            <a:off x="13880620" y="5321990"/>
            <a:ext cx="1277314" cy="941814"/>
          </a:xfrm>
          <a:custGeom>
            <a:avLst/>
            <a:gdLst>
              <a:gd name="connsiteX0" fmla="*/ 1135202 w 1474838"/>
              <a:gd name="connsiteY0" fmla="*/ 0 h 1086155"/>
              <a:gd name="connsiteX1" fmla="*/ 1261202 w 1474838"/>
              <a:gd name="connsiteY1" fmla="*/ 126000 h 1086155"/>
              <a:gd name="connsiteX2" fmla="*/ 1257189 w 1474838"/>
              <a:gd name="connsiteY2" fmla="*/ 145878 h 1086155"/>
              <a:gd name="connsiteX3" fmla="*/ 1474838 w 1474838"/>
              <a:gd name="connsiteY3" fmla="*/ 145878 h 1086155"/>
              <a:gd name="connsiteX4" fmla="*/ 1474838 w 1474838"/>
              <a:gd name="connsiteY4" fmla="*/ 1086155 h 1086155"/>
              <a:gd name="connsiteX5" fmla="*/ 0 w 1474838"/>
              <a:gd name="connsiteY5" fmla="*/ 1086155 h 1086155"/>
              <a:gd name="connsiteX6" fmla="*/ 0 w 1474838"/>
              <a:gd name="connsiteY6" fmla="*/ 530467 h 1086155"/>
              <a:gd name="connsiteX7" fmla="*/ 805915 w 1474838"/>
              <a:gd name="connsiteY7" fmla="*/ 145878 h 1086155"/>
              <a:gd name="connsiteX8" fmla="*/ 1013215 w 1474838"/>
              <a:gd name="connsiteY8" fmla="*/ 145878 h 1086155"/>
              <a:gd name="connsiteX9" fmla="*/ 1009202 w 1474838"/>
              <a:gd name="connsiteY9" fmla="*/ 126000 h 1086155"/>
              <a:gd name="connsiteX10" fmla="*/ 1135202 w 1474838"/>
              <a:gd name="connsiteY10" fmla="*/ 0 h 10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4838" h="1086155">
                <a:moveTo>
                  <a:pt x="1135202" y="0"/>
                </a:moveTo>
                <a:cubicBezTo>
                  <a:pt x="1204790" y="0"/>
                  <a:pt x="1261202" y="56412"/>
                  <a:pt x="1261202" y="126000"/>
                </a:cubicBezTo>
                <a:lnTo>
                  <a:pt x="1257189" y="145878"/>
                </a:lnTo>
                <a:lnTo>
                  <a:pt x="1474838" y="145878"/>
                </a:lnTo>
                <a:lnTo>
                  <a:pt x="1474838" y="1086155"/>
                </a:lnTo>
                <a:lnTo>
                  <a:pt x="0" y="1086155"/>
                </a:lnTo>
                <a:lnTo>
                  <a:pt x="0" y="530467"/>
                </a:lnTo>
                <a:lnTo>
                  <a:pt x="805915" y="145878"/>
                </a:lnTo>
                <a:lnTo>
                  <a:pt x="1013215" y="145878"/>
                </a:lnTo>
                <a:lnTo>
                  <a:pt x="1009202" y="126000"/>
                </a:lnTo>
                <a:cubicBezTo>
                  <a:pt x="1009202" y="56412"/>
                  <a:pt x="1065614" y="0"/>
                  <a:pt x="1135202" y="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Картина 1047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D1A6CAB1-157D-199F-BF5A-DDF20B0AC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52" t="86336" r="67910" b="6083"/>
          <a:stretch>
            <a:fillRect/>
          </a:stretch>
        </p:blipFill>
        <p:spPr bwMode="auto">
          <a:xfrm>
            <a:off x="13345000" y="5738033"/>
            <a:ext cx="535622" cy="291689"/>
          </a:xfrm>
          <a:custGeom>
            <a:avLst/>
            <a:gdLst>
              <a:gd name="connsiteX0" fmla="*/ 618449 w 618449"/>
              <a:gd name="connsiteY0" fmla="*/ 0 h 336392"/>
              <a:gd name="connsiteX1" fmla="*/ 618449 w 618449"/>
              <a:gd name="connsiteY1" fmla="*/ 50660 h 336392"/>
              <a:gd name="connsiteX2" fmla="*/ 19691 w 618449"/>
              <a:gd name="connsiteY2" fmla="*/ 336392 h 336392"/>
              <a:gd name="connsiteX3" fmla="*/ 0 w 618449"/>
              <a:gd name="connsiteY3" fmla="*/ 295128 h 336392"/>
              <a:gd name="connsiteX4" fmla="*/ 618449 w 618449"/>
              <a:gd name="connsiteY4" fmla="*/ 0 h 336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8449" h="336392">
                <a:moveTo>
                  <a:pt x="618449" y="0"/>
                </a:moveTo>
                <a:lnTo>
                  <a:pt x="618449" y="50660"/>
                </a:lnTo>
                <a:lnTo>
                  <a:pt x="19691" y="336392"/>
                </a:lnTo>
                <a:lnTo>
                  <a:pt x="0" y="295128"/>
                </a:lnTo>
                <a:lnTo>
                  <a:pt x="618449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Картина 1042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4E11D216-4F40-63D5-B256-6C2D51493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060" t="34694" r="67910" b="64276"/>
          <a:stretch>
            <a:fillRect/>
          </a:stretch>
        </p:blipFill>
        <p:spPr bwMode="auto">
          <a:xfrm>
            <a:off x="13841025" y="3751167"/>
            <a:ext cx="39595" cy="39643"/>
          </a:xfrm>
          <a:custGeom>
            <a:avLst/>
            <a:gdLst>
              <a:gd name="connsiteX0" fmla="*/ 0 w 45718"/>
              <a:gd name="connsiteY0" fmla="*/ 0 h 45719"/>
              <a:gd name="connsiteX1" fmla="*/ 45718 w 45718"/>
              <a:gd name="connsiteY1" fmla="*/ 0 h 45719"/>
              <a:gd name="connsiteX2" fmla="*/ 45718 w 45718"/>
              <a:gd name="connsiteY2" fmla="*/ 45719 h 45719"/>
              <a:gd name="connsiteX3" fmla="*/ 0 w 45718"/>
              <a:gd name="connsiteY3" fmla="*/ 45719 h 45719"/>
              <a:gd name="connsiteX4" fmla="*/ 0 w 45718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8" h="45719">
                <a:moveTo>
                  <a:pt x="0" y="0"/>
                </a:moveTo>
                <a:lnTo>
                  <a:pt x="45718" y="0"/>
                </a:lnTo>
                <a:lnTo>
                  <a:pt x="45718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5" name="Картина 1124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99BA77A4-FF69-025B-FB1B-B20C1B559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63173" r="51472" b="35796"/>
          <a:stretch>
            <a:fillRect/>
          </a:stretch>
        </p:blipFill>
        <p:spPr bwMode="auto">
          <a:xfrm>
            <a:off x="13880617" y="4846899"/>
            <a:ext cx="631667" cy="39643"/>
          </a:xfrm>
          <a:custGeom>
            <a:avLst/>
            <a:gdLst>
              <a:gd name="connsiteX0" fmla="*/ 0 w 729347"/>
              <a:gd name="connsiteY0" fmla="*/ 0 h 45719"/>
              <a:gd name="connsiteX1" fmla="*/ 729347 w 729347"/>
              <a:gd name="connsiteY1" fmla="*/ 0 h 45719"/>
              <a:gd name="connsiteX2" fmla="*/ 729347 w 729347"/>
              <a:gd name="connsiteY2" fmla="*/ 45719 h 45719"/>
              <a:gd name="connsiteX3" fmla="*/ 729344 w 729347"/>
              <a:gd name="connsiteY3" fmla="*/ 45719 h 45719"/>
              <a:gd name="connsiteX4" fmla="*/ 729344 w 729347"/>
              <a:gd name="connsiteY4" fmla="*/ 4776 h 45719"/>
              <a:gd name="connsiteX5" fmla="*/ 0 w 729347"/>
              <a:gd name="connsiteY5" fmla="*/ 4776 h 45719"/>
              <a:gd name="connsiteX6" fmla="*/ 0 w 729347"/>
              <a:gd name="connsiteY6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9347" h="45719">
                <a:moveTo>
                  <a:pt x="0" y="0"/>
                </a:moveTo>
                <a:lnTo>
                  <a:pt x="729347" y="0"/>
                </a:lnTo>
                <a:lnTo>
                  <a:pt x="729347" y="45719"/>
                </a:lnTo>
                <a:lnTo>
                  <a:pt x="729344" y="45719"/>
                </a:lnTo>
                <a:lnTo>
                  <a:pt x="729344" y="4776"/>
                </a:lnTo>
                <a:lnTo>
                  <a:pt x="0" y="4776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4" name="Картина 1123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23FCA214-732D-67EC-752B-7C2A37A4D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35724" r="51472" b="36827"/>
          <a:stretch>
            <a:fillRect/>
          </a:stretch>
        </p:blipFill>
        <p:spPr bwMode="auto">
          <a:xfrm>
            <a:off x="13880617" y="3790809"/>
            <a:ext cx="631667" cy="1056089"/>
          </a:xfrm>
          <a:custGeom>
            <a:avLst/>
            <a:gdLst>
              <a:gd name="connsiteX0" fmla="*/ 0 w 729347"/>
              <a:gd name="connsiteY0" fmla="*/ 0 h 1217944"/>
              <a:gd name="connsiteX1" fmla="*/ 729347 w 729347"/>
              <a:gd name="connsiteY1" fmla="*/ 0 h 1217944"/>
              <a:gd name="connsiteX2" fmla="*/ 729347 w 729347"/>
              <a:gd name="connsiteY2" fmla="*/ 1217944 h 1217944"/>
              <a:gd name="connsiteX3" fmla="*/ 0 w 729347"/>
              <a:gd name="connsiteY3" fmla="*/ 1217944 h 1217944"/>
              <a:gd name="connsiteX4" fmla="*/ 0 w 729347"/>
              <a:gd name="connsiteY4" fmla="*/ 0 h 121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347" h="1217944">
                <a:moveTo>
                  <a:pt x="0" y="0"/>
                </a:moveTo>
                <a:lnTo>
                  <a:pt x="729347" y="0"/>
                </a:lnTo>
                <a:lnTo>
                  <a:pt x="729347" y="1217944"/>
                </a:lnTo>
                <a:lnTo>
                  <a:pt x="0" y="1217944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" name="Картина 1127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9C3418A3-528B-60A4-AAFB-780F58D5A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090" t="60442" r="51472" b="13665"/>
          <a:stretch>
            <a:fillRect/>
          </a:stretch>
        </p:blipFill>
        <p:spPr bwMode="auto">
          <a:xfrm>
            <a:off x="13880617" y="4741784"/>
            <a:ext cx="631667" cy="996249"/>
          </a:xfrm>
          <a:custGeom>
            <a:avLst/>
            <a:gdLst>
              <a:gd name="connsiteX0" fmla="*/ 370918 w 729347"/>
              <a:gd name="connsiteY0" fmla="*/ 0 h 1148933"/>
              <a:gd name="connsiteX1" fmla="*/ 496918 w 729347"/>
              <a:gd name="connsiteY1" fmla="*/ 126000 h 1148933"/>
              <a:gd name="connsiteX2" fmla="*/ 487688 w 729347"/>
              <a:gd name="connsiteY2" fmla="*/ 171719 h 1148933"/>
              <a:gd name="connsiteX3" fmla="*/ 729344 w 729347"/>
              <a:gd name="connsiteY3" fmla="*/ 171719 h 1148933"/>
              <a:gd name="connsiteX4" fmla="*/ 729344 w 729347"/>
              <a:gd name="connsiteY4" fmla="*/ 166943 h 1148933"/>
              <a:gd name="connsiteX5" fmla="*/ 729347 w 729347"/>
              <a:gd name="connsiteY5" fmla="*/ 166943 h 1148933"/>
              <a:gd name="connsiteX6" fmla="*/ 729347 w 729347"/>
              <a:gd name="connsiteY6" fmla="*/ 763100 h 1148933"/>
              <a:gd name="connsiteX7" fmla="*/ 729344 w 729347"/>
              <a:gd name="connsiteY7" fmla="*/ 763100 h 1148933"/>
              <a:gd name="connsiteX8" fmla="*/ 729344 w 729347"/>
              <a:gd name="connsiteY8" fmla="*/ 800885 h 1148933"/>
              <a:gd name="connsiteX9" fmla="*/ 0 w 729347"/>
              <a:gd name="connsiteY9" fmla="*/ 1148933 h 1148933"/>
              <a:gd name="connsiteX10" fmla="*/ 0 w 729347"/>
              <a:gd name="connsiteY10" fmla="*/ 171719 h 1148933"/>
              <a:gd name="connsiteX11" fmla="*/ 254148 w 729347"/>
              <a:gd name="connsiteY11" fmla="*/ 171719 h 1148933"/>
              <a:gd name="connsiteX12" fmla="*/ 244918 w 729347"/>
              <a:gd name="connsiteY12" fmla="*/ 126000 h 1148933"/>
              <a:gd name="connsiteX13" fmla="*/ 370918 w 729347"/>
              <a:gd name="connsiteY13" fmla="*/ 0 h 114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9347" h="1148933">
                <a:moveTo>
                  <a:pt x="370918" y="0"/>
                </a:moveTo>
                <a:cubicBezTo>
                  <a:pt x="440506" y="0"/>
                  <a:pt x="496918" y="56412"/>
                  <a:pt x="496918" y="126000"/>
                </a:cubicBezTo>
                <a:lnTo>
                  <a:pt x="487688" y="171719"/>
                </a:lnTo>
                <a:lnTo>
                  <a:pt x="729344" y="171719"/>
                </a:lnTo>
                <a:lnTo>
                  <a:pt x="729344" y="166943"/>
                </a:lnTo>
                <a:lnTo>
                  <a:pt x="729347" y="166943"/>
                </a:lnTo>
                <a:lnTo>
                  <a:pt x="729347" y="763100"/>
                </a:lnTo>
                <a:lnTo>
                  <a:pt x="729344" y="763100"/>
                </a:lnTo>
                <a:lnTo>
                  <a:pt x="729344" y="800885"/>
                </a:lnTo>
                <a:lnTo>
                  <a:pt x="0" y="1148933"/>
                </a:lnTo>
                <a:lnTo>
                  <a:pt x="0" y="171719"/>
                </a:lnTo>
                <a:lnTo>
                  <a:pt x="254148" y="171719"/>
                </a:lnTo>
                <a:lnTo>
                  <a:pt x="244918" y="126000"/>
                </a:lnTo>
                <a:cubicBezTo>
                  <a:pt x="244918" y="56412"/>
                  <a:pt x="301330" y="0"/>
                  <a:pt x="370918" y="0"/>
                </a:cubicBez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9" name="Картина 1128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69E637F7-69DB-1C29-7CEE-B71A611AC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311" r="65663"/>
          <a:stretch>
            <a:fillRect/>
          </a:stretch>
        </p:blipFill>
        <p:spPr bwMode="auto">
          <a:xfrm>
            <a:off x="12647451" y="4890684"/>
            <a:ext cx="1319516" cy="1373120"/>
          </a:xfrm>
          <a:custGeom>
            <a:avLst/>
            <a:gdLst>
              <a:gd name="connsiteX0" fmla="*/ 0 w 1523564"/>
              <a:gd name="connsiteY0" fmla="*/ 0 h 1583562"/>
              <a:gd name="connsiteX1" fmla="*/ 1378147 w 1523564"/>
              <a:gd name="connsiteY1" fmla="*/ 0 h 1583562"/>
              <a:gd name="connsiteX2" fmla="*/ 1378147 w 1523564"/>
              <a:gd name="connsiteY2" fmla="*/ 299926 h 1583562"/>
              <a:gd name="connsiteX3" fmla="*/ 1397564 w 1523564"/>
              <a:gd name="connsiteY3" fmla="*/ 296006 h 1583562"/>
              <a:gd name="connsiteX4" fmla="*/ 1523564 w 1523564"/>
              <a:gd name="connsiteY4" fmla="*/ 422006 h 1583562"/>
              <a:gd name="connsiteX5" fmla="*/ 1397564 w 1523564"/>
              <a:gd name="connsiteY5" fmla="*/ 548006 h 1583562"/>
              <a:gd name="connsiteX6" fmla="*/ 1378147 w 1523564"/>
              <a:gd name="connsiteY6" fmla="*/ 544086 h 1583562"/>
              <a:gd name="connsiteX7" fmla="*/ 1378147 w 1523564"/>
              <a:gd name="connsiteY7" fmla="*/ 1583562 h 1583562"/>
              <a:gd name="connsiteX8" fmla="*/ 0 w 1523564"/>
              <a:gd name="connsiteY8" fmla="*/ 1583562 h 158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23564" h="1583562">
                <a:moveTo>
                  <a:pt x="0" y="0"/>
                </a:moveTo>
                <a:lnTo>
                  <a:pt x="1378147" y="0"/>
                </a:lnTo>
                <a:lnTo>
                  <a:pt x="1378147" y="299926"/>
                </a:lnTo>
                <a:lnTo>
                  <a:pt x="1397564" y="296006"/>
                </a:lnTo>
                <a:cubicBezTo>
                  <a:pt x="1467152" y="296006"/>
                  <a:pt x="1523564" y="352418"/>
                  <a:pt x="1523564" y="422006"/>
                </a:cubicBezTo>
                <a:cubicBezTo>
                  <a:pt x="1523564" y="491594"/>
                  <a:pt x="1467152" y="548006"/>
                  <a:pt x="1397564" y="548006"/>
                </a:cubicBezTo>
                <a:lnTo>
                  <a:pt x="1378147" y="544086"/>
                </a:lnTo>
                <a:lnTo>
                  <a:pt x="1378147" y="1583562"/>
                </a:lnTo>
                <a:lnTo>
                  <a:pt x="0" y="1583562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0" name="Картина 1129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4615FA95-45EA-8178-FB17-3FF1DE6A5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724" r="65585" b="33879"/>
          <a:stretch>
            <a:fillRect/>
          </a:stretch>
        </p:blipFill>
        <p:spPr bwMode="auto">
          <a:xfrm>
            <a:off x="12647453" y="3790809"/>
            <a:ext cx="1322495" cy="1169485"/>
          </a:xfrm>
          <a:custGeom>
            <a:avLst/>
            <a:gdLst>
              <a:gd name="connsiteX0" fmla="*/ 0 w 1527005"/>
              <a:gd name="connsiteY0" fmla="*/ 0 h 1348720"/>
              <a:gd name="connsiteX1" fmla="*/ 1378147 w 1527005"/>
              <a:gd name="connsiteY1" fmla="*/ 0 h 1348720"/>
              <a:gd name="connsiteX2" fmla="*/ 1378147 w 1527005"/>
              <a:gd name="connsiteY2" fmla="*/ 581588 h 1348720"/>
              <a:gd name="connsiteX3" fmla="*/ 1401005 w 1527005"/>
              <a:gd name="connsiteY3" fmla="*/ 576973 h 1348720"/>
              <a:gd name="connsiteX4" fmla="*/ 1527005 w 1527005"/>
              <a:gd name="connsiteY4" fmla="*/ 702973 h 1348720"/>
              <a:gd name="connsiteX5" fmla="*/ 1401005 w 1527005"/>
              <a:gd name="connsiteY5" fmla="*/ 828973 h 1348720"/>
              <a:gd name="connsiteX6" fmla="*/ 1378147 w 1527005"/>
              <a:gd name="connsiteY6" fmla="*/ 824358 h 1348720"/>
              <a:gd name="connsiteX7" fmla="*/ 1378147 w 1527005"/>
              <a:gd name="connsiteY7" fmla="*/ 1222720 h 1348720"/>
              <a:gd name="connsiteX8" fmla="*/ 1114640 w 1527005"/>
              <a:gd name="connsiteY8" fmla="*/ 1222720 h 1348720"/>
              <a:gd name="connsiteX9" fmla="*/ 988640 w 1527005"/>
              <a:gd name="connsiteY9" fmla="*/ 1348720 h 1348720"/>
              <a:gd name="connsiteX10" fmla="*/ 862640 w 1527005"/>
              <a:gd name="connsiteY10" fmla="*/ 1222720 h 1348720"/>
              <a:gd name="connsiteX11" fmla="*/ 0 w 1527005"/>
              <a:gd name="connsiteY11" fmla="*/ 1222720 h 134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7005" h="1348720">
                <a:moveTo>
                  <a:pt x="0" y="0"/>
                </a:moveTo>
                <a:lnTo>
                  <a:pt x="1378147" y="0"/>
                </a:lnTo>
                <a:lnTo>
                  <a:pt x="1378147" y="581588"/>
                </a:lnTo>
                <a:lnTo>
                  <a:pt x="1401005" y="576973"/>
                </a:lnTo>
                <a:cubicBezTo>
                  <a:pt x="1470593" y="576973"/>
                  <a:pt x="1527005" y="633385"/>
                  <a:pt x="1527005" y="702973"/>
                </a:cubicBezTo>
                <a:cubicBezTo>
                  <a:pt x="1527005" y="772561"/>
                  <a:pt x="1470593" y="828973"/>
                  <a:pt x="1401005" y="828973"/>
                </a:cubicBezTo>
                <a:lnTo>
                  <a:pt x="1378147" y="824358"/>
                </a:lnTo>
                <a:lnTo>
                  <a:pt x="1378147" y="1222720"/>
                </a:lnTo>
                <a:lnTo>
                  <a:pt x="1114640" y="1222720"/>
                </a:lnTo>
                <a:cubicBezTo>
                  <a:pt x="1114640" y="1292308"/>
                  <a:pt x="1058228" y="1348720"/>
                  <a:pt x="988640" y="1348720"/>
                </a:cubicBezTo>
                <a:cubicBezTo>
                  <a:pt x="919052" y="1348720"/>
                  <a:pt x="862640" y="1292308"/>
                  <a:pt x="862640" y="1222720"/>
                </a:cubicBezTo>
                <a:lnTo>
                  <a:pt x="0" y="1222720"/>
                </a:lnTo>
                <a:close/>
              </a:path>
            </a:pathLst>
          </a:cu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Графика 1038" descr="Заседателна зала">
            <a:extLst>
              <a:ext uri="{FF2B5EF4-FFF2-40B4-BE49-F238E27FC236}">
                <a16:creationId xmlns:a16="http://schemas.microsoft.com/office/drawing/2014/main" id="{FB09A51A-15E2-5AA3-A1C1-19AC76B35F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903" y="5611812"/>
            <a:ext cx="528164" cy="528164"/>
          </a:xfrm>
          <a:prstGeom prst="rect">
            <a:avLst/>
          </a:prstGeom>
        </p:spPr>
      </p:pic>
      <p:pic>
        <p:nvPicPr>
          <p:cNvPr id="8" name="Picture 2" descr="Premium Photo | Robot and cyborg development for future. 3d render.  Isolated on white background">
            <a:extLst>
              <a:ext uri="{FF2B5EF4-FFF2-40B4-BE49-F238E27FC236}">
                <a16:creationId xmlns:a16="http://schemas.microsoft.com/office/drawing/2014/main" id="{61A7D3C9-80C4-B0F1-4CB2-47954D30C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91" b="97561" l="4633" r="94888">
                        <a14:foregroundMark x1="57987" y1="5749" x2="57987" y2="5749"/>
                        <a14:foregroundMark x1="54952" y1="2091" x2="54952" y2="2091"/>
                        <a14:foregroundMark x1="50160" y1="97735" x2="64537" y2="86237"/>
                        <a14:foregroundMark x1="7029" y1="39024" x2="7029" y2="39024"/>
                        <a14:foregroundMark x1="6230" y1="35714" x2="6230" y2="35714"/>
                        <a14:foregroundMark x1="4952" y1="37456" x2="4952" y2="37456"/>
                        <a14:foregroundMark x1="90735" y1="93728" x2="90735" y2="93728"/>
                        <a14:foregroundMark x1="94888" y1="96167" x2="94888" y2="9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101155" y="566967"/>
            <a:ext cx="4553024" cy="4174817"/>
          </a:xfrm>
          <a:prstGeom prst="rect">
            <a:avLst/>
          </a:prstGeom>
          <a:noFill/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3D модел 8" descr="Laptop">
                <a:extLst>
                  <a:ext uri="{FF2B5EF4-FFF2-40B4-BE49-F238E27FC236}">
                    <a16:creationId xmlns:a16="http://schemas.microsoft.com/office/drawing/2014/main" id="{E318A9B6-0D9D-FC3F-1A03-8981811FD49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2456797"/>
                  </p:ext>
                </p:extLst>
              </p:nvPr>
            </p:nvGraphicFramePr>
            <p:xfrm>
              <a:off x="-3848753" y="-3309681"/>
              <a:ext cx="19889505" cy="17437031"/>
            </p:xfrm>
            <a:graphic>
              <a:graphicData uri="http://schemas.microsoft.com/office/drawing/2017/model3d">
                <am3d:model3d r:embed="rId9">
                  <am3d:spPr>
                    <a:xfrm>
                      <a:off x="0" y="0"/>
                      <a:ext cx="19889505" cy="17437031"/>
                    </a:xfrm>
                    <a:prstGeom prst="rect">
                      <a:avLst/>
                    </a:prstGeom>
                  </am3d:spPr>
                  <am3d:camera>
                    <am3d:pos x="0" y="0" z="700871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970604" d="1000000"/>
                    <am3d:preTrans dx="0" dy="-12157734" dz="3432165"/>
                    <am3d:scale>
                      <am3d:sx n="1000000" d="1000000"/>
                      <am3d:sy n="1000000" d="1000000"/>
                      <am3d:sz n="1000000" d="1000000"/>
                    </am3d:scale>
                    <am3d:rot ax="1030425" ay="-9642" az="-2972"/>
                    <am3d:postTrans dx="0" dy="0" dz="0"/>
                  </am3d:trans>
                  <am3d:raster rName="Office3DRenderer" rVer="16.0.8326">
                    <am3d:blip r:embed="rId10"/>
                  </am3d:raster>
                  <am3d:objViewport viewportSz="2591662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3D модел 8" descr="Laptop">
                <a:extLst>
                  <a:ext uri="{FF2B5EF4-FFF2-40B4-BE49-F238E27FC236}">
                    <a16:creationId xmlns:a16="http://schemas.microsoft.com/office/drawing/2014/main" id="{E318A9B6-0D9D-FC3F-1A03-8981811FD49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3848753" y="-3309681"/>
                <a:ext cx="19889505" cy="17437031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ACC8C7B0-4D11-BD37-CBE1-C95D3896292A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</a:blip>
          <a:stretch>
            <a:fillRect/>
          </a:stretch>
        </p:blipFill>
        <p:spPr>
          <a:xfrm>
            <a:off x="0" y="1708619"/>
            <a:ext cx="7728352" cy="3440761"/>
          </a:xfrm>
          <a:prstGeom prst="rect">
            <a:avLst/>
          </a:prstGeom>
          <a:effectLst>
            <a:outerShdw algn="l" rotWithShape="0">
              <a:schemeClr val="bg1">
                <a:alpha val="44000"/>
              </a:schemeClr>
            </a:outerShdw>
          </a:effectLst>
        </p:spPr>
      </p:pic>
      <p:grpSp>
        <p:nvGrpSpPr>
          <p:cNvPr id="16" name="Групиране 15">
            <a:extLst>
              <a:ext uri="{FF2B5EF4-FFF2-40B4-BE49-F238E27FC236}">
                <a16:creationId xmlns:a16="http://schemas.microsoft.com/office/drawing/2014/main" id="{7ECB683E-234F-7249-0EAA-ED3076CBF6A9}"/>
              </a:ext>
            </a:extLst>
          </p:cNvPr>
          <p:cNvGrpSpPr/>
          <p:nvPr/>
        </p:nvGrpSpPr>
        <p:grpSpPr>
          <a:xfrm>
            <a:off x="7661315" y="2624819"/>
            <a:ext cx="4059492" cy="1735856"/>
            <a:chOff x="7209575" y="2585691"/>
            <a:chExt cx="4059492" cy="1735856"/>
          </a:xfrm>
        </p:grpSpPr>
        <p:pic>
          <p:nvPicPr>
            <p:cNvPr id="7" name="Графика 6" descr="Мъж">
              <a:extLst>
                <a:ext uri="{FF2B5EF4-FFF2-40B4-BE49-F238E27FC236}">
                  <a16:creationId xmlns:a16="http://schemas.microsoft.com/office/drawing/2014/main" id="{18C7BC8B-CC39-F145-F46D-E4A0BD3E0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209575" y="2585691"/>
              <a:ext cx="1518405" cy="1733162"/>
            </a:xfrm>
            <a:prstGeom prst="rect">
              <a:avLst/>
            </a:prstGeom>
          </p:spPr>
        </p:pic>
        <p:pic>
          <p:nvPicPr>
            <p:cNvPr id="12" name="Графика 11" descr="Мъж">
              <a:extLst>
                <a:ext uri="{FF2B5EF4-FFF2-40B4-BE49-F238E27FC236}">
                  <a16:creationId xmlns:a16="http://schemas.microsoft.com/office/drawing/2014/main" id="{2CC84DC9-2EAF-AB64-F20D-B15FA56CA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056604" y="2586589"/>
              <a:ext cx="1518405" cy="1733162"/>
            </a:xfrm>
            <a:prstGeom prst="rect">
              <a:avLst/>
            </a:prstGeom>
          </p:spPr>
        </p:pic>
        <p:pic>
          <p:nvPicPr>
            <p:cNvPr id="13" name="Графика 12" descr="Мъж">
              <a:extLst>
                <a:ext uri="{FF2B5EF4-FFF2-40B4-BE49-F238E27FC236}">
                  <a16:creationId xmlns:a16="http://schemas.microsoft.com/office/drawing/2014/main" id="{0D818F94-E663-9578-932B-9BCD144F5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903633" y="2587487"/>
              <a:ext cx="1518405" cy="1733162"/>
            </a:xfrm>
            <a:prstGeom prst="rect">
              <a:avLst/>
            </a:prstGeom>
          </p:spPr>
        </p:pic>
        <p:pic>
          <p:nvPicPr>
            <p:cNvPr id="15" name="Графика 14" descr="Мъж">
              <a:extLst>
                <a:ext uri="{FF2B5EF4-FFF2-40B4-BE49-F238E27FC236}">
                  <a16:creationId xmlns:a16="http://schemas.microsoft.com/office/drawing/2014/main" id="{226EA321-A25D-B8C7-F3D0-C0593F6E5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9750662" y="2588385"/>
              <a:ext cx="1518405" cy="1733162"/>
            </a:xfrm>
            <a:prstGeom prst="rect">
              <a:avLst/>
            </a:prstGeom>
          </p:spPr>
        </p:pic>
      </p:grp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7EA2F1A3-1281-B88A-9B89-E2AB12E1777C}"/>
              </a:ext>
            </a:extLst>
          </p:cNvPr>
          <p:cNvSpPr txBox="1"/>
          <p:nvPr/>
        </p:nvSpPr>
        <p:spPr>
          <a:xfrm>
            <a:off x="647126" y="393839"/>
            <a:ext cx="10858499" cy="954107"/>
          </a:xfrm>
          <a:prstGeom prst="rect">
            <a:avLst/>
          </a:prstGeom>
          <a:noFill/>
          <a:effectLst>
            <a:outerShdw sx="79000" sy="79000" algn="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g-BG" sz="2800" b="1" spc="50" noProof="0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ontserrat" panose="00000500000000000000" pitchFamily="2" charset="-52"/>
                <a:ea typeface="Verdana" panose="020B0604030504040204" pitchFamily="34" charset="0"/>
              </a:rPr>
              <a:t>Как да се подготвим за свят, </a:t>
            </a:r>
          </a:p>
          <a:p>
            <a:pPr algn="ctr">
              <a:buNone/>
            </a:pPr>
            <a:r>
              <a:rPr lang="bg-BG" sz="2800" b="1" spc="50" noProof="0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ontserrat" panose="00000500000000000000" pitchFamily="2" charset="-52"/>
                <a:ea typeface="Verdana" panose="020B0604030504040204" pitchFamily="34" charset="0"/>
              </a:rPr>
              <a:t>който все още не съществува?</a:t>
            </a:r>
          </a:p>
        </p:txBody>
      </p:sp>
      <p:grpSp>
        <p:nvGrpSpPr>
          <p:cNvPr id="43" name="Групиране 42">
            <a:extLst>
              <a:ext uri="{FF2B5EF4-FFF2-40B4-BE49-F238E27FC236}">
                <a16:creationId xmlns:a16="http://schemas.microsoft.com/office/drawing/2014/main" id="{9CE24039-3EAE-F955-8914-E795CF2FB6A8}"/>
              </a:ext>
            </a:extLst>
          </p:cNvPr>
          <p:cNvGrpSpPr/>
          <p:nvPr/>
        </p:nvGrpSpPr>
        <p:grpSpPr>
          <a:xfrm>
            <a:off x="2352043" y="5003371"/>
            <a:ext cx="7487914" cy="1883043"/>
            <a:chOff x="2352043" y="4889071"/>
            <a:chExt cx="7487914" cy="1883043"/>
          </a:xfrm>
        </p:grpSpPr>
        <p:pic>
          <p:nvPicPr>
            <p:cNvPr id="40" name="Картина 39">
              <a:extLst>
                <a:ext uri="{FF2B5EF4-FFF2-40B4-BE49-F238E27FC236}">
                  <a16:creationId xmlns:a16="http://schemas.microsoft.com/office/drawing/2014/main" id="{A23E0D0C-217A-538E-30E7-F1F558D43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41091" r="41941"/>
            <a:stretch>
              <a:fillRect/>
            </a:stretch>
          </p:blipFill>
          <p:spPr>
            <a:xfrm>
              <a:off x="4985693" y="4979673"/>
              <a:ext cx="2010212" cy="1792441"/>
            </a:xfrm>
            <a:prstGeom prst="rect">
              <a:avLst/>
            </a:prstGeom>
          </p:spPr>
        </p:pic>
        <p:grpSp>
          <p:nvGrpSpPr>
            <p:cNvPr id="42" name="Групиране 41">
              <a:extLst>
                <a:ext uri="{FF2B5EF4-FFF2-40B4-BE49-F238E27FC236}">
                  <a16:creationId xmlns:a16="http://schemas.microsoft.com/office/drawing/2014/main" id="{A6B569A3-8820-6C71-9B7D-BAEE32208492}"/>
                </a:ext>
              </a:extLst>
            </p:cNvPr>
            <p:cNvGrpSpPr/>
            <p:nvPr/>
          </p:nvGrpSpPr>
          <p:grpSpPr>
            <a:xfrm>
              <a:off x="2352043" y="4889071"/>
              <a:ext cx="7487914" cy="1510925"/>
              <a:chOff x="2447515" y="4889071"/>
              <a:chExt cx="7487914" cy="1510925"/>
            </a:xfrm>
          </p:grpSpPr>
          <p:pic>
            <p:nvPicPr>
              <p:cNvPr id="38" name="Картина 37">
                <a:extLst>
                  <a:ext uri="{FF2B5EF4-FFF2-40B4-BE49-F238E27FC236}">
                    <a16:creationId xmlns:a16="http://schemas.microsoft.com/office/drawing/2014/main" id="{BF1588A1-DAE6-8609-0771-0DCF1E0A58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rcRect r="58674"/>
              <a:stretch>
                <a:fillRect/>
              </a:stretch>
            </p:blipFill>
            <p:spPr>
              <a:xfrm>
                <a:off x="2447515" y="4889071"/>
                <a:ext cx="1872340" cy="1510925"/>
              </a:xfrm>
              <a:prstGeom prst="rect">
                <a:avLst/>
              </a:prstGeom>
            </p:spPr>
          </p:pic>
          <p:pic>
            <p:nvPicPr>
              <p:cNvPr id="41" name="Картина 40">
                <a:extLst>
                  <a:ext uri="{FF2B5EF4-FFF2-40B4-BE49-F238E27FC236}">
                    <a16:creationId xmlns:a16="http://schemas.microsoft.com/office/drawing/2014/main" id="{50B79FF9-96E9-CD8D-E1C7-1490DD4725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rcRect l="57694"/>
              <a:stretch>
                <a:fillRect/>
              </a:stretch>
            </p:blipFill>
            <p:spPr>
              <a:xfrm>
                <a:off x="8018684" y="4889071"/>
                <a:ext cx="1916745" cy="1510925"/>
              </a:xfrm>
              <a:prstGeom prst="rect">
                <a:avLst/>
              </a:prstGeom>
            </p:spPr>
          </p:pic>
        </p:grpSp>
      </p:grpSp>
      <p:sp>
        <p:nvSpPr>
          <p:cNvPr id="54" name="Правоъгълник 53">
            <a:extLst>
              <a:ext uri="{FF2B5EF4-FFF2-40B4-BE49-F238E27FC236}">
                <a16:creationId xmlns:a16="http://schemas.microsoft.com/office/drawing/2014/main" id="{5325826D-256C-EC80-C115-BE8A309DE674}"/>
              </a:ext>
            </a:extLst>
          </p:cNvPr>
          <p:cNvSpPr/>
          <p:nvPr/>
        </p:nvSpPr>
        <p:spPr>
          <a:xfrm>
            <a:off x="-3516" y="0"/>
            <a:ext cx="12271715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6000" b="1" dirty="0">
                <a:latin typeface="Montserrat" panose="00000500000000000000" pitchFamily="2" charset="-52"/>
              </a:rPr>
              <a:t>Как образователната система ще отговори на това предизвикателство?</a:t>
            </a:r>
            <a:endParaRPr lang="bg-BG" sz="6000" dirty="0">
              <a:latin typeface="Montserrat" panose="00000500000000000000" pitchFamily="2" charset="-52"/>
            </a:endParaRPr>
          </a:p>
          <a:p>
            <a:pPr algn="ctr"/>
            <a:endParaRPr lang="bg-BG" dirty="0"/>
          </a:p>
        </p:txBody>
      </p:sp>
      <p:pic>
        <p:nvPicPr>
          <p:cNvPr id="46" name="Картина 45">
            <a:extLst>
              <a:ext uri="{FF2B5EF4-FFF2-40B4-BE49-F238E27FC236}">
                <a16:creationId xmlns:a16="http://schemas.microsoft.com/office/drawing/2014/main" id="{0492E802-30EF-101E-7346-B627E894F32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997063" y="1465408"/>
            <a:ext cx="5453133" cy="5392591"/>
          </a:xfrm>
          <a:prstGeom prst="rect">
            <a:avLst/>
          </a:prstGeom>
        </p:spPr>
      </p:pic>
      <p:sp>
        <p:nvSpPr>
          <p:cNvPr id="47" name="Текстово поле 46">
            <a:extLst>
              <a:ext uri="{FF2B5EF4-FFF2-40B4-BE49-F238E27FC236}">
                <a16:creationId xmlns:a16="http://schemas.microsoft.com/office/drawing/2014/main" id="{CBE3C261-3DC5-8309-15F4-59C5C8533899}"/>
              </a:ext>
            </a:extLst>
          </p:cNvPr>
          <p:cNvSpPr txBox="1"/>
          <p:nvPr/>
        </p:nvSpPr>
        <p:spPr>
          <a:xfrm>
            <a:off x="-6569582" y="3986059"/>
            <a:ext cx="5115193" cy="2131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  <a:buNone/>
            </a:pPr>
            <a:r>
              <a:rPr lang="bg-BG" sz="2000" b="1" kern="100" dirty="0">
                <a:solidFill>
                  <a:srgbClr val="023284"/>
                </a:solidFill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С</a:t>
            </a:r>
            <a:r>
              <a:rPr lang="bg-BG" sz="2000" b="1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вободата е въпрос от първо лице. </a:t>
            </a:r>
            <a:endParaRPr lang="bg-BG" sz="2000" b="1" kern="100" dirty="0">
              <a:solidFill>
                <a:srgbClr val="023284"/>
              </a:solidFill>
              <a:latin typeface="Montserrat" panose="00000500000000000000" pitchFamily="2" charset="-52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300"/>
              </a:spcAft>
              <a:buNone/>
            </a:pPr>
            <a:r>
              <a:rPr lang="bg-BG" sz="2000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Тя е за това как аз съществувам като </a:t>
            </a:r>
          </a:p>
          <a:p>
            <a:pPr algn="just">
              <a:spcAft>
                <a:spcPts val="300"/>
              </a:spcAft>
              <a:buNone/>
            </a:pPr>
            <a:r>
              <a:rPr lang="bg-BG" sz="2000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субект на собствения си живот, </a:t>
            </a:r>
          </a:p>
          <a:p>
            <a:pPr algn="just">
              <a:spcAft>
                <a:spcPts val="300"/>
              </a:spcAft>
              <a:buNone/>
            </a:pPr>
            <a:r>
              <a:rPr lang="bg-BG" sz="2000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а не като обект на това, </a:t>
            </a:r>
          </a:p>
          <a:p>
            <a:pPr algn="just">
              <a:spcAft>
                <a:spcPts val="300"/>
              </a:spcAft>
              <a:buNone/>
            </a:pPr>
            <a:r>
              <a:rPr lang="bg-BG" sz="2000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което другите искат от мен. </a:t>
            </a:r>
          </a:p>
          <a:p>
            <a:pPr algn="just">
              <a:spcAft>
                <a:spcPts val="300"/>
              </a:spcAft>
              <a:buNone/>
            </a:pPr>
            <a:r>
              <a:rPr lang="en-US" sz="2000" i="1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Biesta, G. (2020)</a:t>
            </a:r>
            <a:endParaRPr lang="bg-BG" sz="2000" i="1" kern="100" dirty="0">
              <a:solidFill>
                <a:srgbClr val="023284"/>
              </a:solidFill>
              <a:effectLst/>
              <a:latin typeface="Montserrat" panose="00000500000000000000" pitchFamily="2" charset="-52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Право съединение 49">
            <a:extLst>
              <a:ext uri="{FF2B5EF4-FFF2-40B4-BE49-F238E27FC236}">
                <a16:creationId xmlns:a16="http://schemas.microsoft.com/office/drawing/2014/main" id="{06FB3C6B-1805-6642-A8DA-EF9AE5CB0525}"/>
              </a:ext>
            </a:extLst>
          </p:cNvPr>
          <p:cNvCxnSpPr>
            <a:cxnSpLocks/>
          </p:cNvCxnSpPr>
          <p:nvPr/>
        </p:nvCxnSpPr>
        <p:spPr>
          <a:xfrm>
            <a:off x="13373093" y="3754172"/>
            <a:ext cx="0" cy="236988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730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6A414-97E0-E7FF-78F9-28FD692DA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>
            <a:extLst>
              <a:ext uri="{FF2B5EF4-FFF2-40B4-BE49-F238E27FC236}">
                <a16:creationId xmlns:a16="http://schemas.microsoft.com/office/drawing/2014/main" id="{89576B21-4203-9EE8-2E13-8CC7E8566A9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23900">
              <a:schemeClr val="accent6">
                <a:lumMod val="50000"/>
                <a:alpha val="58000"/>
              </a:schemeClr>
            </a:inn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61" name="Картина 1060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2F33974C-E6CF-B913-30C1-A0AE5363D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27" t="-63217" r="50442" b="100000"/>
          <a:stretch>
            <a:fillRect/>
          </a:stretch>
        </p:blipFill>
        <p:spPr bwMode="auto">
          <a:xfrm>
            <a:off x="6030657" y="-1594516"/>
            <a:ext cx="45719" cy="2804959"/>
          </a:xfrm>
          <a:custGeom>
            <a:avLst/>
            <a:gdLst>
              <a:gd name="connsiteX0" fmla="*/ 0 w 45719"/>
              <a:gd name="connsiteY0" fmla="*/ 0 h 2804959"/>
              <a:gd name="connsiteX1" fmla="*/ 45719 w 45719"/>
              <a:gd name="connsiteY1" fmla="*/ 0 h 2804959"/>
              <a:gd name="connsiteX2" fmla="*/ 45719 w 45719"/>
              <a:gd name="connsiteY2" fmla="*/ 2804959 h 2804959"/>
              <a:gd name="connsiteX3" fmla="*/ 0 w 45719"/>
              <a:gd name="connsiteY3" fmla="*/ 2804959 h 2804959"/>
              <a:gd name="connsiteX4" fmla="*/ 0 w 45719"/>
              <a:gd name="connsiteY4" fmla="*/ 0 h 280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2804959">
                <a:moveTo>
                  <a:pt x="0" y="0"/>
                </a:moveTo>
                <a:lnTo>
                  <a:pt x="45719" y="0"/>
                </a:lnTo>
                <a:lnTo>
                  <a:pt x="45719" y="2804959"/>
                </a:lnTo>
                <a:lnTo>
                  <a:pt x="0" y="2804959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2" name="Картина 1091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F88B974D-667B-9E0F-9943-BE2891E60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0411" t="63281" r="100000" b="35689"/>
          <a:stretch>
            <a:fillRect/>
          </a:stretch>
        </p:blipFill>
        <p:spPr bwMode="auto">
          <a:xfrm>
            <a:off x="7431210" y="5506872"/>
            <a:ext cx="700301" cy="36348"/>
          </a:xfrm>
          <a:custGeom>
            <a:avLst/>
            <a:gdLst>
              <a:gd name="connsiteX0" fmla="*/ 0 w 905646"/>
              <a:gd name="connsiteY0" fmla="*/ 0 h 45719"/>
              <a:gd name="connsiteX1" fmla="*/ 905646 w 905646"/>
              <a:gd name="connsiteY1" fmla="*/ 0 h 45719"/>
              <a:gd name="connsiteX2" fmla="*/ 905646 w 905646"/>
              <a:gd name="connsiteY2" fmla="*/ 45719 h 45719"/>
              <a:gd name="connsiteX3" fmla="*/ 0 w 905646"/>
              <a:gd name="connsiteY3" fmla="*/ 45719 h 45719"/>
              <a:gd name="connsiteX4" fmla="*/ 0 w 905646"/>
              <a:gd name="connsiteY4" fmla="*/ 0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5646" h="45719">
                <a:moveTo>
                  <a:pt x="0" y="0"/>
                </a:moveTo>
                <a:lnTo>
                  <a:pt x="905646" y="0"/>
                </a:lnTo>
                <a:lnTo>
                  <a:pt x="905646" y="45719"/>
                </a:lnTo>
                <a:lnTo>
                  <a:pt x="0" y="45719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Картина 104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3CE88EC2-9E59-14D2-A64E-03B790FB9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100001" r="33641" b="-34944"/>
          <a:stretch>
            <a:fillRect/>
          </a:stretch>
        </p:blipFill>
        <p:spPr bwMode="auto">
          <a:xfrm>
            <a:off x="10189696" y="6263803"/>
            <a:ext cx="39595" cy="1344396"/>
          </a:xfrm>
          <a:custGeom>
            <a:avLst/>
            <a:gdLst>
              <a:gd name="connsiteX0" fmla="*/ 0 w 45719"/>
              <a:gd name="connsiteY0" fmla="*/ 0 h 1550437"/>
              <a:gd name="connsiteX1" fmla="*/ 45719 w 45719"/>
              <a:gd name="connsiteY1" fmla="*/ 0 h 1550437"/>
              <a:gd name="connsiteX2" fmla="*/ 45719 w 45719"/>
              <a:gd name="connsiteY2" fmla="*/ 1550437 h 1550437"/>
              <a:gd name="connsiteX3" fmla="*/ 0 w 45719"/>
              <a:gd name="connsiteY3" fmla="*/ 1550437 h 1550437"/>
              <a:gd name="connsiteX4" fmla="*/ 0 w 45719"/>
              <a:gd name="connsiteY4" fmla="*/ 0 h 155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1550437">
                <a:moveTo>
                  <a:pt x="0" y="0"/>
                </a:moveTo>
                <a:lnTo>
                  <a:pt x="45719" y="0"/>
                </a:lnTo>
                <a:lnTo>
                  <a:pt x="45719" y="1550437"/>
                </a:lnTo>
                <a:lnTo>
                  <a:pt x="0" y="1550437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Графика 1038" descr="Заседателна зала">
            <a:extLst>
              <a:ext uri="{FF2B5EF4-FFF2-40B4-BE49-F238E27FC236}">
                <a16:creationId xmlns:a16="http://schemas.microsoft.com/office/drawing/2014/main" id="{9111A2EC-7174-D103-1627-EDD7CEBA25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903" y="5611812"/>
            <a:ext cx="528164" cy="528164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AF874944-D3FA-3BF6-5E40-F36D64533EC2}"/>
              </a:ext>
            </a:extLst>
          </p:cNvPr>
          <p:cNvSpPr txBox="1"/>
          <p:nvPr/>
        </p:nvSpPr>
        <p:spPr>
          <a:xfrm>
            <a:off x="647126" y="393839"/>
            <a:ext cx="10858499" cy="954107"/>
          </a:xfrm>
          <a:prstGeom prst="rect">
            <a:avLst/>
          </a:prstGeom>
          <a:noFill/>
          <a:effectLst>
            <a:outerShdw sx="79000" sy="79000" algn="l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g-BG" sz="2800" b="1" spc="50" noProof="0" dirty="0">
                <a:ln w="3175" cmpd="sng">
                  <a:solidFill>
                    <a:srgbClr val="023284"/>
                  </a:solidFill>
                  <a:prstDash val="solid"/>
                </a:ln>
                <a:solidFill>
                  <a:srgbClr val="02328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ontserrat" panose="00000500000000000000" pitchFamily="2" charset="-52"/>
                <a:ea typeface="Verdana" panose="020B0604030504040204" pitchFamily="34" charset="0"/>
              </a:rPr>
              <a:t>Как да се подготвим за свят, </a:t>
            </a:r>
          </a:p>
          <a:p>
            <a:pPr algn="ctr">
              <a:buNone/>
            </a:pPr>
            <a:r>
              <a:rPr lang="bg-BG" sz="2800" b="1" spc="50" noProof="0" dirty="0">
                <a:ln w="3175" cmpd="sng">
                  <a:solidFill>
                    <a:srgbClr val="023284"/>
                  </a:solidFill>
                  <a:prstDash val="solid"/>
                </a:ln>
                <a:solidFill>
                  <a:srgbClr val="02328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ontserrat" panose="00000500000000000000" pitchFamily="2" charset="-52"/>
                <a:ea typeface="Verdana" panose="020B0604030504040204" pitchFamily="34" charset="0"/>
              </a:rPr>
              <a:t>който все още </a:t>
            </a:r>
            <a:r>
              <a:rPr lang="bg-BG" sz="2800" b="1" spc="50" noProof="0" dirty="0">
                <a:ln w="3175" cmpd="sng">
                  <a:solidFill>
                    <a:srgbClr val="42BA97"/>
                  </a:solidFill>
                  <a:prstDash val="solid"/>
                </a:ln>
                <a:solidFill>
                  <a:srgbClr val="42BA97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ontserrat" panose="00000500000000000000" pitchFamily="2" charset="-52"/>
                <a:ea typeface="Verdana" panose="020B0604030504040204" pitchFamily="34" charset="0"/>
              </a:rPr>
              <a:t>не съществува</a:t>
            </a:r>
            <a:r>
              <a:rPr lang="bg-BG" sz="2800" b="1" spc="50" noProof="0" dirty="0">
                <a:ln w="3175" cmpd="sng">
                  <a:solidFill>
                    <a:srgbClr val="023284"/>
                  </a:solidFill>
                  <a:prstDash val="solid"/>
                </a:ln>
                <a:solidFill>
                  <a:srgbClr val="02328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Montserrat" panose="00000500000000000000" pitchFamily="2" charset="-52"/>
                <a:ea typeface="Verdana" panose="020B0604030504040204" pitchFamily="34" charset="0"/>
              </a:rPr>
              <a:t>?</a:t>
            </a:r>
          </a:p>
        </p:txBody>
      </p:sp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0425E94A-8797-C2E5-4165-9F629AF79C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8743" y="1741785"/>
            <a:ext cx="5173653" cy="5116214"/>
          </a:xfrm>
          <a:prstGeom prst="rect">
            <a:avLst/>
          </a:prstGeom>
        </p:spPr>
      </p:pic>
      <p:sp>
        <p:nvSpPr>
          <p:cNvPr id="18" name="Текстово поле 17">
            <a:extLst>
              <a:ext uri="{FF2B5EF4-FFF2-40B4-BE49-F238E27FC236}">
                <a16:creationId xmlns:a16="http://schemas.microsoft.com/office/drawing/2014/main" id="{9EF198DB-9912-184C-21DB-F4918AC491D6}"/>
              </a:ext>
            </a:extLst>
          </p:cNvPr>
          <p:cNvSpPr txBox="1"/>
          <p:nvPr/>
        </p:nvSpPr>
        <p:spPr>
          <a:xfrm>
            <a:off x="1763809" y="3873435"/>
            <a:ext cx="5115193" cy="2131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  <a:buNone/>
            </a:pPr>
            <a:r>
              <a:rPr lang="bg-BG" sz="2000" b="1" kern="100" dirty="0">
                <a:solidFill>
                  <a:srgbClr val="023284"/>
                </a:solidFill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С</a:t>
            </a:r>
            <a:r>
              <a:rPr lang="bg-BG" sz="2000" b="1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вободата е въпрос от първо лице. </a:t>
            </a:r>
            <a:endParaRPr lang="bg-BG" sz="2000" b="1" kern="100" dirty="0">
              <a:solidFill>
                <a:srgbClr val="023284"/>
              </a:solidFill>
              <a:latin typeface="Montserrat" panose="00000500000000000000" pitchFamily="2" charset="-52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300"/>
              </a:spcAft>
              <a:buNone/>
            </a:pPr>
            <a:r>
              <a:rPr lang="bg-BG" sz="2000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Тя е за това как аз съществувам като </a:t>
            </a:r>
          </a:p>
          <a:p>
            <a:pPr algn="just">
              <a:spcAft>
                <a:spcPts val="300"/>
              </a:spcAft>
              <a:buNone/>
            </a:pPr>
            <a:r>
              <a:rPr lang="bg-BG" sz="2000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субект на собствения си живот, </a:t>
            </a:r>
          </a:p>
          <a:p>
            <a:pPr algn="just">
              <a:spcAft>
                <a:spcPts val="300"/>
              </a:spcAft>
              <a:buNone/>
            </a:pPr>
            <a:r>
              <a:rPr lang="bg-BG" sz="2000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а не като обект на това, </a:t>
            </a:r>
          </a:p>
          <a:p>
            <a:pPr algn="just">
              <a:spcAft>
                <a:spcPts val="300"/>
              </a:spcAft>
              <a:buNone/>
            </a:pPr>
            <a:r>
              <a:rPr lang="bg-BG" sz="2000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което другите искат от мен. </a:t>
            </a:r>
          </a:p>
          <a:p>
            <a:pPr algn="just">
              <a:spcAft>
                <a:spcPts val="300"/>
              </a:spcAft>
              <a:buNone/>
            </a:pPr>
            <a:r>
              <a:rPr lang="en-US" sz="2000" i="1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Biesta, G. (2020)</a:t>
            </a:r>
            <a:r>
              <a:rPr lang="bg-BG" sz="2000" i="1" kern="100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14A00C0B-CB08-DD2D-0C81-D5924B504ED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44014"/>
          <a:stretch>
            <a:fillRect/>
          </a:stretch>
        </p:blipFill>
        <p:spPr>
          <a:xfrm>
            <a:off x="-39248" y="-1"/>
            <a:ext cx="1663316" cy="6858000"/>
          </a:xfrm>
          <a:prstGeom prst="rect">
            <a:avLst/>
          </a:prstGeom>
          <a:ln>
            <a:noFill/>
          </a:ln>
        </p:spPr>
      </p:pic>
      <p:cxnSp>
        <p:nvCxnSpPr>
          <p:cNvPr id="30" name="Право съединение 29">
            <a:extLst>
              <a:ext uri="{FF2B5EF4-FFF2-40B4-BE49-F238E27FC236}">
                <a16:creationId xmlns:a16="http://schemas.microsoft.com/office/drawing/2014/main" id="{65C2D634-A7F1-F8DF-B6AC-A6FB92CDFCD1}"/>
              </a:ext>
            </a:extLst>
          </p:cNvPr>
          <p:cNvCxnSpPr>
            <a:cxnSpLocks/>
          </p:cNvCxnSpPr>
          <p:nvPr/>
        </p:nvCxnSpPr>
        <p:spPr>
          <a:xfrm>
            <a:off x="1739893" y="3716072"/>
            <a:ext cx="0" cy="2369880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Текстово поле 32">
            <a:extLst>
              <a:ext uri="{FF2B5EF4-FFF2-40B4-BE49-F238E27FC236}">
                <a16:creationId xmlns:a16="http://schemas.microsoft.com/office/drawing/2014/main" id="{F84AC804-7988-BDC7-4478-25734EC28F52}"/>
              </a:ext>
            </a:extLst>
          </p:cNvPr>
          <p:cNvSpPr txBox="1"/>
          <p:nvPr/>
        </p:nvSpPr>
        <p:spPr>
          <a:xfrm>
            <a:off x="6274738" y="3754172"/>
            <a:ext cx="478695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b="1" dirty="0">
                <a:solidFill>
                  <a:srgbClr val="023284"/>
                </a:solidFill>
                <a:latin typeface="Montserrat" panose="00000500000000000000" pitchFamily="2" charset="-52"/>
                <a:ea typeface="Calibri" panose="020F0502020204030204" pitchFamily="34" charset="0"/>
              </a:rPr>
              <a:t>П</a:t>
            </a:r>
            <a:r>
              <a:rPr lang="bg-BG" sz="2000" b="1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</a:rPr>
              <a:t>рофесиите в бъдещето ще </a:t>
            </a:r>
          </a:p>
          <a:p>
            <a:r>
              <a:rPr lang="bg-BG" sz="2000" b="1" dirty="0">
                <a:solidFill>
                  <a:srgbClr val="023284"/>
                </a:solidFill>
                <a:effectLst/>
                <a:latin typeface="Montserrat" panose="00000500000000000000" pitchFamily="2" charset="-52"/>
                <a:ea typeface="Calibri" panose="020F0502020204030204" pitchFamily="34" charset="0"/>
              </a:rPr>
              <a:t>отразяват личните качества.</a:t>
            </a:r>
          </a:p>
          <a:p>
            <a:r>
              <a:rPr lang="bg-BG" noProof="0" dirty="0">
                <a:solidFill>
                  <a:srgbClr val="023284"/>
                </a:solidFill>
                <a:latin typeface="Montserrat" panose="00000500000000000000" pitchFamily="2" charset="-52"/>
              </a:rPr>
              <a:t>Това ни кара да вярваме и че образованието на бъдещето следва да предлага на учениците възможността да развиват своя индивидуален потенциал и интереси.</a:t>
            </a:r>
          </a:p>
          <a:p>
            <a:r>
              <a:rPr lang="bg-BG" i="1" dirty="0" err="1">
                <a:solidFill>
                  <a:srgbClr val="023284"/>
                </a:solidFill>
                <a:latin typeface="Montserrat" panose="00000500000000000000" pitchFamily="2" charset="-52"/>
              </a:rPr>
              <a:t>Калейнска</a:t>
            </a:r>
            <a:r>
              <a:rPr lang="bg-BG" i="1" dirty="0">
                <a:solidFill>
                  <a:srgbClr val="023284"/>
                </a:solidFill>
                <a:latin typeface="Montserrat" panose="00000500000000000000" pitchFamily="2" charset="-52"/>
              </a:rPr>
              <a:t> М. (2025).</a:t>
            </a:r>
            <a:endParaRPr lang="bg-BG" i="1" noProof="0" dirty="0">
              <a:solidFill>
                <a:srgbClr val="023284"/>
              </a:solidFill>
              <a:latin typeface="Montserrat" panose="00000500000000000000" pitchFamily="2" charset="-52"/>
            </a:endParaRPr>
          </a:p>
          <a:p>
            <a:endParaRPr lang="bg-BG" noProof="0" dirty="0">
              <a:solidFill>
                <a:srgbClr val="023284"/>
              </a:solidFill>
              <a:latin typeface="Montserrat" panose="00000500000000000000" pitchFamily="2" charset="-52"/>
            </a:endParaRPr>
          </a:p>
        </p:txBody>
      </p:sp>
      <p:pic>
        <p:nvPicPr>
          <p:cNvPr id="29" name="Картина 28">
            <a:extLst>
              <a:ext uri="{FF2B5EF4-FFF2-40B4-BE49-F238E27FC236}">
                <a16:creationId xmlns:a16="http://schemas.microsoft.com/office/drawing/2014/main" id="{F1741C7E-5688-A365-8161-92734931E0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741785"/>
            <a:ext cx="4501984" cy="5118327"/>
          </a:xfrm>
          <a:prstGeom prst="rect">
            <a:avLst/>
          </a:prstGeom>
        </p:spPr>
      </p:pic>
      <p:sp>
        <p:nvSpPr>
          <p:cNvPr id="34" name="Правоъгълник 33">
            <a:extLst>
              <a:ext uri="{FF2B5EF4-FFF2-40B4-BE49-F238E27FC236}">
                <a16:creationId xmlns:a16="http://schemas.microsoft.com/office/drawing/2014/main" id="{38EF6678-4840-AC71-231E-D200D73FDAD2}"/>
              </a:ext>
            </a:extLst>
          </p:cNvPr>
          <p:cNvSpPr/>
          <p:nvPr/>
        </p:nvSpPr>
        <p:spPr>
          <a:xfrm>
            <a:off x="-3516" y="0"/>
            <a:ext cx="12271715" cy="6858000"/>
          </a:xfrm>
          <a:prstGeom prst="rect">
            <a:avLst/>
          </a:prstGeom>
          <a:solidFill>
            <a:schemeClr val="dk1">
              <a:alpha val="7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35" name="Картина 34">
            <a:extLst>
              <a:ext uri="{FF2B5EF4-FFF2-40B4-BE49-F238E27FC236}">
                <a16:creationId xmlns:a16="http://schemas.microsoft.com/office/drawing/2014/main" id="{77A1F457-171C-D9DA-60A4-ADA652323E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6183264" y="0"/>
            <a:ext cx="6012914" cy="6858000"/>
          </a:xfrm>
          <a:prstGeom prst="rect">
            <a:avLst/>
          </a:prstGeom>
        </p:spPr>
      </p:pic>
      <p:sp>
        <p:nvSpPr>
          <p:cNvPr id="36" name="Балонче за мисъл: облак 35">
            <a:extLst>
              <a:ext uri="{FF2B5EF4-FFF2-40B4-BE49-F238E27FC236}">
                <a16:creationId xmlns:a16="http://schemas.microsoft.com/office/drawing/2014/main" id="{9D5A5010-EA4A-DF86-6DE8-FCA26E02378B}"/>
              </a:ext>
            </a:extLst>
          </p:cNvPr>
          <p:cNvSpPr/>
          <p:nvPr/>
        </p:nvSpPr>
        <p:spPr>
          <a:xfrm>
            <a:off x="271188" y="3494169"/>
            <a:ext cx="5999372" cy="3166884"/>
          </a:xfrm>
          <a:prstGeom prst="cloudCallout">
            <a:avLst>
              <a:gd name="adj1" fmla="val 75441"/>
              <a:gd name="adj2" fmla="val -82511"/>
            </a:avLst>
          </a:prstGeom>
          <a:solidFill>
            <a:srgbClr val="0083B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800" b="1" dirty="0">
                <a:effectLst>
                  <a:outerShdw blurRad="101600" dist="1524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  <a:ea typeface="Verdana" panose="020B0604030504040204" pitchFamily="34" charset="0"/>
              </a:rPr>
              <a:t>Какъв искаме да бъде градът, в който ще живеем след 20 години?</a:t>
            </a:r>
            <a:endParaRPr lang="bg-BG" sz="2800" dirty="0">
              <a:effectLst>
                <a:outerShdw blurRad="101600" dist="152400" algn="l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  <a:ea typeface="Verdana" panose="020B0604030504040204" pitchFamily="34" charset="0"/>
            </a:endParaRPr>
          </a:p>
        </p:txBody>
      </p:sp>
      <p:sp>
        <p:nvSpPr>
          <p:cNvPr id="37" name="Балонче за мисъл: облак 36">
            <a:extLst>
              <a:ext uri="{FF2B5EF4-FFF2-40B4-BE49-F238E27FC236}">
                <a16:creationId xmlns:a16="http://schemas.microsoft.com/office/drawing/2014/main" id="{C6BC60A8-34A9-4F6C-7F84-AE9B547931F4}"/>
              </a:ext>
            </a:extLst>
          </p:cNvPr>
          <p:cNvSpPr/>
          <p:nvPr/>
        </p:nvSpPr>
        <p:spPr>
          <a:xfrm>
            <a:off x="271188" y="185474"/>
            <a:ext cx="5687448" cy="2652430"/>
          </a:xfrm>
          <a:prstGeom prst="cloudCallout">
            <a:avLst>
              <a:gd name="adj1" fmla="val 84432"/>
              <a:gd name="adj2" fmla="val 25771"/>
            </a:avLst>
          </a:prstGeom>
          <a:solidFill>
            <a:srgbClr val="0083B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800" b="1" dirty="0">
                <a:effectLst>
                  <a:outerShdw blurRad="101600" dist="152400" algn="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2" charset="-52"/>
              </a:rPr>
              <a:t>А ще учим ли неща за реалния живот? </a:t>
            </a:r>
            <a:endParaRPr lang="bg-BG" sz="2800" dirty="0">
              <a:effectLst>
                <a:outerShdw blurRad="101600" dist="152400" algn="l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2" charset="-52"/>
            </a:endParaRPr>
          </a:p>
        </p:txBody>
      </p:sp>
      <p:grpSp>
        <p:nvGrpSpPr>
          <p:cNvPr id="39" name="Групиране 38">
            <a:extLst>
              <a:ext uri="{FF2B5EF4-FFF2-40B4-BE49-F238E27FC236}">
                <a16:creationId xmlns:a16="http://schemas.microsoft.com/office/drawing/2014/main" id="{83650659-C41C-E0F4-2C92-410D3BEFB123}"/>
              </a:ext>
            </a:extLst>
          </p:cNvPr>
          <p:cNvGrpSpPr/>
          <p:nvPr/>
        </p:nvGrpSpPr>
        <p:grpSpPr>
          <a:xfrm>
            <a:off x="652068" y="-1279504"/>
            <a:ext cx="972000" cy="972000"/>
            <a:chOff x="5747324" y="592525"/>
            <a:chExt cx="972000" cy="972000"/>
          </a:xfrm>
        </p:grpSpPr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0CBBFAE2-9316-FFB5-AE4B-CC5A385396DA}"/>
                </a:ext>
              </a:extLst>
            </p:cNvPr>
            <p:cNvSpPr/>
            <p:nvPr/>
          </p:nvSpPr>
          <p:spPr>
            <a:xfrm rot="463778">
              <a:off x="5747324" y="592525"/>
              <a:ext cx="972000" cy="972000"/>
            </a:xfrm>
            <a:prstGeom prst="ellipse">
              <a:avLst/>
            </a:prstGeom>
            <a:solidFill>
              <a:schemeClr val="accent6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pic>
          <p:nvPicPr>
            <p:cNvPr id="45" name="Графика 44" descr="Свят">
              <a:extLst>
                <a:ext uri="{FF2B5EF4-FFF2-40B4-BE49-F238E27FC236}">
                  <a16:creationId xmlns:a16="http://schemas.microsoft.com/office/drawing/2014/main" id="{90C0EE7B-84F9-6607-375C-267B4C5DE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901876" y="709532"/>
              <a:ext cx="662896" cy="662896"/>
            </a:xfrm>
            <a:prstGeom prst="rect">
              <a:avLst/>
            </a:prstGeom>
          </p:spPr>
        </p:pic>
      </p:grpSp>
      <p:grpSp>
        <p:nvGrpSpPr>
          <p:cNvPr id="46" name="Групиране 45">
            <a:extLst>
              <a:ext uri="{FF2B5EF4-FFF2-40B4-BE49-F238E27FC236}">
                <a16:creationId xmlns:a16="http://schemas.microsoft.com/office/drawing/2014/main" id="{C396CAA0-2D30-03BA-D56D-1B6DE0FADCE5}"/>
              </a:ext>
            </a:extLst>
          </p:cNvPr>
          <p:cNvGrpSpPr/>
          <p:nvPr/>
        </p:nvGrpSpPr>
        <p:grpSpPr>
          <a:xfrm>
            <a:off x="-1083269" y="-440426"/>
            <a:ext cx="972000" cy="972000"/>
            <a:chOff x="5139342" y="1477030"/>
            <a:chExt cx="972000" cy="972000"/>
          </a:xfrm>
        </p:grpSpPr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28478CCD-7B9D-9AC8-5303-D7382460A4CF}"/>
                </a:ext>
              </a:extLst>
            </p:cNvPr>
            <p:cNvSpPr/>
            <p:nvPr/>
          </p:nvSpPr>
          <p:spPr>
            <a:xfrm rot="463778">
              <a:off x="5139342" y="1477030"/>
              <a:ext cx="972000" cy="972000"/>
            </a:xfrm>
            <a:prstGeom prst="ellipse">
              <a:avLst/>
            </a:prstGeom>
            <a:solidFill>
              <a:schemeClr val="tx2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48" name="Графика 47" descr="Книги">
              <a:extLst>
                <a:ext uri="{FF2B5EF4-FFF2-40B4-BE49-F238E27FC236}">
                  <a16:creationId xmlns:a16="http://schemas.microsoft.com/office/drawing/2014/main" id="{84E268EB-B59A-4A39-22F9-96F83F4A1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293894" y="1601550"/>
              <a:ext cx="662896" cy="662896"/>
            </a:xfrm>
            <a:prstGeom prst="rect">
              <a:avLst/>
            </a:prstGeom>
          </p:spPr>
        </p:pic>
      </p:grpSp>
      <p:grpSp>
        <p:nvGrpSpPr>
          <p:cNvPr id="49" name="Групиране 48">
            <a:extLst>
              <a:ext uri="{FF2B5EF4-FFF2-40B4-BE49-F238E27FC236}">
                <a16:creationId xmlns:a16="http://schemas.microsoft.com/office/drawing/2014/main" id="{92E84C12-BEC1-F2FD-4382-3DB4B24032BD}"/>
              </a:ext>
            </a:extLst>
          </p:cNvPr>
          <p:cNvGrpSpPr/>
          <p:nvPr/>
        </p:nvGrpSpPr>
        <p:grpSpPr>
          <a:xfrm>
            <a:off x="-1161522" y="1865904"/>
            <a:ext cx="972000" cy="972000"/>
            <a:chOff x="4723614" y="2472763"/>
            <a:chExt cx="972000" cy="972000"/>
          </a:xfrm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ECDAC0F8-F518-FD53-99BC-ED61EC5D66A4}"/>
                </a:ext>
              </a:extLst>
            </p:cNvPr>
            <p:cNvSpPr/>
            <p:nvPr/>
          </p:nvSpPr>
          <p:spPr>
            <a:xfrm rot="463778">
              <a:off x="4723614" y="2472763"/>
              <a:ext cx="972000" cy="972000"/>
            </a:xfrm>
            <a:prstGeom prst="ellipse">
              <a:avLst/>
            </a:prstGeom>
            <a:solidFill>
              <a:schemeClr val="accent3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51" name="Графика 50" descr="Колба">
              <a:extLst>
                <a:ext uri="{FF2B5EF4-FFF2-40B4-BE49-F238E27FC236}">
                  <a16:creationId xmlns:a16="http://schemas.microsoft.com/office/drawing/2014/main" id="{828507BD-37FA-E845-CBA7-A504DC94C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901281" y="2553632"/>
              <a:ext cx="662896" cy="662896"/>
            </a:xfrm>
            <a:prstGeom prst="rect">
              <a:avLst/>
            </a:prstGeom>
          </p:spPr>
        </p:pic>
      </p:grpSp>
      <p:grpSp>
        <p:nvGrpSpPr>
          <p:cNvPr id="52" name="Групиране 51">
            <a:extLst>
              <a:ext uri="{FF2B5EF4-FFF2-40B4-BE49-F238E27FC236}">
                <a16:creationId xmlns:a16="http://schemas.microsoft.com/office/drawing/2014/main" id="{59506E9A-E364-E721-CD6C-902ABD577AF4}"/>
              </a:ext>
            </a:extLst>
          </p:cNvPr>
          <p:cNvGrpSpPr/>
          <p:nvPr/>
        </p:nvGrpSpPr>
        <p:grpSpPr>
          <a:xfrm>
            <a:off x="-1138607" y="4174737"/>
            <a:ext cx="972000" cy="972000"/>
            <a:chOff x="4717453" y="3639104"/>
            <a:chExt cx="972000" cy="972000"/>
          </a:xfrm>
        </p:grpSpPr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30A6F23D-3450-1B25-F299-EB6470E3143D}"/>
                </a:ext>
              </a:extLst>
            </p:cNvPr>
            <p:cNvSpPr/>
            <p:nvPr/>
          </p:nvSpPr>
          <p:spPr>
            <a:xfrm rot="463778">
              <a:off x="4717453" y="3639104"/>
              <a:ext cx="972000" cy="972000"/>
            </a:xfrm>
            <a:prstGeom prst="ellipse">
              <a:avLst/>
            </a:prstGeom>
            <a:solidFill>
              <a:schemeClr val="accent4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pic>
          <p:nvPicPr>
            <p:cNvPr id="55" name="Графика 54" descr="Преносим компютър">
              <a:extLst>
                <a:ext uri="{FF2B5EF4-FFF2-40B4-BE49-F238E27FC236}">
                  <a16:creationId xmlns:a16="http://schemas.microsoft.com/office/drawing/2014/main" id="{E22FCBBE-04CD-3CA6-453C-840294BE8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872005" y="3762485"/>
              <a:ext cx="662896" cy="662896"/>
            </a:xfrm>
            <a:prstGeom prst="rect">
              <a:avLst/>
            </a:prstGeom>
          </p:spPr>
        </p:pic>
      </p:grpSp>
      <p:grpSp>
        <p:nvGrpSpPr>
          <p:cNvPr id="56" name="Групиране 55">
            <a:extLst>
              <a:ext uri="{FF2B5EF4-FFF2-40B4-BE49-F238E27FC236}">
                <a16:creationId xmlns:a16="http://schemas.microsoft.com/office/drawing/2014/main" id="{41B57788-568F-22B4-BAC8-0BA865EFBA14}"/>
              </a:ext>
            </a:extLst>
          </p:cNvPr>
          <p:cNvGrpSpPr/>
          <p:nvPr/>
        </p:nvGrpSpPr>
        <p:grpSpPr>
          <a:xfrm>
            <a:off x="-1213005" y="6139976"/>
            <a:ext cx="972000" cy="972000"/>
            <a:chOff x="5060684" y="4754850"/>
            <a:chExt cx="972000" cy="972000"/>
          </a:xfrm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10455826-7B0C-C818-0985-105E3BD8F02A}"/>
                </a:ext>
              </a:extLst>
            </p:cNvPr>
            <p:cNvSpPr/>
            <p:nvPr/>
          </p:nvSpPr>
          <p:spPr>
            <a:xfrm rot="463778">
              <a:off x="5060684" y="4754850"/>
              <a:ext cx="972000" cy="972000"/>
            </a:xfrm>
            <a:prstGeom prst="ellipse">
              <a:avLst/>
            </a:prstGeom>
            <a:solidFill>
              <a:schemeClr val="accent5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pic>
          <p:nvPicPr>
            <p:cNvPr id="58" name="Графика 57" descr="Гимнастика на земя">
              <a:extLst>
                <a:ext uri="{FF2B5EF4-FFF2-40B4-BE49-F238E27FC236}">
                  <a16:creationId xmlns:a16="http://schemas.microsoft.com/office/drawing/2014/main" id="{FBE6E64D-216E-1CEA-5C5A-5C9A7DC07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5248496" y="4921793"/>
              <a:ext cx="662896" cy="662896"/>
            </a:xfrm>
            <a:prstGeom prst="rect">
              <a:avLst/>
            </a:prstGeom>
          </p:spPr>
        </p:pic>
      </p:grpSp>
      <p:grpSp>
        <p:nvGrpSpPr>
          <p:cNvPr id="59" name="Групиране 58">
            <a:extLst>
              <a:ext uri="{FF2B5EF4-FFF2-40B4-BE49-F238E27FC236}">
                <a16:creationId xmlns:a16="http://schemas.microsoft.com/office/drawing/2014/main" id="{1CE35961-3156-D3E5-F006-54B800DBAF8A}"/>
              </a:ext>
            </a:extLst>
          </p:cNvPr>
          <p:cNvGrpSpPr/>
          <p:nvPr/>
        </p:nvGrpSpPr>
        <p:grpSpPr>
          <a:xfrm>
            <a:off x="271188" y="7116978"/>
            <a:ext cx="972000" cy="972000"/>
            <a:chOff x="5759511" y="5677791"/>
            <a:chExt cx="972000" cy="972000"/>
          </a:xfrm>
        </p:grpSpPr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F7D55BD9-E57B-C44A-E1E0-1C755D17DF29}"/>
                </a:ext>
              </a:extLst>
            </p:cNvPr>
            <p:cNvSpPr/>
            <p:nvPr/>
          </p:nvSpPr>
          <p:spPr>
            <a:xfrm rot="463778">
              <a:off x="5759511" y="5677791"/>
              <a:ext cx="972000" cy="972000"/>
            </a:xfrm>
            <a:prstGeom prst="ellipse">
              <a:avLst/>
            </a:prstGeom>
            <a:solidFill>
              <a:schemeClr val="accent1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61" name="Графика 60" descr="Ядящ човек">
              <a:extLst>
                <a:ext uri="{FF2B5EF4-FFF2-40B4-BE49-F238E27FC236}">
                  <a16:creationId xmlns:a16="http://schemas.microsoft.com/office/drawing/2014/main" id="{4B0BDCCD-D266-0C45-4A4E-514179300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973218" y="5808528"/>
              <a:ext cx="662896" cy="6628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57255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023 0.0044 L 0.76458 0.00834 " pathEditMode="relative" rAng="0" ptsTypes="AA">
                                      <p:cBhvr>
                                        <p:cTn id="1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11" y="18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3" grpId="0"/>
      <p:bldP spid="34" grpId="0" animBg="1"/>
      <p:bldP spid="3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C9226-3CAC-A701-4FF7-868B83E3C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>
            <a:extLst>
              <a:ext uri="{FF2B5EF4-FFF2-40B4-BE49-F238E27FC236}">
                <a16:creationId xmlns:a16="http://schemas.microsoft.com/office/drawing/2014/main" id="{A8BD3DC4-C098-F1FB-5B68-2ED19C9B3DC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23900">
              <a:schemeClr val="accent6">
                <a:lumMod val="50000"/>
                <a:alpha val="58000"/>
              </a:schemeClr>
            </a:inn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47" name="Картина 104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2C246760-97BC-015C-6808-FCDB6B023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100001" r="33641" b="-34944"/>
          <a:stretch>
            <a:fillRect/>
          </a:stretch>
        </p:blipFill>
        <p:spPr bwMode="auto">
          <a:xfrm>
            <a:off x="10189696" y="6263803"/>
            <a:ext cx="39595" cy="1344396"/>
          </a:xfrm>
          <a:custGeom>
            <a:avLst/>
            <a:gdLst>
              <a:gd name="connsiteX0" fmla="*/ 0 w 45719"/>
              <a:gd name="connsiteY0" fmla="*/ 0 h 1550437"/>
              <a:gd name="connsiteX1" fmla="*/ 45719 w 45719"/>
              <a:gd name="connsiteY1" fmla="*/ 0 h 1550437"/>
              <a:gd name="connsiteX2" fmla="*/ 45719 w 45719"/>
              <a:gd name="connsiteY2" fmla="*/ 1550437 h 1550437"/>
              <a:gd name="connsiteX3" fmla="*/ 0 w 45719"/>
              <a:gd name="connsiteY3" fmla="*/ 1550437 h 1550437"/>
              <a:gd name="connsiteX4" fmla="*/ 0 w 45719"/>
              <a:gd name="connsiteY4" fmla="*/ 0 h 155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1550437">
                <a:moveTo>
                  <a:pt x="0" y="0"/>
                </a:moveTo>
                <a:lnTo>
                  <a:pt x="45719" y="0"/>
                </a:lnTo>
                <a:lnTo>
                  <a:pt x="45719" y="1550437"/>
                </a:lnTo>
                <a:lnTo>
                  <a:pt x="0" y="1550437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Графика 1038" descr="Заседателна зала">
            <a:extLst>
              <a:ext uri="{FF2B5EF4-FFF2-40B4-BE49-F238E27FC236}">
                <a16:creationId xmlns:a16="http://schemas.microsoft.com/office/drawing/2014/main" id="{A2AFA114-5F52-E6C6-FD7F-9DF57D891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903" y="5611812"/>
            <a:ext cx="528164" cy="528164"/>
          </a:xfrm>
          <a:prstGeom prst="rect">
            <a:avLst/>
          </a:prstGeom>
        </p:spPr>
      </p:pic>
      <p:pic>
        <p:nvPicPr>
          <p:cNvPr id="35" name="Картина 34">
            <a:extLst>
              <a:ext uri="{FF2B5EF4-FFF2-40B4-BE49-F238E27FC236}">
                <a16:creationId xmlns:a16="http://schemas.microsoft.com/office/drawing/2014/main" id="{AFEEAB0A-1E28-5DD3-FC63-CFAB4262DC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384724" y="1189114"/>
            <a:ext cx="4322282" cy="4929758"/>
          </a:xfrm>
          <a:prstGeom prst="rect">
            <a:avLst/>
          </a:prstGeom>
        </p:spPr>
      </p:pic>
      <p:grpSp>
        <p:nvGrpSpPr>
          <p:cNvPr id="58" name="Групиране 57">
            <a:extLst>
              <a:ext uri="{FF2B5EF4-FFF2-40B4-BE49-F238E27FC236}">
                <a16:creationId xmlns:a16="http://schemas.microsoft.com/office/drawing/2014/main" id="{753E7248-2298-A320-BBA0-2F14B23BCF97}"/>
              </a:ext>
            </a:extLst>
          </p:cNvPr>
          <p:cNvGrpSpPr/>
          <p:nvPr/>
        </p:nvGrpSpPr>
        <p:grpSpPr>
          <a:xfrm>
            <a:off x="5823524" y="592525"/>
            <a:ext cx="972000" cy="972000"/>
            <a:chOff x="5747324" y="592525"/>
            <a:chExt cx="972000" cy="972000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03E95313-BB81-E550-8CF0-99AA13B1E8AC}"/>
                </a:ext>
              </a:extLst>
            </p:cNvPr>
            <p:cNvSpPr/>
            <p:nvPr/>
          </p:nvSpPr>
          <p:spPr>
            <a:xfrm rot="463778">
              <a:off x="5747324" y="592525"/>
              <a:ext cx="972000" cy="972000"/>
            </a:xfrm>
            <a:prstGeom prst="ellipse">
              <a:avLst/>
            </a:prstGeom>
            <a:solidFill>
              <a:schemeClr val="accent6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pic>
          <p:nvPicPr>
            <p:cNvPr id="45" name="Графика 44" descr="Свят">
              <a:extLst>
                <a:ext uri="{FF2B5EF4-FFF2-40B4-BE49-F238E27FC236}">
                  <a16:creationId xmlns:a16="http://schemas.microsoft.com/office/drawing/2014/main" id="{4340A0BE-95C7-6FC9-2ADB-B6937828E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901876" y="709532"/>
              <a:ext cx="662896" cy="662896"/>
            </a:xfrm>
            <a:prstGeom prst="rect">
              <a:avLst/>
            </a:prstGeom>
          </p:spPr>
        </p:pic>
      </p:grpSp>
      <p:grpSp>
        <p:nvGrpSpPr>
          <p:cNvPr id="59" name="Групиране 58">
            <a:extLst>
              <a:ext uri="{FF2B5EF4-FFF2-40B4-BE49-F238E27FC236}">
                <a16:creationId xmlns:a16="http://schemas.microsoft.com/office/drawing/2014/main" id="{006DB337-C73D-5480-A2E6-A8F1DEF81BB0}"/>
              </a:ext>
            </a:extLst>
          </p:cNvPr>
          <p:cNvGrpSpPr/>
          <p:nvPr/>
        </p:nvGrpSpPr>
        <p:grpSpPr>
          <a:xfrm>
            <a:off x="5215542" y="1609578"/>
            <a:ext cx="972000" cy="972000"/>
            <a:chOff x="5139342" y="1477030"/>
            <a:chExt cx="972000" cy="972000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8E88E89A-FD4B-4CDD-85DB-22CDE25D936B}"/>
                </a:ext>
              </a:extLst>
            </p:cNvPr>
            <p:cNvSpPr/>
            <p:nvPr/>
          </p:nvSpPr>
          <p:spPr>
            <a:xfrm rot="463778">
              <a:off x="5139342" y="1477030"/>
              <a:ext cx="972000" cy="972000"/>
            </a:xfrm>
            <a:prstGeom prst="ellipse">
              <a:avLst/>
            </a:prstGeom>
            <a:solidFill>
              <a:schemeClr val="tx2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47" name="Графика 46" descr="Книги">
              <a:extLst>
                <a:ext uri="{FF2B5EF4-FFF2-40B4-BE49-F238E27FC236}">
                  <a16:creationId xmlns:a16="http://schemas.microsoft.com/office/drawing/2014/main" id="{6E632166-E372-FF06-31E3-CE77CFAF1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293894" y="1601550"/>
              <a:ext cx="662896" cy="662896"/>
            </a:xfrm>
            <a:prstGeom prst="rect">
              <a:avLst/>
            </a:prstGeom>
          </p:spPr>
        </p:pic>
      </p:grpSp>
      <p:grpSp>
        <p:nvGrpSpPr>
          <p:cNvPr id="60" name="Групиране 59">
            <a:extLst>
              <a:ext uri="{FF2B5EF4-FFF2-40B4-BE49-F238E27FC236}">
                <a16:creationId xmlns:a16="http://schemas.microsoft.com/office/drawing/2014/main" id="{DD3FA016-F323-E0DF-E9BC-569AC5EE330B}"/>
              </a:ext>
            </a:extLst>
          </p:cNvPr>
          <p:cNvGrpSpPr/>
          <p:nvPr/>
        </p:nvGrpSpPr>
        <p:grpSpPr>
          <a:xfrm>
            <a:off x="4799814" y="2626631"/>
            <a:ext cx="972000" cy="972000"/>
            <a:chOff x="4723614" y="2472763"/>
            <a:chExt cx="972000" cy="972000"/>
          </a:xfrm>
        </p:grpSpPr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50B7C586-EEC5-39E2-4126-D0308739F3FE}"/>
                </a:ext>
              </a:extLst>
            </p:cNvPr>
            <p:cNvSpPr/>
            <p:nvPr/>
          </p:nvSpPr>
          <p:spPr>
            <a:xfrm rot="463778">
              <a:off x="4723614" y="2472763"/>
              <a:ext cx="972000" cy="972000"/>
            </a:xfrm>
            <a:prstGeom prst="ellipse">
              <a:avLst/>
            </a:prstGeom>
            <a:solidFill>
              <a:schemeClr val="accent3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49" name="Графика 48" descr="Колба">
              <a:extLst>
                <a:ext uri="{FF2B5EF4-FFF2-40B4-BE49-F238E27FC236}">
                  <a16:creationId xmlns:a16="http://schemas.microsoft.com/office/drawing/2014/main" id="{5528CB81-3F27-F13D-58AC-BB8A607AE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901281" y="2553632"/>
              <a:ext cx="662896" cy="662896"/>
            </a:xfrm>
            <a:prstGeom prst="rect">
              <a:avLst/>
            </a:prstGeom>
          </p:spPr>
        </p:pic>
      </p:grpSp>
      <p:grpSp>
        <p:nvGrpSpPr>
          <p:cNvPr id="61" name="Групиране 60">
            <a:extLst>
              <a:ext uri="{FF2B5EF4-FFF2-40B4-BE49-F238E27FC236}">
                <a16:creationId xmlns:a16="http://schemas.microsoft.com/office/drawing/2014/main" id="{ECDF898C-5316-687C-6ECD-FD9167C0D34E}"/>
              </a:ext>
            </a:extLst>
          </p:cNvPr>
          <p:cNvGrpSpPr/>
          <p:nvPr/>
        </p:nvGrpSpPr>
        <p:grpSpPr>
          <a:xfrm>
            <a:off x="4793653" y="3643684"/>
            <a:ext cx="972000" cy="972000"/>
            <a:chOff x="4717453" y="3639104"/>
            <a:chExt cx="972000" cy="972000"/>
          </a:xfrm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63EC9283-07B9-DB5D-3D5C-DCA1A2027B71}"/>
                </a:ext>
              </a:extLst>
            </p:cNvPr>
            <p:cNvSpPr/>
            <p:nvPr/>
          </p:nvSpPr>
          <p:spPr>
            <a:xfrm rot="463778">
              <a:off x="4717453" y="3639104"/>
              <a:ext cx="972000" cy="972000"/>
            </a:xfrm>
            <a:prstGeom prst="ellipse">
              <a:avLst/>
            </a:prstGeom>
            <a:solidFill>
              <a:schemeClr val="accent4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pic>
          <p:nvPicPr>
            <p:cNvPr id="51" name="Графика 50" descr="Преносим компютър">
              <a:extLst>
                <a:ext uri="{FF2B5EF4-FFF2-40B4-BE49-F238E27FC236}">
                  <a16:creationId xmlns:a16="http://schemas.microsoft.com/office/drawing/2014/main" id="{B8D8D67A-9846-FDA9-5568-6E888BA41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872005" y="3762485"/>
              <a:ext cx="662896" cy="662896"/>
            </a:xfrm>
            <a:prstGeom prst="rect">
              <a:avLst/>
            </a:prstGeom>
          </p:spPr>
        </p:pic>
      </p:grpSp>
      <p:grpSp>
        <p:nvGrpSpPr>
          <p:cNvPr id="62" name="Групиране 61">
            <a:extLst>
              <a:ext uri="{FF2B5EF4-FFF2-40B4-BE49-F238E27FC236}">
                <a16:creationId xmlns:a16="http://schemas.microsoft.com/office/drawing/2014/main" id="{C73E8A46-8F29-DC73-D4B7-FFCDA5DF1A84}"/>
              </a:ext>
            </a:extLst>
          </p:cNvPr>
          <p:cNvGrpSpPr/>
          <p:nvPr/>
        </p:nvGrpSpPr>
        <p:grpSpPr>
          <a:xfrm>
            <a:off x="5136884" y="4660737"/>
            <a:ext cx="972000" cy="972000"/>
            <a:chOff x="5060684" y="4754850"/>
            <a:chExt cx="972000" cy="972000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74BE0208-E681-4B22-DE55-EA3E534626F8}"/>
                </a:ext>
              </a:extLst>
            </p:cNvPr>
            <p:cNvSpPr/>
            <p:nvPr/>
          </p:nvSpPr>
          <p:spPr>
            <a:xfrm rot="463778">
              <a:off x="5060684" y="4754850"/>
              <a:ext cx="972000" cy="972000"/>
            </a:xfrm>
            <a:prstGeom prst="ellipse">
              <a:avLst/>
            </a:prstGeom>
            <a:solidFill>
              <a:schemeClr val="accent5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pic>
          <p:nvPicPr>
            <p:cNvPr id="55" name="Графика 54" descr="Гимнастика на земя">
              <a:extLst>
                <a:ext uri="{FF2B5EF4-FFF2-40B4-BE49-F238E27FC236}">
                  <a16:creationId xmlns:a16="http://schemas.microsoft.com/office/drawing/2014/main" id="{3D87F309-8048-2ACA-65D7-8334E9C3E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248496" y="4921793"/>
              <a:ext cx="662896" cy="662896"/>
            </a:xfrm>
            <a:prstGeom prst="rect">
              <a:avLst/>
            </a:prstGeom>
          </p:spPr>
        </p:pic>
      </p:grpSp>
      <p:grpSp>
        <p:nvGrpSpPr>
          <p:cNvPr id="63" name="Групиране 62">
            <a:extLst>
              <a:ext uri="{FF2B5EF4-FFF2-40B4-BE49-F238E27FC236}">
                <a16:creationId xmlns:a16="http://schemas.microsoft.com/office/drawing/2014/main" id="{76D358FE-0BAC-227A-7340-E8BAFBE59AF0}"/>
              </a:ext>
            </a:extLst>
          </p:cNvPr>
          <p:cNvGrpSpPr/>
          <p:nvPr/>
        </p:nvGrpSpPr>
        <p:grpSpPr>
          <a:xfrm>
            <a:off x="5835711" y="5677791"/>
            <a:ext cx="972000" cy="972000"/>
            <a:chOff x="5759511" y="5677791"/>
            <a:chExt cx="972000" cy="972000"/>
          </a:xfrm>
        </p:grpSpPr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534EB934-0AE4-73B6-D59A-BA999F085A65}"/>
                </a:ext>
              </a:extLst>
            </p:cNvPr>
            <p:cNvSpPr/>
            <p:nvPr/>
          </p:nvSpPr>
          <p:spPr>
            <a:xfrm rot="463778">
              <a:off x="5759511" y="5677791"/>
              <a:ext cx="972000" cy="972000"/>
            </a:xfrm>
            <a:prstGeom prst="ellipse">
              <a:avLst/>
            </a:prstGeom>
            <a:solidFill>
              <a:schemeClr val="accent1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57" name="Графика 56" descr="Ядящ човек">
              <a:extLst>
                <a:ext uri="{FF2B5EF4-FFF2-40B4-BE49-F238E27FC236}">
                  <a16:creationId xmlns:a16="http://schemas.microsoft.com/office/drawing/2014/main" id="{F452E500-1B51-531A-3756-2105DB6CF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973218" y="5808528"/>
              <a:ext cx="662896" cy="662896"/>
            </a:xfrm>
            <a:prstGeom prst="rect">
              <a:avLst/>
            </a:prstGeom>
          </p:spPr>
        </p:pic>
      </p:grpSp>
      <p:sp>
        <p:nvSpPr>
          <p:cNvPr id="1025" name="Текстово поле 1024">
            <a:extLst>
              <a:ext uri="{FF2B5EF4-FFF2-40B4-BE49-F238E27FC236}">
                <a16:creationId xmlns:a16="http://schemas.microsoft.com/office/drawing/2014/main" id="{3FE89835-5D01-2428-15C4-60D5FC5B18A7}"/>
              </a:ext>
            </a:extLst>
          </p:cNvPr>
          <p:cNvSpPr txBox="1"/>
          <p:nvPr/>
        </p:nvSpPr>
        <p:spPr>
          <a:xfrm>
            <a:off x="2231653" y="5964233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bg-BG" sz="20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Социално-битови умения.</a:t>
            </a:r>
            <a:endParaRPr lang="bg-BG" sz="2000" dirty="0">
              <a:solidFill>
                <a:srgbClr val="02328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27" name="Текстово поле 1026">
            <a:extLst>
              <a:ext uri="{FF2B5EF4-FFF2-40B4-BE49-F238E27FC236}">
                <a16:creationId xmlns:a16="http://schemas.microsoft.com/office/drawing/2014/main" id="{E074B917-B1A1-8205-311A-2FDA666D20A6}"/>
              </a:ext>
            </a:extLst>
          </p:cNvPr>
          <p:cNvSpPr txBox="1"/>
          <p:nvPr/>
        </p:nvSpPr>
        <p:spPr>
          <a:xfrm>
            <a:off x="2517726" y="1821257"/>
            <a:ext cx="3064428" cy="36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Хуманитарни науки</a:t>
            </a:r>
            <a:r>
              <a:rPr lang="en-GB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</a:t>
            </a:r>
            <a:endParaRPr lang="bg-BG" kern="100" dirty="0">
              <a:solidFill>
                <a:srgbClr val="02328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29" name="Текстово поле 1028">
            <a:extLst>
              <a:ext uri="{FF2B5EF4-FFF2-40B4-BE49-F238E27FC236}">
                <a16:creationId xmlns:a16="http://schemas.microsoft.com/office/drawing/2014/main" id="{466623A6-AC9B-887D-AD3C-8E16247CFAB2}"/>
              </a:ext>
            </a:extLst>
          </p:cNvPr>
          <p:cNvSpPr txBox="1"/>
          <p:nvPr/>
        </p:nvSpPr>
        <p:spPr>
          <a:xfrm>
            <a:off x="3189456" y="867106"/>
            <a:ext cx="3588114" cy="36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sz="1800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Обществени</a:t>
            </a:r>
            <a:r>
              <a:rPr lang="bg-BG" kern="100" dirty="0">
                <a:solidFill>
                  <a:srgbClr val="02328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науки</a:t>
            </a:r>
            <a:r>
              <a:rPr lang="bg-BG" sz="1800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</a:t>
            </a:r>
            <a:endParaRPr lang="bg-BG" kern="100" dirty="0">
              <a:solidFill>
                <a:srgbClr val="02328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1" name="Текстово поле 1030">
            <a:extLst>
              <a:ext uri="{FF2B5EF4-FFF2-40B4-BE49-F238E27FC236}">
                <a16:creationId xmlns:a16="http://schemas.microsoft.com/office/drawing/2014/main" id="{A013761D-DFAD-B622-A5ED-402B277CA9C8}"/>
              </a:ext>
            </a:extLst>
          </p:cNvPr>
          <p:cNvSpPr txBox="1"/>
          <p:nvPr/>
        </p:nvSpPr>
        <p:spPr>
          <a:xfrm>
            <a:off x="2486901" y="2805416"/>
            <a:ext cx="6096000" cy="36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sz="1800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Природни науки</a:t>
            </a:r>
            <a:r>
              <a:rPr lang="en-GB" sz="1800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</a:t>
            </a:r>
            <a:endParaRPr lang="bg-BG" kern="100" dirty="0">
              <a:solidFill>
                <a:srgbClr val="02328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3" name="Текстово поле 1032">
            <a:extLst>
              <a:ext uri="{FF2B5EF4-FFF2-40B4-BE49-F238E27FC236}">
                <a16:creationId xmlns:a16="http://schemas.microsoft.com/office/drawing/2014/main" id="{2311E5B4-0715-35A5-586D-3267661FA3B5}"/>
              </a:ext>
            </a:extLst>
          </p:cNvPr>
          <p:cNvSpPr txBox="1"/>
          <p:nvPr/>
        </p:nvSpPr>
        <p:spPr>
          <a:xfrm>
            <a:off x="1322752" y="3759567"/>
            <a:ext cx="666750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sz="1800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Математика, информатика </a:t>
            </a:r>
          </a:p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</a:t>
            </a:r>
            <a:r>
              <a:rPr lang="bg-BG" sz="1800" kern="100" dirty="0">
                <a:solidFill>
                  <a:srgbClr val="02328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bg-BG" sz="1800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инженерна дейност;</a:t>
            </a:r>
            <a:endParaRPr lang="bg-BG" kern="100" dirty="0">
              <a:solidFill>
                <a:srgbClr val="02328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5" name="Текстово поле 1034">
            <a:extLst>
              <a:ext uri="{FF2B5EF4-FFF2-40B4-BE49-F238E27FC236}">
                <a16:creationId xmlns:a16="http://schemas.microsoft.com/office/drawing/2014/main" id="{3E296B2D-BCCB-4C28-7D76-A7F3D91C0BDB}"/>
              </a:ext>
            </a:extLst>
          </p:cNvPr>
          <p:cNvSpPr txBox="1"/>
          <p:nvPr/>
        </p:nvSpPr>
        <p:spPr>
          <a:xfrm>
            <a:off x="2759885" y="5010081"/>
            <a:ext cx="6667500" cy="36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0215" algn="l"/>
                <a:tab pos="540385" algn="l"/>
              </a:tabLst>
            </a:pPr>
            <a:r>
              <a:rPr lang="bg-BG" sz="1800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Изкуства и спорт</a:t>
            </a:r>
            <a:r>
              <a:rPr lang="en-GB" sz="1800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</a:t>
            </a:r>
            <a:endParaRPr lang="bg-BG" kern="100" dirty="0">
              <a:solidFill>
                <a:srgbClr val="02328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36" name="Текстово поле 1035">
            <a:extLst>
              <a:ext uri="{FF2B5EF4-FFF2-40B4-BE49-F238E27FC236}">
                <a16:creationId xmlns:a16="http://schemas.microsoft.com/office/drawing/2014/main" id="{322FBA08-A933-7E8A-0768-B2D523F1957B}"/>
              </a:ext>
            </a:extLst>
          </p:cNvPr>
          <p:cNvSpPr txBox="1"/>
          <p:nvPr/>
        </p:nvSpPr>
        <p:spPr>
          <a:xfrm>
            <a:off x="7269726" y="495840"/>
            <a:ext cx="4085976" cy="512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sz="2800" b="1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Модулна система</a:t>
            </a:r>
          </a:p>
        </p:txBody>
      </p:sp>
      <p:pic>
        <p:nvPicPr>
          <p:cNvPr id="1037" name="Картина 1036">
            <a:extLst>
              <a:ext uri="{FF2B5EF4-FFF2-40B4-BE49-F238E27FC236}">
                <a16:creationId xmlns:a16="http://schemas.microsoft.com/office/drawing/2014/main" id="{589E949E-F098-8C25-500D-27CE0E74B4C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flipH="1">
            <a:off x="-4470400" y="1767005"/>
            <a:ext cx="4414662" cy="5035121"/>
          </a:xfrm>
          <a:prstGeom prst="rect">
            <a:avLst/>
          </a:prstGeom>
        </p:spPr>
      </p:pic>
      <p:sp>
        <p:nvSpPr>
          <p:cNvPr id="1038" name="Правоъгълник 1037">
            <a:extLst>
              <a:ext uri="{FF2B5EF4-FFF2-40B4-BE49-F238E27FC236}">
                <a16:creationId xmlns:a16="http://schemas.microsoft.com/office/drawing/2014/main" id="{299131E5-7713-8242-5753-0E111347EE1C}"/>
              </a:ext>
            </a:extLst>
          </p:cNvPr>
          <p:cNvSpPr/>
          <p:nvPr/>
        </p:nvSpPr>
        <p:spPr>
          <a:xfrm>
            <a:off x="-3516" y="0"/>
            <a:ext cx="12271715" cy="6858000"/>
          </a:xfrm>
          <a:prstGeom prst="rect">
            <a:avLst/>
          </a:prstGeom>
          <a:solidFill>
            <a:schemeClr val="dk1">
              <a:alpha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6000" b="1" dirty="0">
              <a:latin typeface="Montserrat" panose="00000500000000000000" pitchFamily="2" charset="-52"/>
            </a:endParaRPr>
          </a:p>
          <a:p>
            <a:pPr algn="ctr"/>
            <a:endParaRPr lang="bg-BG" sz="6000" b="1" dirty="0">
              <a:latin typeface="Montserrat" panose="00000500000000000000" pitchFamily="2" charset="-52"/>
            </a:endParaRPr>
          </a:p>
          <a:p>
            <a:pPr algn="ctr"/>
            <a:endParaRPr lang="bg-BG" sz="6000" b="1" dirty="0">
              <a:latin typeface="Montserrat" panose="00000500000000000000" pitchFamily="2" charset="-52"/>
            </a:endParaRPr>
          </a:p>
          <a:p>
            <a:pPr algn="ctr"/>
            <a:r>
              <a:rPr lang="bg-BG" sz="8000" b="1" dirty="0">
                <a:latin typeface="Montserrat" panose="00000500000000000000" pitchFamily="2" charset="-52"/>
              </a:rPr>
              <a:t>Информиран </a:t>
            </a:r>
          </a:p>
          <a:p>
            <a:pPr algn="ctr"/>
            <a:r>
              <a:rPr lang="bg-BG" sz="8000" b="1" dirty="0">
                <a:latin typeface="Montserrat" panose="00000500000000000000" pitchFamily="2" charset="-52"/>
              </a:rPr>
              <a:t>избор</a:t>
            </a:r>
            <a:endParaRPr lang="bg-BG" sz="8000" dirty="0">
              <a:latin typeface="Montserrat" panose="00000500000000000000" pitchFamily="2" charset="-52"/>
            </a:endParaRPr>
          </a:p>
          <a:p>
            <a:pPr algn="ctr"/>
            <a:endParaRPr lang="bg-BG" dirty="0"/>
          </a:p>
        </p:txBody>
      </p:sp>
      <p:pic>
        <p:nvPicPr>
          <p:cNvPr id="1040" name="Picture 2">
            <a:extLst>
              <a:ext uri="{FF2B5EF4-FFF2-40B4-BE49-F238E27FC236}">
                <a16:creationId xmlns:a16="http://schemas.microsoft.com/office/drawing/2014/main" id="{0BE9CE9A-E501-3C1C-3D16-F56492D69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598" y="-209126"/>
            <a:ext cx="4322282" cy="339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442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1027" grpId="0"/>
      <p:bldP spid="1029" grpId="0"/>
      <p:bldP spid="1031" grpId="0"/>
      <p:bldP spid="1033" grpId="0"/>
      <p:bldP spid="1035" grpId="0"/>
      <p:bldP spid="10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B6F9B-60A6-1A87-D1FB-675B56587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>
            <a:extLst>
              <a:ext uri="{FF2B5EF4-FFF2-40B4-BE49-F238E27FC236}">
                <a16:creationId xmlns:a16="http://schemas.microsoft.com/office/drawing/2014/main" id="{6C60D472-2F98-BFD2-482F-39BB25F4B40B}"/>
              </a:ext>
            </a:extLst>
          </p:cNvPr>
          <p:cNvSpPr/>
          <p:nvPr/>
        </p:nvSpPr>
        <p:spPr>
          <a:xfrm>
            <a:off x="0" y="-7568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23900">
              <a:schemeClr val="accent6">
                <a:lumMod val="50000"/>
                <a:alpha val="58000"/>
              </a:schemeClr>
            </a:inn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47" name="Картина 104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4FE475BB-8C8F-FCF9-70FC-0031EEEC1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100001" r="33641" b="-34944"/>
          <a:stretch>
            <a:fillRect/>
          </a:stretch>
        </p:blipFill>
        <p:spPr bwMode="auto">
          <a:xfrm>
            <a:off x="10189696" y="6263803"/>
            <a:ext cx="39595" cy="1344396"/>
          </a:xfrm>
          <a:custGeom>
            <a:avLst/>
            <a:gdLst>
              <a:gd name="connsiteX0" fmla="*/ 0 w 45719"/>
              <a:gd name="connsiteY0" fmla="*/ 0 h 1550437"/>
              <a:gd name="connsiteX1" fmla="*/ 45719 w 45719"/>
              <a:gd name="connsiteY1" fmla="*/ 0 h 1550437"/>
              <a:gd name="connsiteX2" fmla="*/ 45719 w 45719"/>
              <a:gd name="connsiteY2" fmla="*/ 1550437 h 1550437"/>
              <a:gd name="connsiteX3" fmla="*/ 0 w 45719"/>
              <a:gd name="connsiteY3" fmla="*/ 1550437 h 1550437"/>
              <a:gd name="connsiteX4" fmla="*/ 0 w 45719"/>
              <a:gd name="connsiteY4" fmla="*/ 0 h 155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1550437">
                <a:moveTo>
                  <a:pt x="0" y="0"/>
                </a:moveTo>
                <a:lnTo>
                  <a:pt x="45719" y="0"/>
                </a:lnTo>
                <a:lnTo>
                  <a:pt x="45719" y="1550437"/>
                </a:lnTo>
                <a:lnTo>
                  <a:pt x="0" y="1550437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Графика 1038" descr="Заседателна зала">
            <a:extLst>
              <a:ext uri="{FF2B5EF4-FFF2-40B4-BE49-F238E27FC236}">
                <a16:creationId xmlns:a16="http://schemas.microsoft.com/office/drawing/2014/main" id="{5A16FFF6-4865-4618-BD89-A1CC571C87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903" y="5611812"/>
            <a:ext cx="528164" cy="528164"/>
          </a:xfrm>
          <a:prstGeom prst="rect">
            <a:avLst/>
          </a:prstGeom>
        </p:spPr>
      </p:pic>
      <p:pic>
        <p:nvPicPr>
          <p:cNvPr id="35" name="Картина 34">
            <a:extLst>
              <a:ext uri="{FF2B5EF4-FFF2-40B4-BE49-F238E27FC236}">
                <a16:creationId xmlns:a16="http://schemas.microsoft.com/office/drawing/2014/main" id="{A30E1D6B-EF17-D9A1-B486-2BE89EEBEA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2934624" y="1189114"/>
            <a:ext cx="4322282" cy="4929758"/>
          </a:xfrm>
          <a:prstGeom prst="rect">
            <a:avLst/>
          </a:prstGeom>
        </p:spPr>
      </p:pic>
      <p:grpSp>
        <p:nvGrpSpPr>
          <p:cNvPr id="58" name="Групиране 57">
            <a:extLst>
              <a:ext uri="{FF2B5EF4-FFF2-40B4-BE49-F238E27FC236}">
                <a16:creationId xmlns:a16="http://schemas.microsoft.com/office/drawing/2014/main" id="{1B614C24-8C5A-A253-0C9D-A278E0BE66C3}"/>
              </a:ext>
            </a:extLst>
          </p:cNvPr>
          <p:cNvGrpSpPr/>
          <p:nvPr/>
        </p:nvGrpSpPr>
        <p:grpSpPr>
          <a:xfrm>
            <a:off x="4851286" y="1839307"/>
            <a:ext cx="612000" cy="612000"/>
            <a:chOff x="5747324" y="592525"/>
            <a:chExt cx="972000" cy="972000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014C11ED-10A6-729D-6D29-8C984082C63A}"/>
                </a:ext>
              </a:extLst>
            </p:cNvPr>
            <p:cNvSpPr/>
            <p:nvPr/>
          </p:nvSpPr>
          <p:spPr>
            <a:xfrm rot="463778">
              <a:off x="5747324" y="592525"/>
              <a:ext cx="972000" cy="972000"/>
            </a:xfrm>
            <a:prstGeom prst="ellipse">
              <a:avLst/>
            </a:prstGeom>
            <a:solidFill>
              <a:schemeClr val="accent6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pic>
          <p:nvPicPr>
            <p:cNvPr id="45" name="Графика 44" descr="Свят">
              <a:extLst>
                <a:ext uri="{FF2B5EF4-FFF2-40B4-BE49-F238E27FC236}">
                  <a16:creationId xmlns:a16="http://schemas.microsoft.com/office/drawing/2014/main" id="{26C2BB6D-F5D5-7F6C-6BAC-C22BECCD1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901876" y="709532"/>
              <a:ext cx="662896" cy="662896"/>
            </a:xfrm>
            <a:prstGeom prst="rect">
              <a:avLst/>
            </a:prstGeom>
          </p:spPr>
        </p:pic>
      </p:grpSp>
      <p:grpSp>
        <p:nvGrpSpPr>
          <p:cNvPr id="59" name="Групиране 58">
            <a:extLst>
              <a:ext uri="{FF2B5EF4-FFF2-40B4-BE49-F238E27FC236}">
                <a16:creationId xmlns:a16="http://schemas.microsoft.com/office/drawing/2014/main" id="{73A330C2-EC94-5733-9B99-B3CEE7021DBC}"/>
              </a:ext>
            </a:extLst>
          </p:cNvPr>
          <p:cNvGrpSpPr/>
          <p:nvPr/>
        </p:nvGrpSpPr>
        <p:grpSpPr>
          <a:xfrm>
            <a:off x="4851286" y="2546239"/>
            <a:ext cx="612000" cy="612000"/>
            <a:chOff x="5139342" y="1477030"/>
            <a:chExt cx="972000" cy="972000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E6EB98B7-2597-D6CA-26CB-9C09F46E7799}"/>
                </a:ext>
              </a:extLst>
            </p:cNvPr>
            <p:cNvSpPr/>
            <p:nvPr/>
          </p:nvSpPr>
          <p:spPr>
            <a:xfrm rot="463778">
              <a:off x="5139342" y="1477030"/>
              <a:ext cx="972000" cy="972000"/>
            </a:xfrm>
            <a:prstGeom prst="ellipse">
              <a:avLst/>
            </a:prstGeom>
            <a:solidFill>
              <a:schemeClr val="tx2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47" name="Графика 46" descr="Книги">
              <a:extLst>
                <a:ext uri="{FF2B5EF4-FFF2-40B4-BE49-F238E27FC236}">
                  <a16:creationId xmlns:a16="http://schemas.microsoft.com/office/drawing/2014/main" id="{C07C9660-14CB-8427-87E6-23146264E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293894" y="1601550"/>
              <a:ext cx="662896" cy="662896"/>
            </a:xfrm>
            <a:prstGeom prst="rect">
              <a:avLst/>
            </a:prstGeom>
          </p:spPr>
        </p:pic>
      </p:grpSp>
      <p:grpSp>
        <p:nvGrpSpPr>
          <p:cNvPr id="60" name="Групиране 59">
            <a:extLst>
              <a:ext uri="{FF2B5EF4-FFF2-40B4-BE49-F238E27FC236}">
                <a16:creationId xmlns:a16="http://schemas.microsoft.com/office/drawing/2014/main" id="{1D642159-39CF-CBFE-9E66-E69452EE3E2F}"/>
              </a:ext>
            </a:extLst>
          </p:cNvPr>
          <p:cNvGrpSpPr/>
          <p:nvPr/>
        </p:nvGrpSpPr>
        <p:grpSpPr>
          <a:xfrm>
            <a:off x="4851286" y="3253171"/>
            <a:ext cx="612000" cy="612000"/>
            <a:chOff x="4723614" y="2472763"/>
            <a:chExt cx="972000" cy="972000"/>
          </a:xfrm>
        </p:grpSpPr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F7C03FCD-D0B8-76A1-24F6-004E0C20E7B5}"/>
                </a:ext>
              </a:extLst>
            </p:cNvPr>
            <p:cNvSpPr/>
            <p:nvPr/>
          </p:nvSpPr>
          <p:spPr>
            <a:xfrm rot="463778">
              <a:off x="4723614" y="2472763"/>
              <a:ext cx="972000" cy="972000"/>
            </a:xfrm>
            <a:prstGeom prst="ellipse">
              <a:avLst/>
            </a:prstGeom>
            <a:solidFill>
              <a:schemeClr val="accent3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49" name="Графика 48" descr="Колба">
              <a:extLst>
                <a:ext uri="{FF2B5EF4-FFF2-40B4-BE49-F238E27FC236}">
                  <a16:creationId xmlns:a16="http://schemas.microsoft.com/office/drawing/2014/main" id="{DDC20D8E-0043-0827-8F1C-AE9DFFAAB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901281" y="2553632"/>
              <a:ext cx="662896" cy="662896"/>
            </a:xfrm>
            <a:prstGeom prst="rect">
              <a:avLst/>
            </a:prstGeom>
          </p:spPr>
        </p:pic>
      </p:grpSp>
      <p:grpSp>
        <p:nvGrpSpPr>
          <p:cNvPr id="61" name="Групиране 60">
            <a:extLst>
              <a:ext uri="{FF2B5EF4-FFF2-40B4-BE49-F238E27FC236}">
                <a16:creationId xmlns:a16="http://schemas.microsoft.com/office/drawing/2014/main" id="{1A418997-016C-1E8C-F3A4-3C69C1B8DB10}"/>
              </a:ext>
            </a:extLst>
          </p:cNvPr>
          <p:cNvGrpSpPr/>
          <p:nvPr/>
        </p:nvGrpSpPr>
        <p:grpSpPr>
          <a:xfrm>
            <a:off x="4851286" y="3960103"/>
            <a:ext cx="612000" cy="612000"/>
            <a:chOff x="4717453" y="3639104"/>
            <a:chExt cx="972000" cy="972000"/>
          </a:xfrm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F10FEC2A-3CE5-8FF4-BEFC-4A4B696BA06E}"/>
                </a:ext>
              </a:extLst>
            </p:cNvPr>
            <p:cNvSpPr/>
            <p:nvPr/>
          </p:nvSpPr>
          <p:spPr>
            <a:xfrm rot="463778">
              <a:off x="4717453" y="3639104"/>
              <a:ext cx="972000" cy="972000"/>
            </a:xfrm>
            <a:prstGeom prst="ellipse">
              <a:avLst/>
            </a:prstGeom>
            <a:solidFill>
              <a:schemeClr val="accent4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pic>
          <p:nvPicPr>
            <p:cNvPr id="51" name="Графика 50" descr="Преносим компютър">
              <a:extLst>
                <a:ext uri="{FF2B5EF4-FFF2-40B4-BE49-F238E27FC236}">
                  <a16:creationId xmlns:a16="http://schemas.microsoft.com/office/drawing/2014/main" id="{62E2D365-8C50-6D76-C9A3-BDEA47A1F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872004" y="3762486"/>
              <a:ext cx="662896" cy="662896"/>
            </a:xfrm>
            <a:prstGeom prst="rect">
              <a:avLst/>
            </a:prstGeom>
          </p:spPr>
        </p:pic>
      </p:grpSp>
      <p:grpSp>
        <p:nvGrpSpPr>
          <p:cNvPr id="62" name="Групиране 61">
            <a:extLst>
              <a:ext uri="{FF2B5EF4-FFF2-40B4-BE49-F238E27FC236}">
                <a16:creationId xmlns:a16="http://schemas.microsoft.com/office/drawing/2014/main" id="{72562AE0-A7DB-0259-2D20-5158D4559157}"/>
              </a:ext>
            </a:extLst>
          </p:cNvPr>
          <p:cNvGrpSpPr/>
          <p:nvPr/>
        </p:nvGrpSpPr>
        <p:grpSpPr>
          <a:xfrm>
            <a:off x="4851286" y="4667035"/>
            <a:ext cx="612000" cy="612000"/>
            <a:chOff x="5060684" y="4754850"/>
            <a:chExt cx="972000" cy="972000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703DAF01-144D-8E29-CC71-2FA6F12A4CAC}"/>
                </a:ext>
              </a:extLst>
            </p:cNvPr>
            <p:cNvSpPr/>
            <p:nvPr/>
          </p:nvSpPr>
          <p:spPr>
            <a:xfrm rot="463778">
              <a:off x="5060684" y="4754850"/>
              <a:ext cx="972000" cy="972000"/>
            </a:xfrm>
            <a:prstGeom prst="ellipse">
              <a:avLst/>
            </a:prstGeom>
            <a:solidFill>
              <a:schemeClr val="accent5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pic>
          <p:nvPicPr>
            <p:cNvPr id="55" name="Графика 54" descr="Гимнастика на земя">
              <a:extLst>
                <a:ext uri="{FF2B5EF4-FFF2-40B4-BE49-F238E27FC236}">
                  <a16:creationId xmlns:a16="http://schemas.microsoft.com/office/drawing/2014/main" id="{2B20DD8C-512B-7A69-237C-5EF900910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5248496" y="4921793"/>
              <a:ext cx="662896" cy="662896"/>
            </a:xfrm>
            <a:prstGeom prst="rect">
              <a:avLst/>
            </a:prstGeom>
          </p:spPr>
        </p:pic>
      </p:grpSp>
      <p:grpSp>
        <p:nvGrpSpPr>
          <p:cNvPr id="63" name="Групиране 62">
            <a:extLst>
              <a:ext uri="{FF2B5EF4-FFF2-40B4-BE49-F238E27FC236}">
                <a16:creationId xmlns:a16="http://schemas.microsoft.com/office/drawing/2014/main" id="{8752A87D-77FE-5E8B-9E79-ED3DE05EF968}"/>
              </a:ext>
            </a:extLst>
          </p:cNvPr>
          <p:cNvGrpSpPr/>
          <p:nvPr/>
        </p:nvGrpSpPr>
        <p:grpSpPr>
          <a:xfrm>
            <a:off x="4851286" y="5373965"/>
            <a:ext cx="612000" cy="612000"/>
            <a:chOff x="5759511" y="5677791"/>
            <a:chExt cx="972000" cy="972000"/>
          </a:xfrm>
        </p:grpSpPr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0EEC46CD-09E2-E731-E4D5-229924D0A0CE}"/>
                </a:ext>
              </a:extLst>
            </p:cNvPr>
            <p:cNvSpPr/>
            <p:nvPr/>
          </p:nvSpPr>
          <p:spPr>
            <a:xfrm rot="463778">
              <a:off x="5759511" y="5677791"/>
              <a:ext cx="972000" cy="972000"/>
            </a:xfrm>
            <a:prstGeom prst="ellipse">
              <a:avLst/>
            </a:prstGeom>
            <a:solidFill>
              <a:schemeClr val="accent1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57" name="Графика 56" descr="Ядящ човек">
              <a:extLst>
                <a:ext uri="{FF2B5EF4-FFF2-40B4-BE49-F238E27FC236}">
                  <a16:creationId xmlns:a16="http://schemas.microsoft.com/office/drawing/2014/main" id="{8575BF85-601F-7A19-B7C2-2B2870BF8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973218" y="5808528"/>
              <a:ext cx="662896" cy="662896"/>
            </a:xfrm>
            <a:prstGeom prst="rect">
              <a:avLst/>
            </a:prstGeom>
          </p:spPr>
        </p:pic>
      </p:grpSp>
      <p:sp>
        <p:nvSpPr>
          <p:cNvPr id="1036" name="Текстово поле 1035">
            <a:extLst>
              <a:ext uri="{FF2B5EF4-FFF2-40B4-BE49-F238E27FC236}">
                <a16:creationId xmlns:a16="http://schemas.microsoft.com/office/drawing/2014/main" id="{47FA056B-D32B-F7EB-DCBE-5644ECC03DA4}"/>
              </a:ext>
            </a:extLst>
          </p:cNvPr>
          <p:cNvSpPr txBox="1"/>
          <p:nvPr/>
        </p:nvSpPr>
        <p:spPr>
          <a:xfrm>
            <a:off x="6096000" y="584208"/>
            <a:ext cx="4645367" cy="572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sz="3200" b="1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Модулна система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F536243-000D-F53F-1584-36CDDA3AAAB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flipH="1">
            <a:off x="0" y="1767005"/>
            <a:ext cx="4414662" cy="5035121"/>
          </a:xfrm>
          <a:prstGeom prst="rect">
            <a:avLst/>
          </a:prstGeom>
        </p:spPr>
      </p:pic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F9B644EC-E5C9-C514-1377-D6AA9DE3B29D}"/>
              </a:ext>
            </a:extLst>
          </p:cNvPr>
          <p:cNvSpPr txBox="1"/>
          <p:nvPr/>
        </p:nvSpPr>
        <p:spPr>
          <a:xfrm>
            <a:off x="5658292" y="5498729"/>
            <a:ext cx="8629650" cy="36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Текстилен дизайн, Фотография, Интериорен дизайн.</a:t>
            </a:r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C461FD86-67D4-C454-3B25-5B9A0B0B71D5}"/>
              </a:ext>
            </a:extLst>
          </p:cNvPr>
          <p:cNvSpPr txBox="1"/>
          <p:nvPr/>
        </p:nvSpPr>
        <p:spPr>
          <a:xfrm>
            <a:off x="5658292" y="1940431"/>
            <a:ext cx="8629650" cy="36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 err="1">
                <a:solidFill>
                  <a:srgbClr val="02328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Ландшафтознание</a:t>
            </a:r>
            <a:r>
              <a:rPr lang="bg-BG" kern="100" dirty="0">
                <a:solidFill>
                  <a:srgbClr val="02328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Гражданско образование;</a:t>
            </a:r>
          </a:p>
        </p:txBody>
      </p:sp>
      <p:sp>
        <p:nvSpPr>
          <p:cNvPr id="18" name="Текстово поле 17">
            <a:extLst>
              <a:ext uri="{FF2B5EF4-FFF2-40B4-BE49-F238E27FC236}">
                <a16:creationId xmlns:a16="http://schemas.microsoft.com/office/drawing/2014/main" id="{36A5B161-92E5-D229-0A30-34B3865F492F}"/>
              </a:ext>
            </a:extLst>
          </p:cNvPr>
          <p:cNvSpPr txBox="1"/>
          <p:nvPr/>
        </p:nvSpPr>
        <p:spPr>
          <a:xfrm>
            <a:off x="5658292" y="2652176"/>
            <a:ext cx="8629650" cy="36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История на изкуството, Култура, Литература;</a:t>
            </a:r>
          </a:p>
        </p:txBody>
      </p:sp>
      <p:sp>
        <p:nvSpPr>
          <p:cNvPr id="20" name="Текстово поле 19">
            <a:extLst>
              <a:ext uri="{FF2B5EF4-FFF2-40B4-BE49-F238E27FC236}">
                <a16:creationId xmlns:a16="http://schemas.microsoft.com/office/drawing/2014/main" id="{9093AA11-6034-FC3F-24CF-2B967CB7F3A4}"/>
              </a:ext>
            </a:extLst>
          </p:cNvPr>
          <p:cNvSpPr txBox="1"/>
          <p:nvPr/>
        </p:nvSpPr>
        <p:spPr>
          <a:xfrm>
            <a:off x="5658292" y="3179846"/>
            <a:ext cx="862965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Анатомия, Изучаване на светлина, </a:t>
            </a:r>
          </a:p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цвят и материали;</a:t>
            </a:r>
          </a:p>
        </p:txBody>
      </p:sp>
      <p:sp>
        <p:nvSpPr>
          <p:cNvPr id="22" name="Текстово поле 21">
            <a:extLst>
              <a:ext uri="{FF2B5EF4-FFF2-40B4-BE49-F238E27FC236}">
                <a16:creationId xmlns:a16="http://schemas.microsoft.com/office/drawing/2014/main" id="{AD10BAE2-F2D6-0AAE-C04A-19D07F73C994}"/>
              </a:ext>
            </a:extLst>
          </p:cNvPr>
          <p:cNvSpPr txBox="1"/>
          <p:nvPr/>
        </p:nvSpPr>
        <p:spPr>
          <a:xfrm>
            <a:off x="5658292" y="3936685"/>
            <a:ext cx="862965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Архитектурни проекти, Компютърна графика,</a:t>
            </a:r>
          </a:p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Дигитално изкуство, Графичен дизайн, Геометрия.</a:t>
            </a:r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12968DDE-087D-23D3-2EDF-C341242602D0}"/>
              </a:ext>
            </a:extLst>
          </p:cNvPr>
          <p:cNvSpPr txBox="1"/>
          <p:nvPr/>
        </p:nvSpPr>
        <p:spPr>
          <a:xfrm>
            <a:off x="5658292" y="4647762"/>
            <a:ext cx="862965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Живопис, Графика, Скулптура, Дизайн, </a:t>
            </a:r>
          </a:p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Приложни изкуства;</a:t>
            </a:r>
          </a:p>
        </p:txBody>
      </p:sp>
      <p:pic>
        <p:nvPicPr>
          <p:cNvPr id="28" name="Картина 27">
            <a:extLst>
              <a:ext uri="{FF2B5EF4-FFF2-40B4-BE49-F238E27FC236}">
                <a16:creationId xmlns:a16="http://schemas.microsoft.com/office/drawing/2014/main" id="{AA325DA8-255E-BE28-5E24-AA12FCFEF61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flipH="1">
            <a:off x="12250276" y="1721468"/>
            <a:ext cx="4462137" cy="508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59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8" grpId="0"/>
      <p:bldP spid="20" grpId="0"/>
      <p:bldP spid="22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8E207-369D-3110-9304-58B1AC6D8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>
            <a:extLst>
              <a:ext uri="{FF2B5EF4-FFF2-40B4-BE49-F238E27FC236}">
                <a16:creationId xmlns:a16="http://schemas.microsoft.com/office/drawing/2014/main" id="{1320D8E5-B123-DC2A-76CA-3C37777A6D71}"/>
              </a:ext>
            </a:extLst>
          </p:cNvPr>
          <p:cNvSpPr/>
          <p:nvPr/>
        </p:nvSpPr>
        <p:spPr>
          <a:xfrm>
            <a:off x="0" y="-7568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23900">
              <a:schemeClr val="accent6">
                <a:lumMod val="50000"/>
                <a:alpha val="58000"/>
              </a:schemeClr>
            </a:inn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47" name="Картина 104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15489204-B080-CA6A-AD4D-3B2132EAF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100001" r="33641" b="-34944"/>
          <a:stretch>
            <a:fillRect/>
          </a:stretch>
        </p:blipFill>
        <p:spPr bwMode="auto">
          <a:xfrm>
            <a:off x="10189696" y="6263803"/>
            <a:ext cx="39595" cy="1344396"/>
          </a:xfrm>
          <a:custGeom>
            <a:avLst/>
            <a:gdLst>
              <a:gd name="connsiteX0" fmla="*/ 0 w 45719"/>
              <a:gd name="connsiteY0" fmla="*/ 0 h 1550437"/>
              <a:gd name="connsiteX1" fmla="*/ 45719 w 45719"/>
              <a:gd name="connsiteY1" fmla="*/ 0 h 1550437"/>
              <a:gd name="connsiteX2" fmla="*/ 45719 w 45719"/>
              <a:gd name="connsiteY2" fmla="*/ 1550437 h 1550437"/>
              <a:gd name="connsiteX3" fmla="*/ 0 w 45719"/>
              <a:gd name="connsiteY3" fmla="*/ 1550437 h 1550437"/>
              <a:gd name="connsiteX4" fmla="*/ 0 w 45719"/>
              <a:gd name="connsiteY4" fmla="*/ 0 h 155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1550437">
                <a:moveTo>
                  <a:pt x="0" y="0"/>
                </a:moveTo>
                <a:lnTo>
                  <a:pt x="45719" y="0"/>
                </a:lnTo>
                <a:lnTo>
                  <a:pt x="45719" y="1550437"/>
                </a:lnTo>
                <a:lnTo>
                  <a:pt x="0" y="1550437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Графика 1038" descr="Заседателна зала">
            <a:extLst>
              <a:ext uri="{FF2B5EF4-FFF2-40B4-BE49-F238E27FC236}">
                <a16:creationId xmlns:a16="http://schemas.microsoft.com/office/drawing/2014/main" id="{17345DE3-B2F2-D3C7-17B6-BCCED07835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796" y="5611812"/>
            <a:ext cx="528164" cy="528164"/>
          </a:xfrm>
          <a:prstGeom prst="rect">
            <a:avLst/>
          </a:prstGeom>
        </p:spPr>
      </p:pic>
      <p:grpSp>
        <p:nvGrpSpPr>
          <p:cNvPr id="58" name="Групиране 57">
            <a:extLst>
              <a:ext uri="{FF2B5EF4-FFF2-40B4-BE49-F238E27FC236}">
                <a16:creationId xmlns:a16="http://schemas.microsoft.com/office/drawing/2014/main" id="{FD541891-A4A4-DAE0-D908-F71D47FB84AC}"/>
              </a:ext>
            </a:extLst>
          </p:cNvPr>
          <p:cNvGrpSpPr/>
          <p:nvPr/>
        </p:nvGrpSpPr>
        <p:grpSpPr>
          <a:xfrm>
            <a:off x="6057786" y="1839307"/>
            <a:ext cx="612000" cy="612000"/>
            <a:chOff x="5747324" y="592525"/>
            <a:chExt cx="972000" cy="972000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267175A2-BCCA-09F1-A622-07578FEBB325}"/>
                </a:ext>
              </a:extLst>
            </p:cNvPr>
            <p:cNvSpPr/>
            <p:nvPr/>
          </p:nvSpPr>
          <p:spPr>
            <a:xfrm rot="463778">
              <a:off x="5747324" y="592525"/>
              <a:ext cx="972000" cy="972000"/>
            </a:xfrm>
            <a:prstGeom prst="ellipse">
              <a:avLst/>
            </a:prstGeom>
            <a:solidFill>
              <a:schemeClr val="accent6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pic>
          <p:nvPicPr>
            <p:cNvPr id="45" name="Графика 44" descr="Свят">
              <a:extLst>
                <a:ext uri="{FF2B5EF4-FFF2-40B4-BE49-F238E27FC236}">
                  <a16:creationId xmlns:a16="http://schemas.microsoft.com/office/drawing/2014/main" id="{60225876-86A2-6CA8-C6E4-E5737AD68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901876" y="709532"/>
              <a:ext cx="662896" cy="662896"/>
            </a:xfrm>
            <a:prstGeom prst="rect">
              <a:avLst/>
            </a:prstGeom>
          </p:spPr>
        </p:pic>
      </p:grpSp>
      <p:grpSp>
        <p:nvGrpSpPr>
          <p:cNvPr id="59" name="Групиране 58">
            <a:extLst>
              <a:ext uri="{FF2B5EF4-FFF2-40B4-BE49-F238E27FC236}">
                <a16:creationId xmlns:a16="http://schemas.microsoft.com/office/drawing/2014/main" id="{0CDBBA2E-ACFF-57FC-2C6A-06DC5B494604}"/>
              </a:ext>
            </a:extLst>
          </p:cNvPr>
          <p:cNvGrpSpPr/>
          <p:nvPr/>
        </p:nvGrpSpPr>
        <p:grpSpPr>
          <a:xfrm>
            <a:off x="6057786" y="2546239"/>
            <a:ext cx="612000" cy="612000"/>
            <a:chOff x="5139342" y="1477030"/>
            <a:chExt cx="972000" cy="972000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7DC959F5-2679-60E3-5758-D10F45CD34F5}"/>
                </a:ext>
              </a:extLst>
            </p:cNvPr>
            <p:cNvSpPr/>
            <p:nvPr/>
          </p:nvSpPr>
          <p:spPr>
            <a:xfrm rot="463778">
              <a:off x="5139342" y="1477030"/>
              <a:ext cx="972000" cy="972000"/>
            </a:xfrm>
            <a:prstGeom prst="ellipse">
              <a:avLst/>
            </a:prstGeom>
            <a:solidFill>
              <a:schemeClr val="tx2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47" name="Графика 46" descr="Книги">
              <a:extLst>
                <a:ext uri="{FF2B5EF4-FFF2-40B4-BE49-F238E27FC236}">
                  <a16:creationId xmlns:a16="http://schemas.microsoft.com/office/drawing/2014/main" id="{969A9312-6219-F659-20AC-4D3356445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293894" y="1601550"/>
              <a:ext cx="662896" cy="662896"/>
            </a:xfrm>
            <a:prstGeom prst="rect">
              <a:avLst/>
            </a:prstGeom>
          </p:spPr>
        </p:pic>
      </p:grpSp>
      <p:grpSp>
        <p:nvGrpSpPr>
          <p:cNvPr id="60" name="Групиране 59">
            <a:extLst>
              <a:ext uri="{FF2B5EF4-FFF2-40B4-BE49-F238E27FC236}">
                <a16:creationId xmlns:a16="http://schemas.microsoft.com/office/drawing/2014/main" id="{4ED9632E-7EF5-969D-23FC-9BCB25F6622D}"/>
              </a:ext>
            </a:extLst>
          </p:cNvPr>
          <p:cNvGrpSpPr/>
          <p:nvPr/>
        </p:nvGrpSpPr>
        <p:grpSpPr>
          <a:xfrm>
            <a:off x="6057786" y="3253171"/>
            <a:ext cx="612000" cy="612000"/>
            <a:chOff x="4723614" y="2472763"/>
            <a:chExt cx="972000" cy="972000"/>
          </a:xfrm>
        </p:grpSpPr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7940A35F-3FDA-8B55-E805-8A3AD708DA05}"/>
                </a:ext>
              </a:extLst>
            </p:cNvPr>
            <p:cNvSpPr/>
            <p:nvPr/>
          </p:nvSpPr>
          <p:spPr>
            <a:xfrm rot="463778">
              <a:off x="4723614" y="2472763"/>
              <a:ext cx="972000" cy="972000"/>
            </a:xfrm>
            <a:prstGeom prst="ellipse">
              <a:avLst/>
            </a:prstGeom>
            <a:solidFill>
              <a:schemeClr val="accent3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49" name="Графика 48" descr="Колба">
              <a:extLst>
                <a:ext uri="{FF2B5EF4-FFF2-40B4-BE49-F238E27FC236}">
                  <a16:creationId xmlns:a16="http://schemas.microsoft.com/office/drawing/2014/main" id="{BF19ED91-1673-C26C-5BFB-3E0FA16C0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901281" y="2553632"/>
              <a:ext cx="662896" cy="662896"/>
            </a:xfrm>
            <a:prstGeom prst="rect">
              <a:avLst/>
            </a:prstGeom>
          </p:spPr>
        </p:pic>
      </p:grpSp>
      <p:grpSp>
        <p:nvGrpSpPr>
          <p:cNvPr id="61" name="Групиране 60">
            <a:extLst>
              <a:ext uri="{FF2B5EF4-FFF2-40B4-BE49-F238E27FC236}">
                <a16:creationId xmlns:a16="http://schemas.microsoft.com/office/drawing/2014/main" id="{BED8980A-E96F-D08E-E4CE-C8A7B1EE963C}"/>
              </a:ext>
            </a:extLst>
          </p:cNvPr>
          <p:cNvGrpSpPr/>
          <p:nvPr/>
        </p:nvGrpSpPr>
        <p:grpSpPr>
          <a:xfrm>
            <a:off x="6057786" y="3960103"/>
            <a:ext cx="612000" cy="612000"/>
            <a:chOff x="4717453" y="3639104"/>
            <a:chExt cx="972000" cy="972000"/>
          </a:xfrm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20F53988-0820-93E0-D53C-15A1CAE8967A}"/>
                </a:ext>
              </a:extLst>
            </p:cNvPr>
            <p:cNvSpPr/>
            <p:nvPr/>
          </p:nvSpPr>
          <p:spPr>
            <a:xfrm rot="463778">
              <a:off x="4717453" y="3639104"/>
              <a:ext cx="972000" cy="972000"/>
            </a:xfrm>
            <a:prstGeom prst="ellipse">
              <a:avLst/>
            </a:prstGeom>
            <a:solidFill>
              <a:schemeClr val="accent4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pic>
          <p:nvPicPr>
            <p:cNvPr id="51" name="Графика 50" descr="Преносим компютър">
              <a:extLst>
                <a:ext uri="{FF2B5EF4-FFF2-40B4-BE49-F238E27FC236}">
                  <a16:creationId xmlns:a16="http://schemas.microsoft.com/office/drawing/2014/main" id="{DECAEDA0-0573-4BAF-7EE2-573541818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872004" y="3762486"/>
              <a:ext cx="662896" cy="662896"/>
            </a:xfrm>
            <a:prstGeom prst="rect">
              <a:avLst/>
            </a:prstGeom>
          </p:spPr>
        </p:pic>
      </p:grpSp>
      <p:grpSp>
        <p:nvGrpSpPr>
          <p:cNvPr id="62" name="Групиране 61">
            <a:extLst>
              <a:ext uri="{FF2B5EF4-FFF2-40B4-BE49-F238E27FC236}">
                <a16:creationId xmlns:a16="http://schemas.microsoft.com/office/drawing/2014/main" id="{C1702C5B-8997-1454-D084-D6C1707A611B}"/>
              </a:ext>
            </a:extLst>
          </p:cNvPr>
          <p:cNvGrpSpPr/>
          <p:nvPr/>
        </p:nvGrpSpPr>
        <p:grpSpPr>
          <a:xfrm>
            <a:off x="6057786" y="4667035"/>
            <a:ext cx="612000" cy="612000"/>
            <a:chOff x="5060684" y="4754850"/>
            <a:chExt cx="972000" cy="972000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9A7AC919-7A59-0AE4-FF3A-5530FB735AA1}"/>
                </a:ext>
              </a:extLst>
            </p:cNvPr>
            <p:cNvSpPr/>
            <p:nvPr/>
          </p:nvSpPr>
          <p:spPr>
            <a:xfrm rot="463778">
              <a:off x="5060684" y="4754850"/>
              <a:ext cx="972000" cy="972000"/>
            </a:xfrm>
            <a:prstGeom prst="ellipse">
              <a:avLst/>
            </a:prstGeom>
            <a:solidFill>
              <a:schemeClr val="accent5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pic>
          <p:nvPicPr>
            <p:cNvPr id="55" name="Графика 54" descr="Гимнастика на земя">
              <a:extLst>
                <a:ext uri="{FF2B5EF4-FFF2-40B4-BE49-F238E27FC236}">
                  <a16:creationId xmlns:a16="http://schemas.microsoft.com/office/drawing/2014/main" id="{74C55AE4-30E0-E70B-0759-8C4585614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248496" y="4921793"/>
              <a:ext cx="662896" cy="662896"/>
            </a:xfrm>
            <a:prstGeom prst="rect">
              <a:avLst/>
            </a:prstGeom>
          </p:spPr>
        </p:pic>
      </p:grpSp>
      <p:grpSp>
        <p:nvGrpSpPr>
          <p:cNvPr id="63" name="Групиране 62">
            <a:extLst>
              <a:ext uri="{FF2B5EF4-FFF2-40B4-BE49-F238E27FC236}">
                <a16:creationId xmlns:a16="http://schemas.microsoft.com/office/drawing/2014/main" id="{676DC2CE-525B-1FEA-BEDD-E95D07C20075}"/>
              </a:ext>
            </a:extLst>
          </p:cNvPr>
          <p:cNvGrpSpPr/>
          <p:nvPr/>
        </p:nvGrpSpPr>
        <p:grpSpPr>
          <a:xfrm>
            <a:off x="6057786" y="5373965"/>
            <a:ext cx="612000" cy="612000"/>
            <a:chOff x="5759511" y="5677791"/>
            <a:chExt cx="972000" cy="972000"/>
          </a:xfrm>
        </p:grpSpPr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EF079886-5BB8-D54D-5071-5987097A1EDC}"/>
                </a:ext>
              </a:extLst>
            </p:cNvPr>
            <p:cNvSpPr/>
            <p:nvPr/>
          </p:nvSpPr>
          <p:spPr>
            <a:xfrm rot="463778">
              <a:off x="5759511" y="5677791"/>
              <a:ext cx="972000" cy="972000"/>
            </a:xfrm>
            <a:prstGeom prst="ellipse">
              <a:avLst/>
            </a:prstGeom>
            <a:solidFill>
              <a:schemeClr val="accent1">
                <a:alpha val="64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0" h="88900" prst="softRound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57" name="Графика 56" descr="Ядящ човек">
              <a:extLst>
                <a:ext uri="{FF2B5EF4-FFF2-40B4-BE49-F238E27FC236}">
                  <a16:creationId xmlns:a16="http://schemas.microsoft.com/office/drawing/2014/main" id="{27EA080C-AEBE-DAE2-3642-4AC94DF91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973218" y="5808528"/>
              <a:ext cx="662896" cy="662896"/>
            </a:xfrm>
            <a:prstGeom prst="rect">
              <a:avLst/>
            </a:prstGeom>
          </p:spPr>
        </p:pic>
      </p:grpSp>
      <p:sp>
        <p:nvSpPr>
          <p:cNvPr id="1036" name="Текстово поле 1035">
            <a:extLst>
              <a:ext uri="{FF2B5EF4-FFF2-40B4-BE49-F238E27FC236}">
                <a16:creationId xmlns:a16="http://schemas.microsoft.com/office/drawing/2014/main" id="{BB7D32C2-C5BF-D972-FD85-21BAD1D4E6AD}"/>
              </a:ext>
            </a:extLst>
          </p:cNvPr>
          <p:cNvSpPr txBox="1"/>
          <p:nvPr/>
        </p:nvSpPr>
        <p:spPr>
          <a:xfrm>
            <a:off x="1354067" y="533408"/>
            <a:ext cx="4645367" cy="572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sz="3200" b="1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Модулна система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B1B0CC59-1C6B-DBAB-5E5F-FA5D3071E3C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-4483100" y="1767005"/>
            <a:ext cx="4414662" cy="5035121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9117C027-DB2F-D1A2-2B34-914108F2CEC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flipH="1">
            <a:off x="7373476" y="1721468"/>
            <a:ext cx="4462137" cy="5089269"/>
          </a:xfrm>
          <a:prstGeom prst="rect">
            <a:avLst/>
          </a:prstGeom>
        </p:spPr>
      </p:pic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ADB2BC7C-FB39-F694-D277-A86CC3073990}"/>
              </a:ext>
            </a:extLst>
          </p:cNvPr>
          <p:cNvSpPr txBox="1"/>
          <p:nvPr/>
        </p:nvSpPr>
        <p:spPr>
          <a:xfrm>
            <a:off x="344796" y="2654209"/>
            <a:ext cx="5551129" cy="36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Чужд език, История, История на изкуството;</a:t>
            </a:r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2111B159-0003-8023-EA74-38DCA21E3CA9}"/>
              </a:ext>
            </a:extLst>
          </p:cNvPr>
          <p:cNvSpPr txBox="1"/>
          <p:nvPr/>
        </p:nvSpPr>
        <p:spPr>
          <a:xfrm>
            <a:off x="344796" y="1815439"/>
            <a:ext cx="5698304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Туризъм, Регионално развитие,</a:t>
            </a:r>
            <a:r>
              <a:rPr lang="bg-BG" kern="100" dirty="0">
                <a:solidFill>
                  <a:srgbClr val="02328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Ориентиране, </a:t>
            </a:r>
            <a:r>
              <a:rPr lang="bg-BG" kern="100" dirty="0">
                <a:solidFill>
                  <a:srgbClr val="02328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Природо-ресурсен потенциал</a:t>
            </a: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FA258EFC-4C74-CE41-EAEE-EAB532ECA25A}"/>
              </a:ext>
            </a:extLst>
          </p:cNvPr>
          <p:cNvSpPr txBox="1"/>
          <p:nvPr/>
        </p:nvSpPr>
        <p:spPr>
          <a:xfrm>
            <a:off x="344796" y="3331542"/>
            <a:ext cx="3354855" cy="362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Екология, Флора и Фауна;</a:t>
            </a:r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FFEE5107-29A4-6490-BBA9-038019F81419}"/>
              </a:ext>
            </a:extLst>
          </p:cNvPr>
          <p:cNvSpPr txBox="1"/>
          <p:nvPr/>
        </p:nvSpPr>
        <p:spPr>
          <a:xfrm>
            <a:off x="344796" y="3961265"/>
            <a:ext cx="4990071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Дигитален маркетинг, Дигитални карти, </a:t>
            </a:r>
          </a:p>
          <a:p>
            <a:pPr lvl="0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Туристически платформи;</a:t>
            </a:r>
          </a:p>
        </p:txBody>
      </p:sp>
      <p:sp>
        <p:nvSpPr>
          <p:cNvPr id="27" name="Текстово поле 26">
            <a:extLst>
              <a:ext uri="{FF2B5EF4-FFF2-40B4-BE49-F238E27FC236}">
                <a16:creationId xmlns:a16="http://schemas.microsoft.com/office/drawing/2014/main" id="{A45CE358-2323-41E2-3EA4-3A31A87D339E}"/>
              </a:ext>
            </a:extLst>
          </p:cNvPr>
          <p:cNvSpPr txBox="1"/>
          <p:nvPr/>
        </p:nvSpPr>
        <p:spPr>
          <a:xfrm>
            <a:off x="344796" y="4643617"/>
            <a:ext cx="5325436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Фотография, Визуална реклама, Графичен </a:t>
            </a:r>
          </a:p>
          <a:p>
            <a:pPr lvl="0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дизайн, Кану – каяк, Планинско катерене;</a:t>
            </a:r>
          </a:p>
        </p:txBody>
      </p:sp>
      <p:sp>
        <p:nvSpPr>
          <p:cNvPr id="29" name="Текстово поле 28">
            <a:extLst>
              <a:ext uri="{FF2B5EF4-FFF2-40B4-BE49-F238E27FC236}">
                <a16:creationId xmlns:a16="http://schemas.microsoft.com/office/drawing/2014/main" id="{91F3E6CF-CD8D-DA13-AFD3-5F7430447073}"/>
              </a:ext>
            </a:extLst>
          </p:cNvPr>
          <p:cNvSpPr txBox="1"/>
          <p:nvPr/>
        </p:nvSpPr>
        <p:spPr>
          <a:xfrm>
            <a:off x="344796" y="5392331"/>
            <a:ext cx="56684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Туристическо обслужване, Хотелиерство и </a:t>
            </a:r>
          </a:p>
          <a:p>
            <a:pPr lvl="0">
              <a:tabLst>
                <a:tab pos="450215" algn="l"/>
                <a:tab pos="540385" algn="l"/>
              </a:tabLst>
            </a:pPr>
            <a:r>
              <a:rPr lang="bg-BG" kern="100" dirty="0">
                <a:solidFill>
                  <a:srgbClr val="02328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</a:t>
            </a:r>
            <a:r>
              <a:rPr lang="bg-B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есторантьорство, Технология на храненето.</a:t>
            </a:r>
          </a:p>
        </p:txBody>
      </p:sp>
      <p:pic>
        <p:nvPicPr>
          <p:cNvPr id="30" name="Картина 29">
            <a:extLst>
              <a:ext uri="{FF2B5EF4-FFF2-40B4-BE49-F238E27FC236}">
                <a16:creationId xmlns:a16="http://schemas.microsoft.com/office/drawing/2014/main" id="{F96BBFE2-8035-501B-5EB3-605A1EB3491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2714110" y="2370215"/>
            <a:ext cx="3872089" cy="4523001"/>
          </a:xfrm>
          <a:prstGeom prst="rect">
            <a:avLst/>
          </a:prstGeom>
        </p:spPr>
      </p:pic>
      <p:pic>
        <p:nvPicPr>
          <p:cNvPr id="31" name="Картина 30">
            <a:extLst>
              <a:ext uri="{FF2B5EF4-FFF2-40B4-BE49-F238E27FC236}">
                <a16:creationId xmlns:a16="http://schemas.microsoft.com/office/drawing/2014/main" id="{731CCA5F-B225-27EA-B6C6-0E4529F912D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-4521200" y="2412999"/>
            <a:ext cx="3965649" cy="4523001"/>
          </a:xfrm>
          <a:prstGeom prst="rect">
            <a:avLst/>
          </a:prstGeom>
        </p:spPr>
      </p:pic>
      <p:pic>
        <p:nvPicPr>
          <p:cNvPr id="33" name="Картина 32">
            <a:extLst>
              <a:ext uri="{FF2B5EF4-FFF2-40B4-BE49-F238E27FC236}">
                <a16:creationId xmlns:a16="http://schemas.microsoft.com/office/drawing/2014/main" id="{DF2260F0-1689-62FB-B9CD-2305E136304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97616" y="-2550205"/>
            <a:ext cx="2506271" cy="244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438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21" grpId="0"/>
      <p:bldP spid="25" grpId="0"/>
      <p:bldP spid="27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EBF08-D9AF-87DE-4732-7BB7524BB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>
            <a:extLst>
              <a:ext uri="{FF2B5EF4-FFF2-40B4-BE49-F238E27FC236}">
                <a16:creationId xmlns:a16="http://schemas.microsoft.com/office/drawing/2014/main" id="{444BD610-3DD9-4A15-0CFC-06C477C5C2E8}"/>
              </a:ext>
            </a:extLst>
          </p:cNvPr>
          <p:cNvSpPr/>
          <p:nvPr/>
        </p:nvSpPr>
        <p:spPr>
          <a:xfrm>
            <a:off x="0" y="-7568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23900">
              <a:schemeClr val="accent6">
                <a:lumMod val="50000"/>
                <a:alpha val="58000"/>
              </a:schemeClr>
            </a:inn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47" name="Картина 1046" descr="Френология [бюст] Мозък Човешка глава Психология, мозъчна игра, анатомия,  мозък png | PNGEgg">
            <a:extLst>
              <a:ext uri="{FF2B5EF4-FFF2-40B4-BE49-F238E27FC236}">
                <a16:creationId xmlns:a16="http://schemas.microsoft.com/office/drawing/2014/main" id="{DBC1DE3D-0355-DF81-D84B-15437AEBD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98" b="96552" l="7759" r="91092">
                        <a14:foregroundMark x1="75000" y1="93678" x2="75000" y2="93678"/>
                        <a14:foregroundMark x1="77011" y1="97126" x2="77011" y2="97126"/>
                        <a14:foregroundMark x1="91092" y1="41667" x2="91092" y2="41667"/>
                        <a14:foregroundMark x1="7759" y1="57471" x2="7759" y2="57471"/>
                        <a14:foregroundMark x1="43678" y1="4598" x2="43678" y2="45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29" t="100001" r="33641" b="-34944"/>
          <a:stretch>
            <a:fillRect/>
          </a:stretch>
        </p:blipFill>
        <p:spPr bwMode="auto">
          <a:xfrm>
            <a:off x="10189696" y="6263803"/>
            <a:ext cx="39595" cy="1344396"/>
          </a:xfrm>
          <a:custGeom>
            <a:avLst/>
            <a:gdLst>
              <a:gd name="connsiteX0" fmla="*/ 0 w 45719"/>
              <a:gd name="connsiteY0" fmla="*/ 0 h 1550437"/>
              <a:gd name="connsiteX1" fmla="*/ 45719 w 45719"/>
              <a:gd name="connsiteY1" fmla="*/ 0 h 1550437"/>
              <a:gd name="connsiteX2" fmla="*/ 45719 w 45719"/>
              <a:gd name="connsiteY2" fmla="*/ 1550437 h 1550437"/>
              <a:gd name="connsiteX3" fmla="*/ 0 w 45719"/>
              <a:gd name="connsiteY3" fmla="*/ 1550437 h 1550437"/>
              <a:gd name="connsiteX4" fmla="*/ 0 w 45719"/>
              <a:gd name="connsiteY4" fmla="*/ 0 h 155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" h="1550437">
                <a:moveTo>
                  <a:pt x="0" y="0"/>
                </a:moveTo>
                <a:lnTo>
                  <a:pt x="45719" y="0"/>
                </a:lnTo>
                <a:lnTo>
                  <a:pt x="45719" y="1550437"/>
                </a:lnTo>
                <a:lnTo>
                  <a:pt x="0" y="1550437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Текстово поле 1035">
            <a:extLst>
              <a:ext uri="{FF2B5EF4-FFF2-40B4-BE49-F238E27FC236}">
                <a16:creationId xmlns:a16="http://schemas.microsoft.com/office/drawing/2014/main" id="{55A0FA6A-8BEF-AA6A-6109-BCDBBD9E7328}"/>
              </a:ext>
            </a:extLst>
          </p:cNvPr>
          <p:cNvSpPr txBox="1"/>
          <p:nvPr/>
        </p:nvSpPr>
        <p:spPr>
          <a:xfrm>
            <a:off x="4293308" y="508008"/>
            <a:ext cx="3605384" cy="572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sz="3200" b="1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ИИ в действие</a:t>
            </a: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2032763B-33C5-2AA6-723C-7F1A26D54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2402676" y="1721468"/>
            <a:ext cx="4462137" cy="5089269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E223537A-D257-6156-A0F2-93802B0CFC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9910" y="2370215"/>
            <a:ext cx="3872089" cy="4523001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035300BB-F524-52B7-4929-BD57532927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412999"/>
            <a:ext cx="3965649" cy="4523001"/>
          </a:xfrm>
          <a:prstGeom prst="rect">
            <a:avLst/>
          </a:prstGeom>
        </p:spPr>
      </p:pic>
      <p:grpSp>
        <p:nvGrpSpPr>
          <p:cNvPr id="14" name="Групиране 13">
            <a:extLst>
              <a:ext uri="{FF2B5EF4-FFF2-40B4-BE49-F238E27FC236}">
                <a16:creationId xmlns:a16="http://schemas.microsoft.com/office/drawing/2014/main" id="{90E84FA9-7537-78C8-C9A1-D15F0452F321}"/>
              </a:ext>
            </a:extLst>
          </p:cNvPr>
          <p:cNvGrpSpPr/>
          <p:nvPr/>
        </p:nvGrpSpPr>
        <p:grpSpPr>
          <a:xfrm>
            <a:off x="4596377" y="3860876"/>
            <a:ext cx="2999246" cy="699598"/>
            <a:chOff x="4663829" y="3839484"/>
            <a:chExt cx="2999246" cy="699598"/>
          </a:xfrm>
        </p:grpSpPr>
        <p:sp>
          <p:nvSpPr>
            <p:cNvPr id="9" name="Правоъгълник: със заоблени ъгли 8">
              <a:extLst>
                <a:ext uri="{FF2B5EF4-FFF2-40B4-BE49-F238E27FC236}">
                  <a16:creationId xmlns:a16="http://schemas.microsoft.com/office/drawing/2014/main" id="{A576A72D-A52C-9BD8-0E60-CA20A40F52BA}"/>
                </a:ext>
              </a:extLst>
            </p:cNvPr>
            <p:cNvSpPr/>
            <p:nvPr/>
          </p:nvSpPr>
          <p:spPr>
            <a:xfrm>
              <a:off x="4663829" y="3839484"/>
              <a:ext cx="2999246" cy="699598"/>
            </a:xfrm>
            <a:prstGeom prst="roundRect">
              <a:avLst>
                <a:gd name="adj" fmla="val 50000"/>
              </a:avLst>
            </a:prstGeom>
            <a:solidFill>
              <a:srgbClr val="0083B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  Анализира</a:t>
              </a: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53343798-7D70-6467-E2F4-DFDC80B7DEDC}"/>
                </a:ext>
              </a:extLst>
            </p:cNvPr>
            <p:cNvSpPr/>
            <p:nvPr/>
          </p:nvSpPr>
          <p:spPr>
            <a:xfrm>
              <a:off x="4826000" y="3900942"/>
              <a:ext cx="576000" cy="576682"/>
            </a:xfrm>
            <a:prstGeom prst="ellipse">
              <a:avLst/>
            </a:prstGeom>
            <a:solidFill>
              <a:srgbClr val="0083B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8BF54F21-F441-A8BE-5102-B32102618E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8363" y="1603028"/>
            <a:ext cx="1575274" cy="1534374"/>
          </a:xfrm>
          <a:prstGeom prst="rect">
            <a:avLst/>
          </a:prstGeom>
        </p:spPr>
      </p:pic>
      <p:sp>
        <p:nvSpPr>
          <p:cNvPr id="18" name="Правоъгълник: със заоблени ъгли 17">
            <a:extLst>
              <a:ext uri="{FF2B5EF4-FFF2-40B4-BE49-F238E27FC236}">
                <a16:creationId xmlns:a16="http://schemas.microsoft.com/office/drawing/2014/main" id="{D494A183-A75B-B561-A190-0F177B9FC551}"/>
              </a:ext>
            </a:extLst>
          </p:cNvPr>
          <p:cNvSpPr/>
          <p:nvPr/>
        </p:nvSpPr>
        <p:spPr>
          <a:xfrm>
            <a:off x="4604280" y="4790276"/>
            <a:ext cx="2999246" cy="699598"/>
          </a:xfrm>
          <a:prstGeom prst="roundRect">
            <a:avLst>
              <a:gd name="adj" fmla="val 5000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latin typeface="Verdana" panose="020B0604030504040204" pitchFamily="34" charset="0"/>
                <a:ea typeface="Verdana" panose="020B0604030504040204" pitchFamily="34" charset="0"/>
              </a:rPr>
              <a:t>     Разпознава </a:t>
            </a:r>
          </a:p>
          <a:p>
            <a:pPr algn="ctr"/>
            <a:r>
              <a:rPr lang="bg-BG" sz="2000" b="1" dirty="0">
                <a:latin typeface="Verdana" panose="020B0604030504040204" pitchFamily="34" charset="0"/>
                <a:ea typeface="Verdana" panose="020B0604030504040204" pitchFamily="34" charset="0"/>
              </a:rPr>
              <a:t>     напредъка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A13EF37-7268-447D-0D84-D8A705D9A62B}"/>
              </a:ext>
            </a:extLst>
          </p:cNvPr>
          <p:cNvSpPr/>
          <p:nvPr/>
        </p:nvSpPr>
        <p:spPr>
          <a:xfrm>
            <a:off x="4766451" y="4851734"/>
            <a:ext cx="576000" cy="57668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2" name="Правоъгълник: със заоблени ъгли 21">
            <a:extLst>
              <a:ext uri="{FF2B5EF4-FFF2-40B4-BE49-F238E27FC236}">
                <a16:creationId xmlns:a16="http://schemas.microsoft.com/office/drawing/2014/main" id="{8893DF1C-0C87-A34C-B9EB-64629CA4281C}"/>
              </a:ext>
            </a:extLst>
          </p:cNvPr>
          <p:cNvSpPr/>
          <p:nvPr/>
        </p:nvSpPr>
        <p:spPr>
          <a:xfrm>
            <a:off x="4596377" y="5741069"/>
            <a:ext cx="2999246" cy="699598"/>
          </a:xfrm>
          <a:prstGeom prst="roundRect">
            <a:avLst>
              <a:gd name="adj" fmla="val 50000"/>
            </a:avLst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73328715-4AFB-5B70-E197-5DCFC2277E4F}"/>
              </a:ext>
            </a:extLst>
          </p:cNvPr>
          <p:cNvSpPr/>
          <p:nvPr/>
        </p:nvSpPr>
        <p:spPr>
          <a:xfrm>
            <a:off x="4758548" y="5802527"/>
            <a:ext cx="576000" cy="576682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6" name="Текстово поле 25">
            <a:extLst>
              <a:ext uri="{FF2B5EF4-FFF2-40B4-BE49-F238E27FC236}">
                <a16:creationId xmlns:a16="http://schemas.microsoft.com/office/drawing/2014/main" id="{C06CA808-768D-B70B-D1C3-7CA215395905}"/>
              </a:ext>
            </a:extLst>
          </p:cNvPr>
          <p:cNvSpPr txBox="1"/>
          <p:nvPr/>
        </p:nvSpPr>
        <p:spPr>
          <a:xfrm>
            <a:off x="2070100" y="5732781"/>
            <a:ext cx="8432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Открива</a:t>
            </a:r>
          </a:p>
          <a:p>
            <a:pPr algn="ctr"/>
            <a:r>
              <a:rPr lang="bg-BG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пропуски</a:t>
            </a:r>
          </a:p>
        </p:txBody>
      </p:sp>
      <p:pic>
        <p:nvPicPr>
          <p:cNvPr id="30" name="Графика 29" descr="Лупа">
            <a:extLst>
              <a:ext uri="{FF2B5EF4-FFF2-40B4-BE49-F238E27FC236}">
                <a16:creationId xmlns:a16="http://schemas.microsoft.com/office/drawing/2014/main" id="{A92D4EC6-D5C3-B822-D508-118811628D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80973" y="3945100"/>
            <a:ext cx="531150" cy="531150"/>
          </a:xfrm>
          <a:prstGeom prst="rect">
            <a:avLst/>
          </a:prstGeom>
        </p:spPr>
      </p:pic>
      <p:pic>
        <p:nvPicPr>
          <p:cNvPr id="33" name="Графика 32" descr="Тенденция нагоре">
            <a:extLst>
              <a:ext uri="{FF2B5EF4-FFF2-40B4-BE49-F238E27FC236}">
                <a16:creationId xmlns:a16="http://schemas.microsoft.com/office/drawing/2014/main" id="{7EB34CDB-E28A-DA1F-F34B-3F585B4A4D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03398" y="4858549"/>
            <a:ext cx="531150" cy="531150"/>
          </a:xfrm>
          <a:prstGeom prst="rect">
            <a:avLst/>
          </a:prstGeom>
        </p:spPr>
      </p:pic>
      <p:pic>
        <p:nvPicPr>
          <p:cNvPr id="35" name="Графика 34" descr="Мишена">
            <a:extLst>
              <a:ext uri="{FF2B5EF4-FFF2-40B4-BE49-F238E27FC236}">
                <a16:creationId xmlns:a16="http://schemas.microsoft.com/office/drawing/2014/main" id="{056D79C8-84D2-13B8-D691-9C1418BEED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89409" y="5821149"/>
            <a:ext cx="531150" cy="531150"/>
          </a:xfrm>
          <a:prstGeom prst="rect">
            <a:avLst/>
          </a:prstGeom>
        </p:spPr>
      </p:pic>
      <p:sp>
        <p:nvSpPr>
          <p:cNvPr id="36" name="Shape 35">
            <a:extLst>
              <a:ext uri="{FF2B5EF4-FFF2-40B4-BE49-F238E27FC236}">
                <a16:creationId xmlns:a16="http://schemas.microsoft.com/office/drawing/2014/main" id="{646902E8-96FB-4C03-0740-CE5D7C62058D}"/>
              </a:ext>
            </a:extLst>
          </p:cNvPr>
          <p:cNvSpPr/>
          <p:nvPr/>
        </p:nvSpPr>
        <p:spPr>
          <a:xfrm rot="20952740">
            <a:off x="7255142" y="4340579"/>
            <a:ext cx="1918860" cy="1598992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B797C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/>
            <a:lightRig rig="glow" dir="t">
              <a:rot lat="0" lon="0" rev="4800000"/>
            </a:lightRig>
          </a:scene3d>
          <a:sp3d prstMaterial="matte"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7" name="Shape 36">
            <a:extLst>
              <a:ext uri="{FF2B5EF4-FFF2-40B4-BE49-F238E27FC236}">
                <a16:creationId xmlns:a16="http://schemas.microsoft.com/office/drawing/2014/main" id="{FD42F070-9600-6D5B-92AF-1C3313137EF1}"/>
              </a:ext>
            </a:extLst>
          </p:cNvPr>
          <p:cNvSpPr/>
          <p:nvPr/>
        </p:nvSpPr>
        <p:spPr>
          <a:xfrm rot="2168759" flipH="1" flipV="1">
            <a:off x="3163066" y="4628920"/>
            <a:ext cx="1918860" cy="1598992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9EC3A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/>
            <a:lightRig rig="glow" dir="t">
              <a:rot lat="0" lon="0" rev="4800000"/>
            </a:lightRig>
          </a:scene3d>
          <a:sp3d prstMaterial="matte"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6" name="Shape 45">
            <a:extLst>
              <a:ext uri="{FF2B5EF4-FFF2-40B4-BE49-F238E27FC236}">
                <a16:creationId xmlns:a16="http://schemas.microsoft.com/office/drawing/2014/main" id="{6E17B5CB-803C-93A5-945D-124DD9DF28EE}"/>
              </a:ext>
            </a:extLst>
          </p:cNvPr>
          <p:cNvSpPr/>
          <p:nvPr/>
        </p:nvSpPr>
        <p:spPr>
          <a:xfrm rot="13028457" flipV="1">
            <a:off x="6324976" y="2615668"/>
            <a:ext cx="1666374" cy="1383928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7FC1D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/>
            <a:lightRig rig="glow" dir="t">
              <a:rot lat="0" lon="0" rev="4800000"/>
            </a:lightRig>
          </a:scene3d>
          <a:sp3d prstMaterial="matte"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787285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1D7AE65-ADCD-FF62-B671-7EB5AC0E6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56754FC-DD30-70ED-202A-EE6365774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7C58C59-BDC7-6D67-A5FE-F8C7CE2EF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8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EA3A29D-B274-A4CF-66B6-A6954429F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005DCFB-4782-466E-35F8-F1289F9C5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2D29548-FC6C-46CA-CAC3-0E0E0AB9B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4C711287-D4DB-5372-BB1F-D03C7D4A8C97}"/>
              </a:ext>
            </a:extLst>
          </p:cNvPr>
          <p:cNvSpPr txBox="1"/>
          <p:nvPr/>
        </p:nvSpPr>
        <p:spPr>
          <a:xfrm>
            <a:off x="266700" y="6960389"/>
            <a:ext cx="11658600" cy="1070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Biesta, G. (2020). Risking Ourselves in Education: Qualification, Socialization, and Subjectification Revisited. </a:t>
            </a:r>
            <a:r>
              <a:rPr lang="en-GB" sz="1200" i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Educational Theory, 70</a:t>
            </a:r>
            <a:r>
              <a:rPr lang="en-GB" sz="1200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(1), 89–104.</a:t>
            </a:r>
            <a:endParaRPr lang="bg-BG" sz="1200" kern="0" dirty="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kern="1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Калейнска</a:t>
            </a:r>
            <a:r>
              <a:rPr lang="ru-RU" sz="1200" kern="1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Маргарита (2025) </a:t>
            </a:r>
            <a:r>
              <a:rPr lang="ru-RU" sz="1200" kern="1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Иновации</a:t>
            </a:r>
            <a:r>
              <a:rPr lang="ru-RU" sz="1200" kern="1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</a:t>
            </a:r>
            <a:r>
              <a:rPr lang="ru-RU" sz="1200" kern="1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работата</a:t>
            </a:r>
            <a:r>
              <a:rPr lang="ru-RU" sz="1200" kern="1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с </a:t>
            </a:r>
            <a:r>
              <a:rPr lang="ru-RU" sz="1200" kern="1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надарени</a:t>
            </a:r>
            <a:r>
              <a:rPr lang="ru-RU" sz="1200" kern="1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kern="1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деца</a:t>
            </a:r>
            <a:r>
              <a:rPr lang="ru-RU" sz="1200" kern="1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концепции, модели и </a:t>
            </a:r>
            <a:r>
              <a:rPr lang="ru-RU" sz="1200" kern="1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нагласи</a:t>
            </a:r>
            <a:r>
              <a:rPr lang="ru-RU" sz="1200" kern="1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Варна: </a:t>
            </a:r>
            <a:r>
              <a:rPr lang="ru-RU" sz="1200" kern="1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Паус</a:t>
            </a:r>
            <a:r>
              <a:rPr lang="ru-RU" sz="1200" kern="1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2025. </a:t>
            </a:r>
            <a:r>
              <a:rPr lang="ru-RU" sz="1200" kern="1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Рец</a:t>
            </a:r>
            <a:r>
              <a:rPr lang="ru-RU" sz="1200" kern="1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.: София </a:t>
            </a:r>
            <a:r>
              <a:rPr lang="ru-RU" sz="1200" kern="1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Дерменджиева</a:t>
            </a:r>
            <a:r>
              <a:rPr lang="ru-RU" sz="1200" kern="1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Катерина </a:t>
            </a:r>
            <a:r>
              <a:rPr lang="ru-RU" sz="1200" kern="10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Златкова-Дончева</a:t>
            </a:r>
            <a:r>
              <a:rPr lang="ru-RU" sz="1200" kern="1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370 стр. ISBN: 978-619-92572-9-6. COBISS.BG-ID - 77093896</a:t>
            </a:r>
            <a:endParaRPr lang="bg-BG" sz="12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bg-BG" sz="1200" u="sng" kern="100" dirty="0">
                <a:solidFill>
                  <a:srgbClr val="0563C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/>
              </a:rPr>
              <a:t>https://www.ilo.org/publications/generative-ai-and-jobs-2025-update</a:t>
            </a:r>
            <a:r>
              <a:rPr lang="en-GB" sz="1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(10.09.2026)</a:t>
            </a:r>
            <a:endParaRPr lang="bg-BG" sz="12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69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DFF98E2E-F674-BB72-D562-3A6C98845DD8}"/>
              </a:ext>
            </a:extLst>
          </p:cNvPr>
          <p:cNvSpPr/>
          <p:nvPr/>
        </p:nvSpPr>
        <p:spPr>
          <a:xfrm>
            <a:off x="0" y="-7568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23900">
              <a:schemeClr val="accent6">
                <a:lumMod val="50000"/>
                <a:alpha val="58000"/>
              </a:schemeClr>
            </a:innerShdw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effectLst>
                <a:outerShdw blurRad="152400" dist="1016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D32111AF-227F-B380-2CC2-E511D6CD9DA8}"/>
              </a:ext>
            </a:extLst>
          </p:cNvPr>
          <p:cNvSpPr txBox="1"/>
          <p:nvPr/>
        </p:nvSpPr>
        <p:spPr>
          <a:xfrm>
            <a:off x="266700" y="5461789"/>
            <a:ext cx="11658600" cy="1070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Biesta, G. (2020). Risking Ourselves in Education: Qualification, Socialization, and Subjectification Revisited. </a:t>
            </a:r>
            <a:r>
              <a:rPr lang="en-GB" sz="1200" i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Educational Theory, 70</a:t>
            </a:r>
            <a:r>
              <a:rPr lang="en-GB" sz="1200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(1), 89–104.</a:t>
            </a:r>
            <a:endParaRPr lang="bg-BG" sz="1200" kern="0" dirty="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bg-BG" sz="1200" kern="100" noProof="0" dirty="0" err="1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Калейнска</a:t>
            </a:r>
            <a:r>
              <a:rPr lang="bg-BG" sz="1200" kern="100" noProof="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Маргарита (2025) Иновации в работата с надарени деца: концепции, модели и нагласи. Варна: Паус</a:t>
            </a:r>
            <a:r>
              <a:rPr lang="ru-RU" sz="1200" kern="1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bg-BG" sz="1200" kern="100" noProof="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2025. Рец.: София Дерменджиева, Катерина Златкова-Дончева, 370 стр. ISBN: 978-619-92572-9-6. COBISS.BG-ID - 77093896</a:t>
            </a:r>
            <a:endParaRPr lang="bg-BG" sz="12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bg-BG" sz="1200" u="sng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https://www.ilo.org/publications/generative-ai-and-jobs-2025-update</a:t>
            </a:r>
            <a:r>
              <a:rPr lang="en-GB" sz="1200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(10.09.2026)</a:t>
            </a:r>
            <a:endParaRPr lang="bg-BG" sz="1200" kern="100" dirty="0">
              <a:solidFill>
                <a:srgbClr val="02328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CB6CFF51-15A1-BAB0-DEE7-B81A74132236}"/>
              </a:ext>
            </a:extLst>
          </p:cNvPr>
          <p:cNvSpPr txBox="1"/>
          <p:nvPr/>
        </p:nvSpPr>
        <p:spPr>
          <a:xfrm>
            <a:off x="902054" y="1817983"/>
            <a:ext cx="10387892" cy="18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tabLst>
                <a:tab pos="450215" algn="l"/>
                <a:tab pos="540385" algn="l"/>
              </a:tabLst>
            </a:pPr>
            <a:r>
              <a:rPr lang="bg-BG" sz="11500" b="1" kern="100" dirty="0">
                <a:solidFill>
                  <a:srgbClr val="02328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 скоро!</a:t>
            </a:r>
          </a:p>
        </p:txBody>
      </p:sp>
    </p:spTree>
    <p:extLst>
      <p:ext uri="{BB962C8B-B14F-4D97-AF65-F5344CB8AC3E}">
        <p14:creationId xmlns:p14="http://schemas.microsoft.com/office/powerpoint/2010/main" val="1471878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theme/theme1.xml><?xml version="1.0" encoding="utf-8"?>
<a:theme xmlns:a="http://schemas.openxmlformats.org/drawingml/2006/main" name="Тема на Office">
  <a:themeElements>
    <a:clrScheme name="Синьо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585</Words>
  <Application>Microsoft Office PowerPoint</Application>
  <PresentationFormat>Widescreen</PresentationFormat>
  <Paragraphs>98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Montserrat</vt:lpstr>
      <vt:lpstr>Verdana</vt:lpstr>
      <vt:lpstr>Тема на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403538: СУ "Неофит Бозвели" - Варна</cp:lastModifiedBy>
  <cp:revision>32</cp:revision>
  <dcterms:created xsi:type="dcterms:W3CDTF">2026-09-12T18:15:02Z</dcterms:created>
  <dcterms:modified xsi:type="dcterms:W3CDTF">2026-09-18T14:30:10Z</dcterms:modified>
</cp:coreProperties>
</file>