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72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4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По избор</PresentationFormat>
  <Paragraphs>0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3</cp:revision>
  <dcterms:created xsi:type="dcterms:W3CDTF">2006-08-16T00:00:00Z</dcterms:created>
  <dcterms:modified xsi:type="dcterms:W3CDTF">2026-09-22T19:43:20Z</dcterms:modified>
</cp:coreProperties>
</file>