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Общ слайд.</a:t>
            </a:r>
          </a:p>
          <a:p>
            <a:r>
              <a:t>Представяме се: инж. Вяра Дукова, директор на ПГКМКС „Акад. Благовест Сендов“ - Варна, и Младен Николов, съосновател на CulTech.</a:t>
            </a:r>
          </a:p>
          <a:p>
            <a:r>
              <a:t>Тема: RiNGY - умен училищен звънец.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инж. Вяра Дукова.</a:t>
            </a:r>
          </a:p>
          <a:p>
            <a:r>
              <a:t>Здравейте! Аз съм Вяра Дукова, директор на ПГКМКС „Акад. Благовест Сендов“ във Варна.</a:t>
            </a:r>
          </a:p>
          <a:p>
            <a:r>
              <a:t>Досега: трудна настройка и зависимост от технически специалист.</a:t>
            </a:r>
          </a:p>
          <a:p>
            <a:r>
              <a:t>С RiNGY: лесно управление от всеки отговорен служител.</a:t>
            </a:r>
          </a:p>
          <a:p>
            <a:r>
              <a:t>Звънецът ни работи с RiNGY от началото на тази учебна година.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Здравейте! Казвам се Младен Николов и съм съосновател на CulTech.</a:t>
            </a:r>
          </a:p>
          <a:p>
            <a:r>
              <a:t>Ние сме екип от професионалисти в ИТ сектора, които са обединени от една обща мисия - да създават технологии, които наистина помагат.</a:t>
            </a:r>
          </a:p>
          <a:p>
            <a:r>
              <a:t>Днес съм тук, за да ви представя едно от нашите решения, насочени към училищата.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Представям ви RiNGY.</a:t>
            </a:r>
          </a:p>
          <a:p>
            <a:r>
              <a:t>Устройството, което автоматизира училищните звънци…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работи? Настройвате веднъж. RiNGY върши останалото.</a:t>
            </a:r>
          </a:p>
          <a:p>
            <a:r>
              <a:t>1. Задавате разписанието - часовете за звънене или продължителността на часовете и междучасията, и RiNGY подрежда целия ден.</a:t>
            </a:r>
          </a:p>
          <a:p>
            <a:r>
              <a:t>2. RiNGY звъни сам всеки учебен ден, точно навреме. Часовникът се сверява сам.</a:t>
            </a:r>
          </a:p>
          <a:p>
            <a:r>
              <a:t>3. Когато денят е различен, прилагате готов шаблон или отбелязвате неучебен ден - с едно действие.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Лесно управление и настройка от компютъра, телефона или от самото устройство.</a:t>
            </a:r>
          </a:p>
          <a:p>
            <a:r>
              <a:t>Бързите действия са на сензорния екран на RiNGY, а цялото разписание се настройва от браузъра - на компютър или телефон. Няма нищо за инсталиране.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Какво още дава RiNGY?</a:t>
            </a:r>
          </a:p>
          <a:p>
            <a:r>
              <a:t>• Шаблони за често използвани графици - ден без вода, изпит, съкратен ден - прилагат се с един клик.</a:t>
            </a:r>
          </a:p>
          <a:p>
            <a:r>
              <a:t>• Импорт на всички официални празници и почивни дни за Република България.</a:t>
            </a:r>
          </a:p>
          <a:p>
            <a:r>
              <a:t>• Авариен режим - непрекъснат сигнал при тревога или евакуация.</a:t>
            </a:r>
          </a:p>
          <a:p>
            <a:r>
              <a:t>• Същият добре познат ръчен режим, при който звънецът се активира с натискане на бутон.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започваме: демонстрация на място, оглед на инсталацията, конкретна оферта, монтаж и обучение.</a:t>
            </a:r>
          </a:p>
          <a:p>
            <a:r>
              <a:t>Работим и по персонализирани решения - спрямо нуждите на конкретното училище.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RiNGY не е просто умен училищен звънец - той е нашата първа стъпка и естествен мост към цялостната дигитализация на училищата.</a:t>
            </a:r>
          </a:p>
          <a:p>
            <a:r>
              <a:t>Започнахме от ритъма на деня, за да покажем как технологията носи автономия и точност. Но истинската ни мисия е много по-голяма: училищната сграда да бъде умна в самата си основа. От осветлението и сигурността до контрола на достъпа - управлението трябва да се случва отдалечено и въз основа на реални данни, а не на предположения.</a:t>
            </a:r>
          </a:p>
          <a:p>
            <a:r>
              <a:t>За да превърнем тази визия в реалност, само технология не е достатъчна. Нужна е силна връзка между нас, създателите на иновации, и институциите. Само заедно можем да изградим среда, в която умното управление е нов стандарт за българското образование.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Благодарим за вниманието!</a:t>
            </a:r>
          </a:p>
          <a:p>
            <a:r>
              <a:t>Телефон: +359 884 139 349 · info@cultech.bg · cultech.bg</a:t>
            </a:r>
          </a:p>
          <a:p>
            <a:r>
              <a:t>Ще се радваме да покажем RiNGY и във вашето училище.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RiNGY - умен училищен звънец" descr="RiNGY - умен училищен звънец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ПГКМКС „Акад. Благовест Сендов“ - досега и с RiNGY" descr="ПГКМКС „Акад. Благовест Сендов“ - досега и с RiNG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CulTech - технологии, които наистина помагат" descr="CulTech - технологии, които наистина помагат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Представяме RiNGY" descr="Представяме RiNG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Как работи" descr="Как работи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Управление от компютър, телефон и устройство" descr="Управление от компютър, телефон и устройство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Какво още получавате" descr="Какво още получават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Внедряване" descr="Внедряван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Първата стъпка към умното училище" descr="Първата стъпка към умното училище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Благодарим! Контакти" descr="Благодарим! Контакти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RiNGY - умен училищен звънец</dc:title>
  <dc:subject>Международен образователен форум „Образование на бъдещето“, Варна, 2026</dc:subject>
  <dc:creator>CulTech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bg-BG</dc:language>
</cp:coreProperties>
</file>