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38" r:id="rId1"/>
  </p:sldMasterIdLst>
  <p:notesMasterIdLst>
    <p:notesMasterId r:id="rId21"/>
  </p:notesMasterIdLst>
  <p:sldIdLst>
    <p:sldId id="307" r:id="rId2"/>
    <p:sldId id="405" r:id="rId3"/>
    <p:sldId id="453" r:id="rId4"/>
    <p:sldId id="512" r:id="rId5"/>
    <p:sldId id="513" r:id="rId6"/>
    <p:sldId id="408" r:id="rId7"/>
    <p:sldId id="503" r:id="rId8"/>
    <p:sldId id="416" r:id="rId9"/>
    <p:sldId id="489" r:id="rId10"/>
    <p:sldId id="509" r:id="rId11"/>
    <p:sldId id="517" r:id="rId12"/>
    <p:sldId id="510" r:id="rId13"/>
    <p:sldId id="506" r:id="rId14"/>
    <p:sldId id="504" r:id="rId15"/>
    <p:sldId id="507" r:id="rId16"/>
    <p:sldId id="508" r:id="rId17"/>
    <p:sldId id="514" r:id="rId18"/>
    <p:sldId id="515" r:id="rId19"/>
    <p:sldId id="516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0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87797" autoAdjust="0"/>
  </p:normalViewPr>
  <p:slideViewPr>
    <p:cSldViewPr>
      <p:cViewPr varScale="1">
        <p:scale>
          <a:sx n="84" d="100"/>
          <a:sy n="84" d="100"/>
        </p:scale>
        <p:origin x="658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2295B0-F8C7-4650-B8D6-4B0DB1AAB233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B5ECE82-8383-4787-AFA8-F219F4088C1F}">
      <dgm:prSet phldrT="[Text]" phldr="0" custT="1"/>
      <dgm:spPr/>
      <dgm:t>
        <a:bodyPr/>
        <a:lstStyle/>
        <a:p>
          <a:r>
            <a:rPr lang="bg-BG" sz="1400" dirty="0"/>
            <a:t>Свободна личност</a:t>
          </a:r>
          <a:endParaRPr lang="en-US" sz="1400" dirty="0"/>
        </a:p>
      </dgm:t>
    </dgm:pt>
    <dgm:pt modelId="{BB01CAA6-2207-4D18-BE46-5D1700B4DABA}" type="parTrans" cxnId="{52E1E279-0C79-4143-9B52-751A1B48E9D1}">
      <dgm:prSet/>
      <dgm:spPr/>
      <dgm:t>
        <a:bodyPr/>
        <a:lstStyle/>
        <a:p>
          <a:endParaRPr lang="en-US" sz="1400"/>
        </a:p>
      </dgm:t>
    </dgm:pt>
    <dgm:pt modelId="{E6CE66FA-AC74-40E9-A86E-293C39E6A35D}" type="sibTrans" cxnId="{52E1E279-0C79-4143-9B52-751A1B48E9D1}">
      <dgm:prSet/>
      <dgm:spPr/>
      <dgm:t>
        <a:bodyPr/>
        <a:lstStyle/>
        <a:p>
          <a:endParaRPr lang="en-US" sz="1400"/>
        </a:p>
      </dgm:t>
    </dgm:pt>
    <dgm:pt modelId="{D6051C1C-8403-49CF-92EE-F57CBDC34474}">
      <dgm:prSet phldrT="[Text]" phldr="0" custT="1"/>
      <dgm:spPr/>
      <dgm:t>
        <a:bodyPr lIns="0" tIns="0" rIns="0" bIns="0"/>
        <a:lstStyle/>
        <a:p>
          <a:r>
            <a:rPr lang="bg-BG" sz="1400" dirty="0"/>
            <a:t>Икономическа свобода</a:t>
          </a:r>
          <a:endParaRPr lang="en-US" sz="1400" dirty="0"/>
        </a:p>
      </dgm:t>
    </dgm:pt>
    <dgm:pt modelId="{BBCCE975-B78E-492E-BA02-C94DB358BD9B}" type="parTrans" cxnId="{24CA395C-9AA4-45D9-993F-EEDEF4880FAA}">
      <dgm:prSet custT="1"/>
      <dgm:spPr/>
      <dgm:t>
        <a:bodyPr/>
        <a:lstStyle/>
        <a:p>
          <a:endParaRPr lang="en-US" sz="1400"/>
        </a:p>
      </dgm:t>
    </dgm:pt>
    <dgm:pt modelId="{EB1323CD-6964-48B4-A30D-D9B9A8FE0B45}" type="sibTrans" cxnId="{24CA395C-9AA4-45D9-993F-EEDEF4880FAA}">
      <dgm:prSet/>
      <dgm:spPr/>
      <dgm:t>
        <a:bodyPr/>
        <a:lstStyle/>
        <a:p>
          <a:endParaRPr lang="en-US" sz="1400"/>
        </a:p>
      </dgm:t>
    </dgm:pt>
    <dgm:pt modelId="{7E528E47-1975-48A3-A900-0E905E09585F}">
      <dgm:prSet phldrT="[Text]" phldr="0" custT="1"/>
      <dgm:spPr/>
      <dgm:t>
        <a:bodyPr lIns="0" tIns="0" rIns="0" bIns="0"/>
        <a:lstStyle/>
        <a:p>
          <a:r>
            <a:rPr lang="bg-BG" sz="1400" dirty="0"/>
            <a:t>Политическа свобода</a:t>
          </a:r>
          <a:endParaRPr lang="en-US" sz="1400" dirty="0"/>
        </a:p>
      </dgm:t>
    </dgm:pt>
    <dgm:pt modelId="{0F2140F8-1890-4109-9201-CC29E4F31172}" type="parTrans" cxnId="{F40CCFEE-780F-4A6F-B1B1-21F6E4B2E07B}">
      <dgm:prSet custT="1"/>
      <dgm:spPr/>
      <dgm:t>
        <a:bodyPr/>
        <a:lstStyle/>
        <a:p>
          <a:endParaRPr lang="en-US" sz="1400"/>
        </a:p>
      </dgm:t>
    </dgm:pt>
    <dgm:pt modelId="{A9D398F2-EB26-42C1-968B-561C0BD411C7}" type="sibTrans" cxnId="{F40CCFEE-780F-4A6F-B1B1-21F6E4B2E07B}">
      <dgm:prSet/>
      <dgm:spPr/>
      <dgm:t>
        <a:bodyPr/>
        <a:lstStyle/>
        <a:p>
          <a:endParaRPr lang="en-US" sz="1400"/>
        </a:p>
      </dgm:t>
    </dgm:pt>
    <dgm:pt modelId="{08EC0B47-12F3-49F7-84D5-5845A956EE45}">
      <dgm:prSet phldrT="[Text]" phldr="0" custT="1"/>
      <dgm:spPr/>
      <dgm:t>
        <a:bodyPr lIns="0" tIns="0" rIns="0" bIns="0"/>
        <a:lstStyle/>
        <a:p>
          <a:r>
            <a:rPr lang="bg-BG" sz="1400" dirty="0"/>
            <a:t>Социална свобода</a:t>
          </a:r>
          <a:endParaRPr lang="en-US" sz="1400" dirty="0"/>
        </a:p>
      </dgm:t>
    </dgm:pt>
    <dgm:pt modelId="{BAA866DE-95A4-4CE6-9218-3CFC5494213F}" type="parTrans" cxnId="{8EAC2370-F70B-48E3-BAA6-4D4184D7D946}">
      <dgm:prSet custT="1"/>
      <dgm:spPr/>
      <dgm:t>
        <a:bodyPr/>
        <a:lstStyle/>
        <a:p>
          <a:endParaRPr lang="en-US" sz="1400"/>
        </a:p>
      </dgm:t>
    </dgm:pt>
    <dgm:pt modelId="{37C64E6F-D46C-4940-B64A-212BE26E0C6F}" type="sibTrans" cxnId="{8EAC2370-F70B-48E3-BAA6-4D4184D7D946}">
      <dgm:prSet/>
      <dgm:spPr/>
      <dgm:t>
        <a:bodyPr/>
        <a:lstStyle/>
        <a:p>
          <a:endParaRPr lang="en-US" sz="1400"/>
        </a:p>
      </dgm:t>
    </dgm:pt>
    <dgm:pt modelId="{CC0BF38A-5C99-41C1-9419-8E1908BFCC31}">
      <dgm:prSet phldrT="[Text]" phldr="0" custT="1"/>
      <dgm:spPr/>
      <dgm:t>
        <a:bodyPr lIns="0" tIns="0" rIns="0" bIns="0"/>
        <a:lstStyle/>
        <a:p>
          <a:r>
            <a:rPr lang="bg-BG" sz="1400" dirty="0"/>
            <a:t>Фокус върху бъдещето</a:t>
          </a:r>
          <a:endParaRPr lang="en-US" sz="1400" dirty="0"/>
        </a:p>
      </dgm:t>
    </dgm:pt>
    <dgm:pt modelId="{FC2A5F9A-F000-4D2B-8B63-5D223BEB65FD}" type="parTrans" cxnId="{1A04A212-BD18-4742-8663-6741FFFA2913}">
      <dgm:prSet custT="1"/>
      <dgm:spPr/>
      <dgm:t>
        <a:bodyPr/>
        <a:lstStyle/>
        <a:p>
          <a:endParaRPr lang="en-US" sz="1400"/>
        </a:p>
      </dgm:t>
    </dgm:pt>
    <dgm:pt modelId="{ADC25BDD-A3A4-415E-8032-C231B9D7B3F0}" type="sibTrans" cxnId="{1A04A212-BD18-4742-8663-6741FFFA2913}">
      <dgm:prSet/>
      <dgm:spPr/>
      <dgm:t>
        <a:bodyPr/>
        <a:lstStyle/>
        <a:p>
          <a:endParaRPr lang="en-US" sz="1400"/>
        </a:p>
      </dgm:t>
    </dgm:pt>
    <dgm:pt modelId="{A58FC30B-6A53-4403-BA6F-8FACFCB6E341}">
      <dgm:prSet phldrT="[Text]" phldr="0" custT="1"/>
      <dgm:spPr/>
      <dgm:t>
        <a:bodyPr lIns="0" tIns="0" rIns="0" bIns="0"/>
        <a:lstStyle/>
        <a:p>
          <a:r>
            <a:rPr lang="bg-BG" sz="1400"/>
            <a:t>Етика</a:t>
          </a:r>
          <a:endParaRPr lang="en-US" sz="1400" dirty="0"/>
        </a:p>
      </dgm:t>
    </dgm:pt>
    <dgm:pt modelId="{CA6E82A2-1A70-492E-83EC-2BAA79F2A724}" type="parTrans" cxnId="{A0E2734E-25B3-4644-B683-05CEFE385BFE}">
      <dgm:prSet custT="1"/>
      <dgm:spPr/>
      <dgm:t>
        <a:bodyPr/>
        <a:lstStyle/>
        <a:p>
          <a:endParaRPr lang="en-US" sz="1400"/>
        </a:p>
      </dgm:t>
    </dgm:pt>
    <dgm:pt modelId="{F711386E-0917-48D2-BB52-7AA8286E4BA3}" type="sibTrans" cxnId="{A0E2734E-25B3-4644-B683-05CEFE385BFE}">
      <dgm:prSet/>
      <dgm:spPr/>
      <dgm:t>
        <a:bodyPr/>
        <a:lstStyle/>
        <a:p>
          <a:endParaRPr lang="en-US" sz="1400"/>
        </a:p>
      </dgm:t>
    </dgm:pt>
    <dgm:pt modelId="{9042A50B-9F31-4CC5-939D-6F51A7B8F94B}" type="pres">
      <dgm:prSet presAssocID="{882295B0-F8C7-4650-B8D6-4B0DB1AAB23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E9A7406-6E40-426A-80BE-6B36896FB464}" type="pres">
      <dgm:prSet presAssocID="{CB5ECE82-8383-4787-AFA8-F219F4088C1F}" presName="centerShape" presStyleLbl="node0" presStyleIdx="0" presStyleCnt="1"/>
      <dgm:spPr/>
    </dgm:pt>
    <dgm:pt modelId="{6CCA6A51-1D39-4DFC-8A4B-D8B8A6213F53}" type="pres">
      <dgm:prSet presAssocID="{BBCCE975-B78E-492E-BA02-C94DB358BD9B}" presName="parTrans" presStyleLbl="sibTrans2D1" presStyleIdx="0" presStyleCnt="5"/>
      <dgm:spPr/>
    </dgm:pt>
    <dgm:pt modelId="{D93C51B3-4847-495F-B489-40CE69C9C901}" type="pres">
      <dgm:prSet presAssocID="{BBCCE975-B78E-492E-BA02-C94DB358BD9B}" presName="connectorText" presStyleLbl="sibTrans2D1" presStyleIdx="0" presStyleCnt="5"/>
      <dgm:spPr/>
    </dgm:pt>
    <dgm:pt modelId="{F895FBD3-E8F6-4156-9177-ACF7D3613416}" type="pres">
      <dgm:prSet presAssocID="{D6051C1C-8403-49CF-92EE-F57CBDC34474}" presName="node" presStyleLbl="node1" presStyleIdx="0" presStyleCnt="5" custScaleX="106639" custScaleY="106639">
        <dgm:presLayoutVars>
          <dgm:bulletEnabled val="1"/>
        </dgm:presLayoutVars>
      </dgm:prSet>
      <dgm:spPr/>
    </dgm:pt>
    <dgm:pt modelId="{1A8CE081-CBBD-4200-A93D-0680FDE4A52B}" type="pres">
      <dgm:prSet presAssocID="{0F2140F8-1890-4109-9201-CC29E4F31172}" presName="parTrans" presStyleLbl="sibTrans2D1" presStyleIdx="1" presStyleCnt="5"/>
      <dgm:spPr/>
    </dgm:pt>
    <dgm:pt modelId="{CB854EB7-5F76-4815-9E7E-570738732F19}" type="pres">
      <dgm:prSet presAssocID="{0F2140F8-1890-4109-9201-CC29E4F31172}" presName="connectorText" presStyleLbl="sibTrans2D1" presStyleIdx="1" presStyleCnt="5"/>
      <dgm:spPr/>
    </dgm:pt>
    <dgm:pt modelId="{1D5E6AB2-5CE8-4699-B5FE-4E048AD267E6}" type="pres">
      <dgm:prSet presAssocID="{7E528E47-1975-48A3-A900-0E905E09585F}" presName="node" presStyleLbl="node1" presStyleIdx="1" presStyleCnt="5" custScaleX="106639" custScaleY="106639">
        <dgm:presLayoutVars>
          <dgm:bulletEnabled val="1"/>
        </dgm:presLayoutVars>
      </dgm:prSet>
      <dgm:spPr/>
    </dgm:pt>
    <dgm:pt modelId="{D0B9F7FA-E915-4CF7-B6D4-5A6865D641CD}" type="pres">
      <dgm:prSet presAssocID="{BAA866DE-95A4-4CE6-9218-3CFC5494213F}" presName="parTrans" presStyleLbl="sibTrans2D1" presStyleIdx="2" presStyleCnt="5"/>
      <dgm:spPr/>
    </dgm:pt>
    <dgm:pt modelId="{5730F4E4-4C63-4EDE-8F00-5F5C734608B9}" type="pres">
      <dgm:prSet presAssocID="{BAA866DE-95A4-4CE6-9218-3CFC5494213F}" presName="connectorText" presStyleLbl="sibTrans2D1" presStyleIdx="2" presStyleCnt="5"/>
      <dgm:spPr/>
    </dgm:pt>
    <dgm:pt modelId="{EEF2F645-E3DB-49A0-8845-8BE079A56ECE}" type="pres">
      <dgm:prSet presAssocID="{08EC0B47-12F3-49F7-84D5-5845A956EE45}" presName="node" presStyleLbl="node1" presStyleIdx="2" presStyleCnt="5" custScaleX="106639" custScaleY="106639">
        <dgm:presLayoutVars>
          <dgm:bulletEnabled val="1"/>
        </dgm:presLayoutVars>
      </dgm:prSet>
      <dgm:spPr/>
    </dgm:pt>
    <dgm:pt modelId="{B49E9A40-B190-4CC9-AF1C-49CD76528620}" type="pres">
      <dgm:prSet presAssocID="{FC2A5F9A-F000-4D2B-8B63-5D223BEB65FD}" presName="parTrans" presStyleLbl="sibTrans2D1" presStyleIdx="3" presStyleCnt="5"/>
      <dgm:spPr/>
    </dgm:pt>
    <dgm:pt modelId="{01BF606A-05BF-43B1-83C8-06D604807B2B}" type="pres">
      <dgm:prSet presAssocID="{FC2A5F9A-F000-4D2B-8B63-5D223BEB65FD}" presName="connectorText" presStyleLbl="sibTrans2D1" presStyleIdx="3" presStyleCnt="5"/>
      <dgm:spPr/>
    </dgm:pt>
    <dgm:pt modelId="{DDE815EE-AF74-4E31-87E8-43BBEC789B7E}" type="pres">
      <dgm:prSet presAssocID="{CC0BF38A-5C99-41C1-9419-8E1908BFCC31}" presName="node" presStyleLbl="node1" presStyleIdx="3" presStyleCnt="5" custScaleX="106639" custScaleY="106639">
        <dgm:presLayoutVars>
          <dgm:bulletEnabled val="1"/>
        </dgm:presLayoutVars>
      </dgm:prSet>
      <dgm:spPr/>
    </dgm:pt>
    <dgm:pt modelId="{FBB2A6E0-7E0D-4736-81BE-9A328EF76F1A}" type="pres">
      <dgm:prSet presAssocID="{CA6E82A2-1A70-492E-83EC-2BAA79F2A724}" presName="parTrans" presStyleLbl="sibTrans2D1" presStyleIdx="4" presStyleCnt="5"/>
      <dgm:spPr/>
    </dgm:pt>
    <dgm:pt modelId="{40FFB20D-982C-4203-BE82-B6F7894F3240}" type="pres">
      <dgm:prSet presAssocID="{CA6E82A2-1A70-492E-83EC-2BAA79F2A724}" presName="connectorText" presStyleLbl="sibTrans2D1" presStyleIdx="4" presStyleCnt="5"/>
      <dgm:spPr/>
    </dgm:pt>
    <dgm:pt modelId="{FE1332B2-ACAE-4E0F-AED3-AE4B3D8F68A4}" type="pres">
      <dgm:prSet presAssocID="{A58FC30B-6A53-4403-BA6F-8FACFCB6E341}" presName="node" presStyleLbl="node1" presStyleIdx="4" presStyleCnt="5" custScaleX="106639" custScaleY="106639">
        <dgm:presLayoutVars>
          <dgm:bulletEnabled val="1"/>
        </dgm:presLayoutVars>
      </dgm:prSet>
      <dgm:spPr/>
    </dgm:pt>
  </dgm:ptLst>
  <dgm:cxnLst>
    <dgm:cxn modelId="{2D28EB00-930D-4B3E-9FE0-391AC5792A46}" type="presOf" srcId="{BAA866DE-95A4-4CE6-9218-3CFC5494213F}" destId="{D0B9F7FA-E915-4CF7-B6D4-5A6865D641CD}" srcOrd="0" destOrd="0" presId="urn:microsoft.com/office/officeart/2005/8/layout/radial5"/>
    <dgm:cxn modelId="{970B580C-B6EC-4477-BFAC-B3EB13F7769B}" type="presOf" srcId="{882295B0-F8C7-4650-B8D6-4B0DB1AAB233}" destId="{9042A50B-9F31-4CC5-939D-6F51A7B8F94B}" srcOrd="0" destOrd="0" presId="urn:microsoft.com/office/officeart/2005/8/layout/radial5"/>
    <dgm:cxn modelId="{1A04A212-BD18-4742-8663-6741FFFA2913}" srcId="{CB5ECE82-8383-4787-AFA8-F219F4088C1F}" destId="{CC0BF38A-5C99-41C1-9419-8E1908BFCC31}" srcOrd="3" destOrd="0" parTransId="{FC2A5F9A-F000-4D2B-8B63-5D223BEB65FD}" sibTransId="{ADC25BDD-A3A4-415E-8032-C231B9D7B3F0}"/>
    <dgm:cxn modelId="{B4D5241C-B54A-4AB4-8847-1241C545C9AE}" type="presOf" srcId="{BAA866DE-95A4-4CE6-9218-3CFC5494213F}" destId="{5730F4E4-4C63-4EDE-8F00-5F5C734608B9}" srcOrd="1" destOrd="0" presId="urn:microsoft.com/office/officeart/2005/8/layout/radial5"/>
    <dgm:cxn modelId="{8A939D3E-37C7-4F68-9BD6-6EA47AC8DCF6}" type="presOf" srcId="{0F2140F8-1890-4109-9201-CC29E4F31172}" destId="{1A8CE081-CBBD-4200-A93D-0680FDE4A52B}" srcOrd="0" destOrd="0" presId="urn:microsoft.com/office/officeart/2005/8/layout/radial5"/>
    <dgm:cxn modelId="{24CA395C-9AA4-45D9-993F-EEDEF4880FAA}" srcId="{CB5ECE82-8383-4787-AFA8-F219F4088C1F}" destId="{D6051C1C-8403-49CF-92EE-F57CBDC34474}" srcOrd="0" destOrd="0" parTransId="{BBCCE975-B78E-492E-BA02-C94DB358BD9B}" sibTransId="{EB1323CD-6964-48B4-A30D-D9B9A8FE0B45}"/>
    <dgm:cxn modelId="{3914C169-4B62-472C-BA7F-BBDA84AC5257}" type="presOf" srcId="{D6051C1C-8403-49CF-92EE-F57CBDC34474}" destId="{F895FBD3-E8F6-4156-9177-ACF7D3613416}" srcOrd="0" destOrd="0" presId="urn:microsoft.com/office/officeart/2005/8/layout/radial5"/>
    <dgm:cxn modelId="{A0E2734E-25B3-4644-B683-05CEFE385BFE}" srcId="{CB5ECE82-8383-4787-AFA8-F219F4088C1F}" destId="{A58FC30B-6A53-4403-BA6F-8FACFCB6E341}" srcOrd="4" destOrd="0" parTransId="{CA6E82A2-1A70-492E-83EC-2BAA79F2A724}" sibTransId="{F711386E-0917-48D2-BB52-7AA8286E4BA3}"/>
    <dgm:cxn modelId="{1633C46E-2959-4DC8-9C8D-15BDDB59C76D}" type="presOf" srcId="{CC0BF38A-5C99-41C1-9419-8E1908BFCC31}" destId="{DDE815EE-AF74-4E31-87E8-43BBEC789B7E}" srcOrd="0" destOrd="0" presId="urn:microsoft.com/office/officeart/2005/8/layout/radial5"/>
    <dgm:cxn modelId="{8EAC2370-F70B-48E3-BAA6-4D4184D7D946}" srcId="{CB5ECE82-8383-4787-AFA8-F219F4088C1F}" destId="{08EC0B47-12F3-49F7-84D5-5845A956EE45}" srcOrd="2" destOrd="0" parTransId="{BAA866DE-95A4-4CE6-9218-3CFC5494213F}" sibTransId="{37C64E6F-D46C-4940-B64A-212BE26E0C6F}"/>
    <dgm:cxn modelId="{872EAC77-CFDB-49EC-B3FC-DD0B762D784C}" type="presOf" srcId="{BBCCE975-B78E-492E-BA02-C94DB358BD9B}" destId="{6CCA6A51-1D39-4DFC-8A4B-D8B8A6213F53}" srcOrd="0" destOrd="0" presId="urn:microsoft.com/office/officeart/2005/8/layout/radial5"/>
    <dgm:cxn modelId="{0DB51258-BE87-433C-993E-BBA334DC7917}" type="presOf" srcId="{08EC0B47-12F3-49F7-84D5-5845A956EE45}" destId="{EEF2F645-E3DB-49A0-8845-8BE079A56ECE}" srcOrd="0" destOrd="0" presId="urn:microsoft.com/office/officeart/2005/8/layout/radial5"/>
    <dgm:cxn modelId="{910CB559-46E6-4218-978F-1BC9053C4DFE}" type="presOf" srcId="{FC2A5F9A-F000-4D2B-8B63-5D223BEB65FD}" destId="{01BF606A-05BF-43B1-83C8-06D604807B2B}" srcOrd="1" destOrd="0" presId="urn:microsoft.com/office/officeart/2005/8/layout/radial5"/>
    <dgm:cxn modelId="{52E1E279-0C79-4143-9B52-751A1B48E9D1}" srcId="{882295B0-F8C7-4650-B8D6-4B0DB1AAB233}" destId="{CB5ECE82-8383-4787-AFA8-F219F4088C1F}" srcOrd="0" destOrd="0" parTransId="{BB01CAA6-2207-4D18-BE46-5D1700B4DABA}" sibTransId="{E6CE66FA-AC74-40E9-A86E-293C39E6A35D}"/>
    <dgm:cxn modelId="{D0EA2E7F-37F8-4A19-9F73-E3BFC63FF055}" type="presOf" srcId="{CA6E82A2-1A70-492E-83EC-2BAA79F2A724}" destId="{40FFB20D-982C-4203-BE82-B6F7894F3240}" srcOrd="1" destOrd="0" presId="urn:microsoft.com/office/officeart/2005/8/layout/radial5"/>
    <dgm:cxn modelId="{3DE8B482-9316-4A13-BA08-5FE1AFE9B9E7}" type="presOf" srcId="{BBCCE975-B78E-492E-BA02-C94DB358BD9B}" destId="{D93C51B3-4847-495F-B489-40CE69C9C901}" srcOrd="1" destOrd="0" presId="urn:microsoft.com/office/officeart/2005/8/layout/radial5"/>
    <dgm:cxn modelId="{34C6FE8F-7DA8-472F-B9D6-7DE2A0E6D191}" type="presOf" srcId="{7E528E47-1975-48A3-A900-0E905E09585F}" destId="{1D5E6AB2-5CE8-4699-B5FE-4E048AD267E6}" srcOrd="0" destOrd="0" presId="urn:microsoft.com/office/officeart/2005/8/layout/radial5"/>
    <dgm:cxn modelId="{716AFFA1-C9B8-4791-B88A-CDCBB0ED4FAA}" type="presOf" srcId="{CA6E82A2-1A70-492E-83EC-2BAA79F2A724}" destId="{FBB2A6E0-7E0D-4736-81BE-9A328EF76F1A}" srcOrd="0" destOrd="0" presId="urn:microsoft.com/office/officeart/2005/8/layout/radial5"/>
    <dgm:cxn modelId="{2E469AA8-91A2-48D9-92CC-84E7A28FBD7F}" type="presOf" srcId="{FC2A5F9A-F000-4D2B-8B63-5D223BEB65FD}" destId="{B49E9A40-B190-4CC9-AF1C-49CD76528620}" srcOrd="0" destOrd="0" presId="urn:microsoft.com/office/officeart/2005/8/layout/radial5"/>
    <dgm:cxn modelId="{76F129D1-481C-402D-B672-DAD17822AAA9}" type="presOf" srcId="{A58FC30B-6A53-4403-BA6F-8FACFCB6E341}" destId="{FE1332B2-ACAE-4E0F-AED3-AE4B3D8F68A4}" srcOrd="0" destOrd="0" presId="urn:microsoft.com/office/officeart/2005/8/layout/radial5"/>
    <dgm:cxn modelId="{9A624EDE-B1E4-4329-948D-B35F207F0ADF}" type="presOf" srcId="{0F2140F8-1890-4109-9201-CC29E4F31172}" destId="{CB854EB7-5F76-4815-9E7E-570738732F19}" srcOrd="1" destOrd="0" presId="urn:microsoft.com/office/officeart/2005/8/layout/radial5"/>
    <dgm:cxn modelId="{5F961BE5-96DA-406E-BD29-F50E25BC13DC}" type="presOf" srcId="{CB5ECE82-8383-4787-AFA8-F219F4088C1F}" destId="{AE9A7406-6E40-426A-80BE-6B36896FB464}" srcOrd="0" destOrd="0" presId="urn:microsoft.com/office/officeart/2005/8/layout/radial5"/>
    <dgm:cxn modelId="{F40CCFEE-780F-4A6F-B1B1-21F6E4B2E07B}" srcId="{CB5ECE82-8383-4787-AFA8-F219F4088C1F}" destId="{7E528E47-1975-48A3-A900-0E905E09585F}" srcOrd="1" destOrd="0" parTransId="{0F2140F8-1890-4109-9201-CC29E4F31172}" sibTransId="{A9D398F2-EB26-42C1-968B-561C0BD411C7}"/>
    <dgm:cxn modelId="{6B6F1B67-B877-4DC8-AE66-F6ABD641B8F6}" type="presParOf" srcId="{9042A50B-9F31-4CC5-939D-6F51A7B8F94B}" destId="{AE9A7406-6E40-426A-80BE-6B36896FB464}" srcOrd="0" destOrd="0" presId="urn:microsoft.com/office/officeart/2005/8/layout/radial5"/>
    <dgm:cxn modelId="{954FE0B7-C030-4EAD-A8AE-BED63822C7FB}" type="presParOf" srcId="{9042A50B-9F31-4CC5-939D-6F51A7B8F94B}" destId="{6CCA6A51-1D39-4DFC-8A4B-D8B8A6213F53}" srcOrd="1" destOrd="0" presId="urn:microsoft.com/office/officeart/2005/8/layout/radial5"/>
    <dgm:cxn modelId="{63C61634-9595-46BC-9560-217F0AC884C1}" type="presParOf" srcId="{6CCA6A51-1D39-4DFC-8A4B-D8B8A6213F53}" destId="{D93C51B3-4847-495F-B489-40CE69C9C901}" srcOrd="0" destOrd="0" presId="urn:microsoft.com/office/officeart/2005/8/layout/radial5"/>
    <dgm:cxn modelId="{C788255D-B691-42C3-B2CE-8580A7E2553A}" type="presParOf" srcId="{9042A50B-9F31-4CC5-939D-6F51A7B8F94B}" destId="{F895FBD3-E8F6-4156-9177-ACF7D3613416}" srcOrd="2" destOrd="0" presId="urn:microsoft.com/office/officeart/2005/8/layout/radial5"/>
    <dgm:cxn modelId="{EC8440A0-FCF6-4A36-B3BE-15F8E83BC83A}" type="presParOf" srcId="{9042A50B-9F31-4CC5-939D-6F51A7B8F94B}" destId="{1A8CE081-CBBD-4200-A93D-0680FDE4A52B}" srcOrd="3" destOrd="0" presId="urn:microsoft.com/office/officeart/2005/8/layout/radial5"/>
    <dgm:cxn modelId="{A55BD2BA-1C1B-4DB3-A788-712A4ECE1193}" type="presParOf" srcId="{1A8CE081-CBBD-4200-A93D-0680FDE4A52B}" destId="{CB854EB7-5F76-4815-9E7E-570738732F19}" srcOrd="0" destOrd="0" presId="urn:microsoft.com/office/officeart/2005/8/layout/radial5"/>
    <dgm:cxn modelId="{F245FCA9-5F00-497B-84FA-53ABD7A8243A}" type="presParOf" srcId="{9042A50B-9F31-4CC5-939D-6F51A7B8F94B}" destId="{1D5E6AB2-5CE8-4699-B5FE-4E048AD267E6}" srcOrd="4" destOrd="0" presId="urn:microsoft.com/office/officeart/2005/8/layout/radial5"/>
    <dgm:cxn modelId="{A2F2C521-9D67-4335-A52B-81D36162C0E2}" type="presParOf" srcId="{9042A50B-9F31-4CC5-939D-6F51A7B8F94B}" destId="{D0B9F7FA-E915-4CF7-B6D4-5A6865D641CD}" srcOrd="5" destOrd="0" presId="urn:microsoft.com/office/officeart/2005/8/layout/radial5"/>
    <dgm:cxn modelId="{D6DA73D3-0376-4DC7-8AE9-C34AD71D81A1}" type="presParOf" srcId="{D0B9F7FA-E915-4CF7-B6D4-5A6865D641CD}" destId="{5730F4E4-4C63-4EDE-8F00-5F5C734608B9}" srcOrd="0" destOrd="0" presId="urn:microsoft.com/office/officeart/2005/8/layout/radial5"/>
    <dgm:cxn modelId="{4C89EDDC-9972-4B21-9242-26C86FB4DEBB}" type="presParOf" srcId="{9042A50B-9F31-4CC5-939D-6F51A7B8F94B}" destId="{EEF2F645-E3DB-49A0-8845-8BE079A56ECE}" srcOrd="6" destOrd="0" presId="urn:microsoft.com/office/officeart/2005/8/layout/radial5"/>
    <dgm:cxn modelId="{4AACEF11-095E-44A2-AFCE-0A343EC35683}" type="presParOf" srcId="{9042A50B-9F31-4CC5-939D-6F51A7B8F94B}" destId="{B49E9A40-B190-4CC9-AF1C-49CD76528620}" srcOrd="7" destOrd="0" presId="urn:microsoft.com/office/officeart/2005/8/layout/radial5"/>
    <dgm:cxn modelId="{304A2365-273E-4CF1-AB17-84171CC8AA29}" type="presParOf" srcId="{B49E9A40-B190-4CC9-AF1C-49CD76528620}" destId="{01BF606A-05BF-43B1-83C8-06D604807B2B}" srcOrd="0" destOrd="0" presId="urn:microsoft.com/office/officeart/2005/8/layout/radial5"/>
    <dgm:cxn modelId="{6B0D504D-1168-4F57-99DE-70DE670BB48C}" type="presParOf" srcId="{9042A50B-9F31-4CC5-939D-6F51A7B8F94B}" destId="{DDE815EE-AF74-4E31-87E8-43BBEC789B7E}" srcOrd="8" destOrd="0" presId="urn:microsoft.com/office/officeart/2005/8/layout/radial5"/>
    <dgm:cxn modelId="{13DCF5A9-8426-4BAF-8191-06B95795581C}" type="presParOf" srcId="{9042A50B-9F31-4CC5-939D-6F51A7B8F94B}" destId="{FBB2A6E0-7E0D-4736-81BE-9A328EF76F1A}" srcOrd="9" destOrd="0" presId="urn:microsoft.com/office/officeart/2005/8/layout/radial5"/>
    <dgm:cxn modelId="{C869DA28-978F-40FA-81B8-5CD3F4CB6788}" type="presParOf" srcId="{FBB2A6E0-7E0D-4736-81BE-9A328EF76F1A}" destId="{40FFB20D-982C-4203-BE82-B6F7894F3240}" srcOrd="0" destOrd="0" presId="urn:microsoft.com/office/officeart/2005/8/layout/radial5"/>
    <dgm:cxn modelId="{D60D41AF-34AC-4682-ADB5-C1F0BBD0C75C}" type="presParOf" srcId="{9042A50B-9F31-4CC5-939D-6F51A7B8F94B}" destId="{FE1332B2-ACAE-4E0F-AED3-AE4B3D8F68A4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140B24-3459-4799-9B7F-D6E6A30A0A9E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CCA7816-286F-45B1-9745-D623C1543D12}">
      <dgm:prSet phldrT="[Text]" phldr="0"/>
      <dgm:spPr/>
      <dgm:t>
        <a:bodyPr/>
        <a:lstStyle/>
        <a:p>
          <a:r>
            <a:rPr lang="bg-BG" dirty="0"/>
            <a:t>Икономическо благосъстояние</a:t>
          </a:r>
          <a:endParaRPr lang="en-US" dirty="0"/>
        </a:p>
      </dgm:t>
    </dgm:pt>
    <dgm:pt modelId="{79D71A9C-7B71-46A3-8BBF-A272C3ADC85F}" type="parTrans" cxnId="{48D05CCF-3CAE-42B4-967D-C7D4DB22724F}">
      <dgm:prSet/>
      <dgm:spPr/>
      <dgm:t>
        <a:bodyPr/>
        <a:lstStyle/>
        <a:p>
          <a:endParaRPr lang="en-US"/>
        </a:p>
      </dgm:t>
    </dgm:pt>
    <dgm:pt modelId="{37275774-25D9-426A-9AE3-6B97C8A788EF}" type="sibTrans" cxnId="{48D05CCF-3CAE-42B4-967D-C7D4DB22724F}">
      <dgm:prSet/>
      <dgm:spPr/>
      <dgm:t>
        <a:bodyPr/>
        <a:lstStyle/>
        <a:p>
          <a:endParaRPr lang="en-US"/>
        </a:p>
      </dgm:t>
    </dgm:pt>
    <dgm:pt modelId="{24788D7A-8B0D-4B82-BF70-8297FE4009D3}">
      <dgm:prSet phldrT="[Text]" phldr="0"/>
      <dgm:spPr/>
      <dgm:t>
        <a:bodyPr/>
        <a:lstStyle/>
        <a:p>
          <a:r>
            <a:rPr lang="bg-BG" dirty="0"/>
            <a:t>Обществено развитие</a:t>
          </a:r>
          <a:endParaRPr lang="en-US" dirty="0"/>
        </a:p>
      </dgm:t>
    </dgm:pt>
    <dgm:pt modelId="{63B1B3D9-755D-4BC2-9945-F1E67CADFD64}" type="parTrans" cxnId="{123735AD-D651-4DC2-8BE5-9DDA56C220C9}">
      <dgm:prSet/>
      <dgm:spPr/>
      <dgm:t>
        <a:bodyPr/>
        <a:lstStyle/>
        <a:p>
          <a:endParaRPr lang="en-US"/>
        </a:p>
      </dgm:t>
    </dgm:pt>
    <dgm:pt modelId="{4A640D84-D1C5-4A27-8962-8F5D305F02B7}" type="sibTrans" cxnId="{123735AD-D651-4DC2-8BE5-9DDA56C220C9}">
      <dgm:prSet/>
      <dgm:spPr/>
      <dgm:t>
        <a:bodyPr/>
        <a:lstStyle/>
        <a:p>
          <a:endParaRPr lang="en-US"/>
        </a:p>
      </dgm:t>
    </dgm:pt>
    <dgm:pt modelId="{06DEBA06-C860-4EA1-9FF3-9929BF29F23D}">
      <dgm:prSet phldrT="[Text]" phldr="0"/>
      <dgm:spPr/>
      <dgm:t>
        <a:bodyPr/>
        <a:lstStyle/>
        <a:p>
          <a:r>
            <a:rPr lang="bg-BG" dirty="0"/>
            <a:t>Устойчивост към популизъм и екстремизъм</a:t>
          </a:r>
          <a:endParaRPr lang="en-US" dirty="0"/>
        </a:p>
      </dgm:t>
    </dgm:pt>
    <dgm:pt modelId="{A36AF911-D2C6-4C1D-B44B-EBCCFF7FBF40}" type="parTrans" cxnId="{7068C37E-2AA4-451B-B9D2-43A7FAC93304}">
      <dgm:prSet/>
      <dgm:spPr/>
      <dgm:t>
        <a:bodyPr/>
        <a:lstStyle/>
        <a:p>
          <a:endParaRPr lang="en-US"/>
        </a:p>
      </dgm:t>
    </dgm:pt>
    <dgm:pt modelId="{6AEEB193-4102-482F-A3D3-BD9AB168648C}" type="sibTrans" cxnId="{7068C37E-2AA4-451B-B9D2-43A7FAC93304}">
      <dgm:prSet/>
      <dgm:spPr/>
      <dgm:t>
        <a:bodyPr/>
        <a:lstStyle/>
        <a:p>
          <a:endParaRPr lang="en-US"/>
        </a:p>
      </dgm:t>
    </dgm:pt>
    <dgm:pt modelId="{3D17891A-318D-4ECC-B4DE-E016FAEC75CE}">
      <dgm:prSet phldrT="[Text]" phldr="0"/>
      <dgm:spPr/>
      <dgm:t>
        <a:bodyPr/>
        <a:lstStyle/>
        <a:p>
          <a:r>
            <a:rPr lang="bg-BG" dirty="0"/>
            <a:t>Толерантност и приемане на различията</a:t>
          </a:r>
          <a:endParaRPr lang="en-US" dirty="0"/>
        </a:p>
      </dgm:t>
    </dgm:pt>
    <dgm:pt modelId="{2BAA2D92-F071-425A-AC99-520F50B3306C}" type="parTrans" cxnId="{AD99C023-1EDE-4FD1-8CC6-E92BAF7E683B}">
      <dgm:prSet/>
      <dgm:spPr/>
      <dgm:t>
        <a:bodyPr/>
        <a:lstStyle/>
        <a:p>
          <a:endParaRPr lang="en-US"/>
        </a:p>
      </dgm:t>
    </dgm:pt>
    <dgm:pt modelId="{742EB749-6502-441F-86F3-9DB021158220}" type="sibTrans" cxnId="{AD99C023-1EDE-4FD1-8CC6-E92BAF7E683B}">
      <dgm:prSet/>
      <dgm:spPr/>
      <dgm:t>
        <a:bodyPr/>
        <a:lstStyle/>
        <a:p>
          <a:endParaRPr lang="en-US"/>
        </a:p>
      </dgm:t>
    </dgm:pt>
    <dgm:pt modelId="{4416B4D1-FEC9-4354-8115-8BA601251042}">
      <dgm:prSet phldrT="[Text]" phldr="0"/>
      <dgm:spPr/>
      <dgm:t>
        <a:bodyPr/>
        <a:lstStyle/>
        <a:p>
          <a:r>
            <a:rPr lang="bg-BG" dirty="0"/>
            <a:t>Благоденствие</a:t>
          </a:r>
          <a:endParaRPr lang="en-US" dirty="0"/>
        </a:p>
      </dgm:t>
    </dgm:pt>
    <dgm:pt modelId="{1C7C2A7A-D49F-444E-A853-7EB569B57535}" type="parTrans" cxnId="{0DDDAE03-F8BF-4D73-B5C7-29BBE5E9EE08}">
      <dgm:prSet/>
      <dgm:spPr/>
      <dgm:t>
        <a:bodyPr/>
        <a:lstStyle/>
        <a:p>
          <a:endParaRPr lang="en-US"/>
        </a:p>
      </dgm:t>
    </dgm:pt>
    <dgm:pt modelId="{430141B9-843A-41F0-97F7-B4F57615C7A9}" type="sibTrans" cxnId="{0DDDAE03-F8BF-4D73-B5C7-29BBE5E9EE08}">
      <dgm:prSet/>
      <dgm:spPr/>
      <dgm:t>
        <a:bodyPr/>
        <a:lstStyle/>
        <a:p>
          <a:endParaRPr lang="en-US"/>
        </a:p>
      </dgm:t>
    </dgm:pt>
    <dgm:pt modelId="{A51C5AB4-3805-4590-B010-FA22851D246A}">
      <dgm:prSet phldrT="[Text]" phldr="0"/>
      <dgm:spPr/>
      <dgm:t>
        <a:bodyPr/>
        <a:lstStyle/>
        <a:p>
          <a:r>
            <a:rPr lang="bg-BG" dirty="0"/>
            <a:t>и още …</a:t>
          </a:r>
          <a:endParaRPr lang="en-US" dirty="0"/>
        </a:p>
      </dgm:t>
    </dgm:pt>
    <dgm:pt modelId="{4CE24F5D-3316-447D-BE86-15E5E9AA9A45}" type="parTrans" cxnId="{E05A4EC5-FB51-4E5C-AE54-C512A35A3965}">
      <dgm:prSet/>
      <dgm:spPr/>
      <dgm:t>
        <a:bodyPr/>
        <a:lstStyle/>
        <a:p>
          <a:endParaRPr lang="en-US"/>
        </a:p>
      </dgm:t>
    </dgm:pt>
    <dgm:pt modelId="{0A1B4A7A-067A-49E8-8DA6-468522988A01}" type="sibTrans" cxnId="{E05A4EC5-FB51-4E5C-AE54-C512A35A3965}">
      <dgm:prSet/>
      <dgm:spPr/>
      <dgm:t>
        <a:bodyPr/>
        <a:lstStyle/>
        <a:p>
          <a:endParaRPr lang="en-US"/>
        </a:p>
      </dgm:t>
    </dgm:pt>
    <dgm:pt modelId="{72AD451F-4C17-43C5-9AD3-EDAC2C03EC31}" type="pres">
      <dgm:prSet presAssocID="{FC140B24-3459-4799-9B7F-D6E6A30A0A9E}" presName="diagram" presStyleCnt="0">
        <dgm:presLayoutVars>
          <dgm:dir/>
          <dgm:resizeHandles val="exact"/>
        </dgm:presLayoutVars>
      </dgm:prSet>
      <dgm:spPr/>
    </dgm:pt>
    <dgm:pt modelId="{25E37E61-5BC4-4219-A080-F68321306D11}" type="pres">
      <dgm:prSet presAssocID="{CCCA7816-286F-45B1-9745-D623C1543D12}" presName="node" presStyleLbl="node1" presStyleIdx="0" presStyleCnt="6">
        <dgm:presLayoutVars>
          <dgm:bulletEnabled val="1"/>
        </dgm:presLayoutVars>
      </dgm:prSet>
      <dgm:spPr/>
    </dgm:pt>
    <dgm:pt modelId="{68ABC84A-36F3-45EC-8027-78AC72535A03}" type="pres">
      <dgm:prSet presAssocID="{37275774-25D9-426A-9AE3-6B97C8A788EF}" presName="sibTrans" presStyleCnt="0"/>
      <dgm:spPr/>
    </dgm:pt>
    <dgm:pt modelId="{12BE566F-9845-409F-BD5C-DEB46A45A9B7}" type="pres">
      <dgm:prSet presAssocID="{24788D7A-8B0D-4B82-BF70-8297FE4009D3}" presName="node" presStyleLbl="node1" presStyleIdx="1" presStyleCnt="6">
        <dgm:presLayoutVars>
          <dgm:bulletEnabled val="1"/>
        </dgm:presLayoutVars>
      </dgm:prSet>
      <dgm:spPr/>
    </dgm:pt>
    <dgm:pt modelId="{1A19782F-EBD5-4B01-8AC6-93C7E5B50E24}" type="pres">
      <dgm:prSet presAssocID="{4A640D84-D1C5-4A27-8962-8F5D305F02B7}" presName="sibTrans" presStyleCnt="0"/>
      <dgm:spPr/>
    </dgm:pt>
    <dgm:pt modelId="{00403AC1-FD09-425D-87F2-82A0D0EE29D8}" type="pres">
      <dgm:prSet presAssocID="{06DEBA06-C860-4EA1-9FF3-9929BF29F23D}" presName="node" presStyleLbl="node1" presStyleIdx="2" presStyleCnt="6">
        <dgm:presLayoutVars>
          <dgm:bulletEnabled val="1"/>
        </dgm:presLayoutVars>
      </dgm:prSet>
      <dgm:spPr/>
    </dgm:pt>
    <dgm:pt modelId="{780F6F08-4CDA-446C-9AFC-B4E8FB867B05}" type="pres">
      <dgm:prSet presAssocID="{6AEEB193-4102-482F-A3D3-BD9AB168648C}" presName="sibTrans" presStyleCnt="0"/>
      <dgm:spPr/>
    </dgm:pt>
    <dgm:pt modelId="{3D135622-C479-4726-A7C9-BEC2BB849C5A}" type="pres">
      <dgm:prSet presAssocID="{3D17891A-318D-4ECC-B4DE-E016FAEC75CE}" presName="node" presStyleLbl="node1" presStyleIdx="3" presStyleCnt="6">
        <dgm:presLayoutVars>
          <dgm:bulletEnabled val="1"/>
        </dgm:presLayoutVars>
      </dgm:prSet>
      <dgm:spPr/>
    </dgm:pt>
    <dgm:pt modelId="{BE2AD9EA-D26D-4425-8BB2-D373B7192608}" type="pres">
      <dgm:prSet presAssocID="{742EB749-6502-441F-86F3-9DB021158220}" presName="sibTrans" presStyleCnt="0"/>
      <dgm:spPr/>
    </dgm:pt>
    <dgm:pt modelId="{0A542E41-238B-40FA-8AC2-7CB2503BA055}" type="pres">
      <dgm:prSet presAssocID="{4416B4D1-FEC9-4354-8115-8BA601251042}" presName="node" presStyleLbl="node1" presStyleIdx="4" presStyleCnt="6">
        <dgm:presLayoutVars>
          <dgm:bulletEnabled val="1"/>
        </dgm:presLayoutVars>
      </dgm:prSet>
      <dgm:spPr/>
    </dgm:pt>
    <dgm:pt modelId="{69C4D9BD-E7D9-4746-91E5-7E3F00902038}" type="pres">
      <dgm:prSet presAssocID="{430141B9-843A-41F0-97F7-B4F57615C7A9}" presName="sibTrans" presStyleCnt="0"/>
      <dgm:spPr/>
    </dgm:pt>
    <dgm:pt modelId="{141B7D5A-7701-4DAD-AB1E-2EDAB1FA5A4A}" type="pres">
      <dgm:prSet presAssocID="{A51C5AB4-3805-4590-B010-FA22851D246A}" presName="node" presStyleLbl="node1" presStyleIdx="5" presStyleCnt="6">
        <dgm:presLayoutVars>
          <dgm:bulletEnabled val="1"/>
        </dgm:presLayoutVars>
      </dgm:prSet>
      <dgm:spPr/>
    </dgm:pt>
  </dgm:ptLst>
  <dgm:cxnLst>
    <dgm:cxn modelId="{0DDDAE03-F8BF-4D73-B5C7-29BBE5E9EE08}" srcId="{FC140B24-3459-4799-9B7F-D6E6A30A0A9E}" destId="{4416B4D1-FEC9-4354-8115-8BA601251042}" srcOrd="4" destOrd="0" parTransId="{1C7C2A7A-D49F-444E-A853-7EB569B57535}" sibTransId="{430141B9-843A-41F0-97F7-B4F57615C7A9}"/>
    <dgm:cxn modelId="{60408408-E4F1-49FD-A3B1-3EFD38398F2E}" type="presOf" srcId="{FC140B24-3459-4799-9B7F-D6E6A30A0A9E}" destId="{72AD451F-4C17-43C5-9AD3-EDAC2C03EC31}" srcOrd="0" destOrd="0" presId="urn:microsoft.com/office/officeart/2005/8/layout/default"/>
    <dgm:cxn modelId="{8A5C1D19-F550-4841-A562-6252244D1D81}" type="presOf" srcId="{3D17891A-318D-4ECC-B4DE-E016FAEC75CE}" destId="{3D135622-C479-4726-A7C9-BEC2BB849C5A}" srcOrd="0" destOrd="0" presId="urn:microsoft.com/office/officeart/2005/8/layout/default"/>
    <dgm:cxn modelId="{AD99C023-1EDE-4FD1-8CC6-E92BAF7E683B}" srcId="{FC140B24-3459-4799-9B7F-D6E6A30A0A9E}" destId="{3D17891A-318D-4ECC-B4DE-E016FAEC75CE}" srcOrd="3" destOrd="0" parTransId="{2BAA2D92-F071-425A-AC99-520F50B3306C}" sibTransId="{742EB749-6502-441F-86F3-9DB021158220}"/>
    <dgm:cxn modelId="{F76E5625-51BE-4DC1-847B-53C5C79164AD}" type="presOf" srcId="{06DEBA06-C860-4EA1-9FF3-9929BF29F23D}" destId="{00403AC1-FD09-425D-87F2-82A0D0EE29D8}" srcOrd="0" destOrd="0" presId="urn:microsoft.com/office/officeart/2005/8/layout/default"/>
    <dgm:cxn modelId="{F8645B7B-30D5-4647-B7A7-1F314F27101C}" type="presOf" srcId="{4416B4D1-FEC9-4354-8115-8BA601251042}" destId="{0A542E41-238B-40FA-8AC2-7CB2503BA055}" srcOrd="0" destOrd="0" presId="urn:microsoft.com/office/officeart/2005/8/layout/default"/>
    <dgm:cxn modelId="{7068C37E-2AA4-451B-B9D2-43A7FAC93304}" srcId="{FC140B24-3459-4799-9B7F-D6E6A30A0A9E}" destId="{06DEBA06-C860-4EA1-9FF3-9929BF29F23D}" srcOrd="2" destOrd="0" parTransId="{A36AF911-D2C6-4C1D-B44B-EBCCFF7FBF40}" sibTransId="{6AEEB193-4102-482F-A3D3-BD9AB168648C}"/>
    <dgm:cxn modelId="{63A79F85-2EA3-44EF-ACE5-961CCEA0EAAA}" type="presOf" srcId="{CCCA7816-286F-45B1-9745-D623C1543D12}" destId="{25E37E61-5BC4-4219-A080-F68321306D11}" srcOrd="0" destOrd="0" presId="urn:microsoft.com/office/officeart/2005/8/layout/default"/>
    <dgm:cxn modelId="{568F649D-1472-441B-845C-377D44E8210C}" type="presOf" srcId="{24788D7A-8B0D-4B82-BF70-8297FE4009D3}" destId="{12BE566F-9845-409F-BD5C-DEB46A45A9B7}" srcOrd="0" destOrd="0" presId="urn:microsoft.com/office/officeart/2005/8/layout/default"/>
    <dgm:cxn modelId="{123735AD-D651-4DC2-8BE5-9DDA56C220C9}" srcId="{FC140B24-3459-4799-9B7F-D6E6A30A0A9E}" destId="{24788D7A-8B0D-4B82-BF70-8297FE4009D3}" srcOrd="1" destOrd="0" parTransId="{63B1B3D9-755D-4BC2-9945-F1E67CADFD64}" sibTransId="{4A640D84-D1C5-4A27-8962-8F5D305F02B7}"/>
    <dgm:cxn modelId="{E05A4EC5-FB51-4E5C-AE54-C512A35A3965}" srcId="{FC140B24-3459-4799-9B7F-D6E6A30A0A9E}" destId="{A51C5AB4-3805-4590-B010-FA22851D246A}" srcOrd="5" destOrd="0" parTransId="{4CE24F5D-3316-447D-BE86-15E5E9AA9A45}" sibTransId="{0A1B4A7A-067A-49E8-8DA6-468522988A01}"/>
    <dgm:cxn modelId="{48D05CCF-3CAE-42B4-967D-C7D4DB22724F}" srcId="{FC140B24-3459-4799-9B7F-D6E6A30A0A9E}" destId="{CCCA7816-286F-45B1-9745-D623C1543D12}" srcOrd="0" destOrd="0" parTransId="{79D71A9C-7B71-46A3-8BBF-A272C3ADC85F}" sibTransId="{37275774-25D9-426A-9AE3-6B97C8A788EF}"/>
    <dgm:cxn modelId="{438593E4-7219-40C4-AC7C-18E01F6EE288}" type="presOf" srcId="{A51C5AB4-3805-4590-B010-FA22851D246A}" destId="{141B7D5A-7701-4DAD-AB1E-2EDAB1FA5A4A}" srcOrd="0" destOrd="0" presId="urn:microsoft.com/office/officeart/2005/8/layout/default"/>
    <dgm:cxn modelId="{646062BB-2964-414F-A63E-912D79A8D424}" type="presParOf" srcId="{72AD451F-4C17-43C5-9AD3-EDAC2C03EC31}" destId="{25E37E61-5BC4-4219-A080-F68321306D11}" srcOrd="0" destOrd="0" presId="urn:microsoft.com/office/officeart/2005/8/layout/default"/>
    <dgm:cxn modelId="{47F22ECD-F92B-4628-A6C0-9F386ED5B16D}" type="presParOf" srcId="{72AD451F-4C17-43C5-9AD3-EDAC2C03EC31}" destId="{68ABC84A-36F3-45EC-8027-78AC72535A03}" srcOrd="1" destOrd="0" presId="urn:microsoft.com/office/officeart/2005/8/layout/default"/>
    <dgm:cxn modelId="{F22B65F2-45C2-4CF2-9C8D-9341C7FB2760}" type="presParOf" srcId="{72AD451F-4C17-43C5-9AD3-EDAC2C03EC31}" destId="{12BE566F-9845-409F-BD5C-DEB46A45A9B7}" srcOrd="2" destOrd="0" presId="urn:microsoft.com/office/officeart/2005/8/layout/default"/>
    <dgm:cxn modelId="{863D53D8-9D21-439A-8206-7277AAEFFC02}" type="presParOf" srcId="{72AD451F-4C17-43C5-9AD3-EDAC2C03EC31}" destId="{1A19782F-EBD5-4B01-8AC6-93C7E5B50E24}" srcOrd="3" destOrd="0" presId="urn:microsoft.com/office/officeart/2005/8/layout/default"/>
    <dgm:cxn modelId="{52160857-DFD4-4777-AEFD-BEF51A13C8A9}" type="presParOf" srcId="{72AD451F-4C17-43C5-9AD3-EDAC2C03EC31}" destId="{00403AC1-FD09-425D-87F2-82A0D0EE29D8}" srcOrd="4" destOrd="0" presId="urn:microsoft.com/office/officeart/2005/8/layout/default"/>
    <dgm:cxn modelId="{CC552E5D-816B-4AE5-8905-15D9CBE0E74D}" type="presParOf" srcId="{72AD451F-4C17-43C5-9AD3-EDAC2C03EC31}" destId="{780F6F08-4CDA-446C-9AFC-B4E8FB867B05}" srcOrd="5" destOrd="0" presId="urn:microsoft.com/office/officeart/2005/8/layout/default"/>
    <dgm:cxn modelId="{DE08E674-E54D-4321-8435-6A599A9913AC}" type="presParOf" srcId="{72AD451F-4C17-43C5-9AD3-EDAC2C03EC31}" destId="{3D135622-C479-4726-A7C9-BEC2BB849C5A}" srcOrd="6" destOrd="0" presId="urn:microsoft.com/office/officeart/2005/8/layout/default"/>
    <dgm:cxn modelId="{459E0EE8-22DB-4D83-A051-2AA55FE77C30}" type="presParOf" srcId="{72AD451F-4C17-43C5-9AD3-EDAC2C03EC31}" destId="{BE2AD9EA-D26D-4425-8BB2-D373B7192608}" srcOrd="7" destOrd="0" presId="urn:microsoft.com/office/officeart/2005/8/layout/default"/>
    <dgm:cxn modelId="{9C68C9F5-B14A-42D5-B3D9-FA646302BD40}" type="presParOf" srcId="{72AD451F-4C17-43C5-9AD3-EDAC2C03EC31}" destId="{0A542E41-238B-40FA-8AC2-7CB2503BA055}" srcOrd="8" destOrd="0" presId="urn:microsoft.com/office/officeart/2005/8/layout/default"/>
    <dgm:cxn modelId="{202B3090-08E4-499F-A5FC-7E7BBE1304A9}" type="presParOf" srcId="{72AD451F-4C17-43C5-9AD3-EDAC2C03EC31}" destId="{69C4D9BD-E7D9-4746-91E5-7E3F00902038}" srcOrd="9" destOrd="0" presId="urn:microsoft.com/office/officeart/2005/8/layout/default"/>
    <dgm:cxn modelId="{E09188C6-F1E5-415E-9FBF-0931B80CACC8}" type="presParOf" srcId="{72AD451F-4C17-43C5-9AD3-EDAC2C03EC31}" destId="{141B7D5A-7701-4DAD-AB1E-2EDAB1FA5A4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97A757-8957-44C1-ACBA-BBCD9F6CAC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7B1949D-F41A-4DAC-AE94-4C4CBBBE7CC9}">
      <dgm:prSet phldrT="[Text]" phldr="0"/>
      <dgm:spPr/>
      <dgm:t>
        <a:bodyPr/>
        <a:lstStyle/>
        <a:p>
          <a:r>
            <a:rPr lang="bg-BG" dirty="0"/>
            <a:t>Икономическа свобода</a:t>
          </a:r>
          <a:endParaRPr lang="en-US" dirty="0"/>
        </a:p>
      </dgm:t>
    </dgm:pt>
    <dgm:pt modelId="{1FEE8451-00D6-4790-BBBD-EADA0C456623}" type="parTrans" cxnId="{F1033944-E052-4F85-8E08-890AF6F7F1FC}">
      <dgm:prSet/>
      <dgm:spPr/>
      <dgm:t>
        <a:bodyPr/>
        <a:lstStyle/>
        <a:p>
          <a:endParaRPr lang="en-US"/>
        </a:p>
      </dgm:t>
    </dgm:pt>
    <dgm:pt modelId="{6FFC8F50-9668-463B-91A7-9A3043BC187C}" type="sibTrans" cxnId="{F1033944-E052-4F85-8E08-890AF6F7F1FC}">
      <dgm:prSet/>
      <dgm:spPr/>
      <dgm:t>
        <a:bodyPr/>
        <a:lstStyle/>
        <a:p>
          <a:endParaRPr lang="en-US"/>
        </a:p>
      </dgm:t>
    </dgm:pt>
    <dgm:pt modelId="{743EB342-F946-4567-B758-3098326924A3}">
      <dgm:prSet phldrT="[Text]" phldr="0"/>
      <dgm:spPr/>
      <dgm:t>
        <a:bodyPr/>
        <a:lstStyle/>
        <a:p>
          <a:r>
            <a:rPr lang="bg-BG" dirty="0"/>
            <a:t>Предприемачество и предприемаческо мислене</a:t>
          </a:r>
          <a:endParaRPr lang="en-US" dirty="0"/>
        </a:p>
      </dgm:t>
    </dgm:pt>
    <dgm:pt modelId="{960FDC0B-36EA-423D-8929-F2C83091EB3A}" type="parTrans" cxnId="{0B24F9DC-CCC2-46CD-82B1-20F4778575AD}">
      <dgm:prSet/>
      <dgm:spPr/>
      <dgm:t>
        <a:bodyPr/>
        <a:lstStyle/>
        <a:p>
          <a:endParaRPr lang="en-US"/>
        </a:p>
      </dgm:t>
    </dgm:pt>
    <dgm:pt modelId="{89220844-FF9A-48C1-B211-706869383ECD}" type="sibTrans" cxnId="{0B24F9DC-CCC2-46CD-82B1-20F4778575AD}">
      <dgm:prSet/>
      <dgm:spPr/>
      <dgm:t>
        <a:bodyPr/>
        <a:lstStyle/>
        <a:p>
          <a:endParaRPr lang="en-US"/>
        </a:p>
      </dgm:t>
    </dgm:pt>
    <dgm:pt modelId="{8D8CC6B5-4584-4635-9D76-D1E2D3B71BB8}">
      <dgm:prSet phldrT="[Text]" phldr="0"/>
      <dgm:spPr/>
      <dgm:t>
        <a:bodyPr/>
        <a:lstStyle/>
        <a:p>
          <a:r>
            <a:rPr lang="bg-BG" dirty="0"/>
            <a:t>Финансова грамотност</a:t>
          </a:r>
          <a:endParaRPr lang="en-US" dirty="0"/>
        </a:p>
      </dgm:t>
    </dgm:pt>
    <dgm:pt modelId="{55C86926-B47D-4881-A22F-1B85819B3535}" type="parTrans" cxnId="{D39809DC-A182-45E3-84D9-1D79A61938F8}">
      <dgm:prSet/>
      <dgm:spPr/>
      <dgm:t>
        <a:bodyPr/>
        <a:lstStyle/>
        <a:p>
          <a:endParaRPr lang="en-US"/>
        </a:p>
      </dgm:t>
    </dgm:pt>
    <dgm:pt modelId="{D75C6BAC-8C3C-4F90-B918-34E627E682FE}" type="sibTrans" cxnId="{D39809DC-A182-45E3-84D9-1D79A61938F8}">
      <dgm:prSet/>
      <dgm:spPr/>
      <dgm:t>
        <a:bodyPr/>
        <a:lstStyle/>
        <a:p>
          <a:endParaRPr lang="en-US"/>
        </a:p>
      </dgm:t>
    </dgm:pt>
    <dgm:pt modelId="{E6A3B352-0866-4A1B-8EE0-DCF2ADC2A63A}">
      <dgm:prSet phldrT="[Text]" phldr="0"/>
      <dgm:spPr/>
      <dgm:t>
        <a:bodyPr/>
        <a:lstStyle/>
        <a:p>
          <a:r>
            <a:rPr lang="bg-BG" dirty="0"/>
            <a:t>Правна грамотност</a:t>
          </a:r>
          <a:endParaRPr lang="en-US" dirty="0"/>
        </a:p>
      </dgm:t>
    </dgm:pt>
    <dgm:pt modelId="{ACF60C58-43F0-4C32-A61F-90FB1233AF11}" type="parTrans" cxnId="{D26F64AB-B6F1-4EC2-91DF-6058AC434DD3}">
      <dgm:prSet/>
      <dgm:spPr/>
      <dgm:t>
        <a:bodyPr/>
        <a:lstStyle/>
        <a:p>
          <a:endParaRPr lang="en-US"/>
        </a:p>
      </dgm:t>
    </dgm:pt>
    <dgm:pt modelId="{CCFFCDCA-EE2A-4901-A47D-B92A7A64CCE2}" type="sibTrans" cxnId="{D26F64AB-B6F1-4EC2-91DF-6058AC434DD3}">
      <dgm:prSet/>
      <dgm:spPr/>
      <dgm:t>
        <a:bodyPr/>
        <a:lstStyle/>
        <a:p>
          <a:endParaRPr lang="en-US"/>
        </a:p>
      </dgm:t>
    </dgm:pt>
    <dgm:pt modelId="{02DE5724-BB17-43C1-AB83-4A8E6EAC0CEB}">
      <dgm:prSet phldrT="[Text]" phldr="0"/>
      <dgm:spPr/>
      <dgm:t>
        <a:bodyPr/>
        <a:lstStyle/>
        <a:p>
          <a:r>
            <a:rPr lang="bg-BG" dirty="0"/>
            <a:t>Готовност за поемане на риск</a:t>
          </a:r>
          <a:endParaRPr lang="en-US" dirty="0"/>
        </a:p>
      </dgm:t>
    </dgm:pt>
    <dgm:pt modelId="{450092DF-998F-422E-A13B-E454A12688E0}" type="parTrans" cxnId="{EFEA69CD-7F84-4813-A9D4-A3896178F1D6}">
      <dgm:prSet/>
      <dgm:spPr/>
      <dgm:t>
        <a:bodyPr/>
        <a:lstStyle/>
        <a:p>
          <a:endParaRPr lang="en-US"/>
        </a:p>
      </dgm:t>
    </dgm:pt>
    <dgm:pt modelId="{984AACB9-F8BE-4DD6-8BF9-7FD074F7A5AC}" type="sibTrans" cxnId="{EFEA69CD-7F84-4813-A9D4-A3896178F1D6}">
      <dgm:prSet/>
      <dgm:spPr/>
      <dgm:t>
        <a:bodyPr/>
        <a:lstStyle/>
        <a:p>
          <a:endParaRPr lang="en-US"/>
        </a:p>
      </dgm:t>
    </dgm:pt>
    <dgm:pt modelId="{CFD589DB-9810-472D-ADA9-FBC344A6FBC4}" type="pres">
      <dgm:prSet presAssocID="{4697A757-8957-44C1-ACBA-BBCD9F6CAC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CB9368-99EA-42A6-A440-87D80FE67E8B}" type="pres">
      <dgm:prSet presAssocID="{A7B1949D-F41A-4DAC-AE94-4C4CBBBE7CC9}" presName="hierRoot1" presStyleCnt="0">
        <dgm:presLayoutVars>
          <dgm:hierBranch val="init"/>
        </dgm:presLayoutVars>
      </dgm:prSet>
      <dgm:spPr/>
    </dgm:pt>
    <dgm:pt modelId="{CEE643FF-A513-4DE4-BE36-C7362C2614D3}" type="pres">
      <dgm:prSet presAssocID="{A7B1949D-F41A-4DAC-AE94-4C4CBBBE7CC9}" presName="rootComposite1" presStyleCnt="0"/>
      <dgm:spPr/>
    </dgm:pt>
    <dgm:pt modelId="{B141B205-0EAD-4A23-B94D-0ABFB3F4D1B7}" type="pres">
      <dgm:prSet presAssocID="{A7B1949D-F41A-4DAC-AE94-4C4CBBBE7CC9}" presName="rootText1" presStyleLbl="node0" presStyleIdx="0" presStyleCnt="1">
        <dgm:presLayoutVars>
          <dgm:chPref val="3"/>
        </dgm:presLayoutVars>
      </dgm:prSet>
      <dgm:spPr/>
    </dgm:pt>
    <dgm:pt modelId="{40126B06-F7C1-46E6-9C16-C7CE95FB8F59}" type="pres">
      <dgm:prSet presAssocID="{A7B1949D-F41A-4DAC-AE94-4C4CBBBE7CC9}" presName="rootConnector1" presStyleLbl="node1" presStyleIdx="0" presStyleCnt="0"/>
      <dgm:spPr/>
    </dgm:pt>
    <dgm:pt modelId="{F2BA242E-04F8-489F-8DE1-8896DEA9AAAE}" type="pres">
      <dgm:prSet presAssocID="{A7B1949D-F41A-4DAC-AE94-4C4CBBBE7CC9}" presName="hierChild2" presStyleCnt="0"/>
      <dgm:spPr/>
    </dgm:pt>
    <dgm:pt modelId="{03A819FF-ACCA-4252-8C01-E4E1D631B989}" type="pres">
      <dgm:prSet presAssocID="{960FDC0B-36EA-423D-8929-F2C83091EB3A}" presName="Name37" presStyleLbl="parChTrans1D2" presStyleIdx="0" presStyleCnt="4"/>
      <dgm:spPr/>
    </dgm:pt>
    <dgm:pt modelId="{84A6E103-CCB6-46D5-B560-8457FB2E99A1}" type="pres">
      <dgm:prSet presAssocID="{743EB342-F946-4567-B758-3098326924A3}" presName="hierRoot2" presStyleCnt="0">
        <dgm:presLayoutVars>
          <dgm:hierBranch val="init"/>
        </dgm:presLayoutVars>
      </dgm:prSet>
      <dgm:spPr/>
    </dgm:pt>
    <dgm:pt modelId="{902EB813-B2A6-4904-8887-43093981A09E}" type="pres">
      <dgm:prSet presAssocID="{743EB342-F946-4567-B758-3098326924A3}" presName="rootComposite" presStyleCnt="0"/>
      <dgm:spPr/>
    </dgm:pt>
    <dgm:pt modelId="{10C5C8E0-0CE5-4164-BFAE-A4DAFD76C31B}" type="pres">
      <dgm:prSet presAssocID="{743EB342-F946-4567-B758-3098326924A3}" presName="rootText" presStyleLbl="node2" presStyleIdx="0" presStyleCnt="4">
        <dgm:presLayoutVars>
          <dgm:chPref val="3"/>
        </dgm:presLayoutVars>
      </dgm:prSet>
      <dgm:spPr/>
    </dgm:pt>
    <dgm:pt modelId="{1AA3D939-9163-4987-839F-F60B602F9390}" type="pres">
      <dgm:prSet presAssocID="{743EB342-F946-4567-B758-3098326924A3}" presName="rootConnector" presStyleLbl="node2" presStyleIdx="0" presStyleCnt="4"/>
      <dgm:spPr/>
    </dgm:pt>
    <dgm:pt modelId="{9E72C021-3F2C-4C8F-A56B-7AC93660899F}" type="pres">
      <dgm:prSet presAssocID="{743EB342-F946-4567-B758-3098326924A3}" presName="hierChild4" presStyleCnt="0"/>
      <dgm:spPr/>
    </dgm:pt>
    <dgm:pt modelId="{BB58AB7E-A54B-418C-8AA4-2C92E7484FF2}" type="pres">
      <dgm:prSet presAssocID="{743EB342-F946-4567-B758-3098326924A3}" presName="hierChild5" presStyleCnt="0"/>
      <dgm:spPr/>
    </dgm:pt>
    <dgm:pt modelId="{BDC4AA62-DBD0-4194-B16E-1DB3DEFE640D}" type="pres">
      <dgm:prSet presAssocID="{55C86926-B47D-4881-A22F-1B85819B3535}" presName="Name37" presStyleLbl="parChTrans1D2" presStyleIdx="1" presStyleCnt="4"/>
      <dgm:spPr/>
    </dgm:pt>
    <dgm:pt modelId="{7AB471CC-C32C-475B-A04D-3FC05C6826FE}" type="pres">
      <dgm:prSet presAssocID="{8D8CC6B5-4584-4635-9D76-D1E2D3B71BB8}" presName="hierRoot2" presStyleCnt="0">
        <dgm:presLayoutVars>
          <dgm:hierBranch val="init"/>
        </dgm:presLayoutVars>
      </dgm:prSet>
      <dgm:spPr/>
    </dgm:pt>
    <dgm:pt modelId="{9DBF0FEB-00D2-4394-B50D-BFF991BAEB44}" type="pres">
      <dgm:prSet presAssocID="{8D8CC6B5-4584-4635-9D76-D1E2D3B71BB8}" presName="rootComposite" presStyleCnt="0"/>
      <dgm:spPr/>
    </dgm:pt>
    <dgm:pt modelId="{CB85EF72-D422-4ED0-99E4-86A3A2537BC4}" type="pres">
      <dgm:prSet presAssocID="{8D8CC6B5-4584-4635-9D76-D1E2D3B71BB8}" presName="rootText" presStyleLbl="node2" presStyleIdx="1" presStyleCnt="4">
        <dgm:presLayoutVars>
          <dgm:chPref val="3"/>
        </dgm:presLayoutVars>
      </dgm:prSet>
      <dgm:spPr/>
    </dgm:pt>
    <dgm:pt modelId="{B4871477-B41F-4BEC-A8F2-3E583326295F}" type="pres">
      <dgm:prSet presAssocID="{8D8CC6B5-4584-4635-9D76-D1E2D3B71BB8}" presName="rootConnector" presStyleLbl="node2" presStyleIdx="1" presStyleCnt="4"/>
      <dgm:spPr/>
    </dgm:pt>
    <dgm:pt modelId="{243CF46D-117E-4AAB-8501-E1DF2717EA6B}" type="pres">
      <dgm:prSet presAssocID="{8D8CC6B5-4584-4635-9D76-D1E2D3B71BB8}" presName="hierChild4" presStyleCnt="0"/>
      <dgm:spPr/>
    </dgm:pt>
    <dgm:pt modelId="{9B8C3F01-9095-4A3D-A310-6A6C786F62F2}" type="pres">
      <dgm:prSet presAssocID="{8D8CC6B5-4584-4635-9D76-D1E2D3B71BB8}" presName="hierChild5" presStyleCnt="0"/>
      <dgm:spPr/>
    </dgm:pt>
    <dgm:pt modelId="{67657794-2C27-4AA0-976F-808DA2A9D307}" type="pres">
      <dgm:prSet presAssocID="{ACF60C58-43F0-4C32-A61F-90FB1233AF11}" presName="Name37" presStyleLbl="parChTrans1D2" presStyleIdx="2" presStyleCnt="4"/>
      <dgm:spPr/>
    </dgm:pt>
    <dgm:pt modelId="{CBD630A6-A847-426C-B19D-E23D7408356C}" type="pres">
      <dgm:prSet presAssocID="{E6A3B352-0866-4A1B-8EE0-DCF2ADC2A63A}" presName="hierRoot2" presStyleCnt="0">
        <dgm:presLayoutVars>
          <dgm:hierBranch val="init"/>
        </dgm:presLayoutVars>
      </dgm:prSet>
      <dgm:spPr/>
    </dgm:pt>
    <dgm:pt modelId="{0E16F84D-4632-4872-947B-0C785B68B265}" type="pres">
      <dgm:prSet presAssocID="{E6A3B352-0866-4A1B-8EE0-DCF2ADC2A63A}" presName="rootComposite" presStyleCnt="0"/>
      <dgm:spPr/>
    </dgm:pt>
    <dgm:pt modelId="{275969BE-B0E4-42B2-BFB9-660B6BCD8541}" type="pres">
      <dgm:prSet presAssocID="{E6A3B352-0866-4A1B-8EE0-DCF2ADC2A63A}" presName="rootText" presStyleLbl="node2" presStyleIdx="2" presStyleCnt="4">
        <dgm:presLayoutVars>
          <dgm:chPref val="3"/>
        </dgm:presLayoutVars>
      </dgm:prSet>
      <dgm:spPr/>
    </dgm:pt>
    <dgm:pt modelId="{55593F3B-1A60-4036-8B92-5065113EC502}" type="pres">
      <dgm:prSet presAssocID="{E6A3B352-0866-4A1B-8EE0-DCF2ADC2A63A}" presName="rootConnector" presStyleLbl="node2" presStyleIdx="2" presStyleCnt="4"/>
      <dgm:spPr/>
    </dgm:pt>
    <dgm:pt modelId="{7C591E2B-A083-4C33-9D5C-DFCDEBF474F6}" type="pres">
      <dgm:prSet presAssocID="{E6A3B352-0866-4A1B-8EE0-DCF2ADC2A63A}" presName="hierChild4" presStyleCnt="0"/>
      <dgm:spPr/>
    </dgm:pt>
    <dgm:pt modelId="{E92A6346-3EA5-46C5-A229-83C0DB939647}" type="pres">
      <dgm:prSet presAssocID="{E6A3B352-0866-4A1B-8EE0-DCF2ADC2A63A}" presName="hierChild5" presStyleCnt="0"/>
      <dgm:spPr/>
    </dgm:pt>
    <dgm:pt modelId="{4B26DAA5-35A8-4E4A-820A-BB46C31DF798}" type="pres">
      <dgm:prSet presAssocID="{450092DF-998F-422E-A13B-E454A12688E0}" presName="Name37" presStyleLbl="parChTrans1D2" presStyleIdx="3" presStyleCnt="4"/>
      <dgm:spPr/>
    </dgm:pt>
    <dgm:pt modelId="{C5772B86-181D-4CEB-A06A-341A87CB8678}" type="pres">
      <dgm:prSet presAssocID="{02DE5724-BB17-43C1-AB83-4A8E6EAC0CEB}" presName="hierRoot2" presStyleCnt="0">
        <dgm:presLayoutVars>
          <dgm:hierBranch val="init"/>
        </dgm:presLayoutVars>
      </dgm:prSet>
      <dgm:spPr/>
    </dgm:pt>
    <dgm:pt modelId="{339B6458-8F24-4621-A29D-92E815EEC52E}" type="pres">
      <dgm:prSet presAssocID="{02DE5724-BB17-43C1-AB83-4A8E6EAC0CEB}" presName="rootComposite" presStyleCnt="0"/>
      <dgm:spPr/>
    </dgm:pt>
    <dgm:pt modelId="{49461506-E807-41E4-84CF-2AA7CDBA4B56}" type="pres">
      <dgm:prSet presAssocID="{02DE5724-BB17-43C1-AB83-4A8E6EAC0CEB}" presName="rootText" presStyleLbl="node2" presStyleIdx="3" presStyleCnt="4">
        <dgm:presLayoutVars>
          <dgm:chPref val="3"/>
        </dgm:presLayoutVars>
      </dgm:prSet>
      <dgm:spPr/>
    </dgm:pt>
    <dgm:pt modelId="{CEA4C95A-A983-4113-9F0A-3E477FB49E31}" type="pres">
      <dgm:prSet presAssocID="{02DE5724-BB17-43C1-AB83-4A8E6EAC0CEB}" presName="rootConnector" presStyleLbl="node2" presStyleIdx="3" presStyleCnt="4"/>
      <dgm:spPr/>
    </dgm:pt>
    <dgm:pt modelId="{1CF7935C-3963-4EE1-B03F-C21EA460698B}" type="pres">
      <dgm:prSet presAssocID="{02DE5724-BB17-43C1-AB83-4A8E6EAC0CEB}" presName="hierChild4" presStyleCnt="0"/>
      <dgm:spPr/>
    </dgm:pt>
    <dgm:pt modelId="{5710D50A-34D2-4A8F-A237-3A603AF450A0}" type="pres">
      <dgm:prSet presAssocID="{02DE5724-BB17-43C1-AB83-4A8E6EAC0CEB}" presName="hierChild5" presStyleCnt="0"/>
      <dgm:spPr/>
    </dgm:pt>
    <dgm:pt modelId="{7436FD2B-CD48-4606-89AD-4851F8D4216E}" type="pres">
      <dgm:prSet presAssocID="{A7B1949D-F41A-4DAC-AE94-4C4CBBBE7CC9}" presName="hierChild3" presStyleCnt="0"/>
      <dgm:spPr/>
    </dgm:pt>
  </dgm:ptLst>
  <dgm:cxnLst>
    <dgm:cxn modelId="{738D9F02-B5E6-44CB-B635-F4E9C6157320}" type="presOf" srcId="{02DE5724-BB17-43C1-AB83-4A8E6EAC0CEB}" destId="{CEA4C95A-A983-4113-9F0A-3E477FB49E31}" srcOrd="1" destOrd="0" presId="urn:microsoft.com/office/officeart/2005/8/layout/orgChart1"/>
    <dgm:cxn modelId="{FF467223-7516-4264-8569-BB5F25D1C4F4}" type="presOf" srcId="{8D8CC6B5-4584-4635-9D76-D1E2D3B71BB8}" destId="{CB85EF72-D422-4ED0-99E4-86A3A2537BC4}" srcOrd="0" destOrd="0" presId="urn:microsoft.com/office/officeart/2005/8/layout/orgChart1"/>
    <dgm:cxn modelId="{3CE1CA3B-EE41-4659-ACCB-317EA939DA55}" type="presOf" srcId="{4697A757-8957-44C1-ACBA-BBCD9F6CACC4}" destId="{CFD589DB-9810-472D-ADA9-FBC344A6FBC4}" srcOrd="0" destOrd="0" presId="urn:microsoft.com/office/officeart/2005/8/layout/orgChart1"/>
    <dgm:cxn modelId="{D1BA535E-761B-4C95-A7D9-1EED7D96E109}" type="presOf" srcId="{743EB342-F946-4567-B758-3098326924A3}" destId="{1AA3D939-9163-4987-839F-F60B602F9390}" srcOrd="1" destOrd="0" presId="urn:microsoft.com/office/officeart/2005/8/layout/orgChart1"/>
    <dgm:cxn modelId="{F1033944-E052-4F85-8E08-890AF6F7F1FC}" srcId="{4697A757-8957-44C1-ACBA-BBCD9F6CACC4}" destId="{A7B1949D-F41A-4DAC-AE94-4C4CBBBE7CC9}" srcOrd="0" destOrd="0" parTransId="{1FEE8451-00D6-4790-BBBD-EADA0C456623}" sibTransId="{6FFC8F50-9668-463B-91A7-9A3043BC187C}"/>
    <dgm:cxn modelId="{D44C9F70-771A-45D6-8F60-C61ECC3093D7}" type="presOf" srcId="{02DE5724-BB17-43C1-AB83-4A8E6EAC0CEB}" destId="{49461506-E807-41E4-84CF-2AA7CDBA4B56}" srcOrd="0" destOrd="0" presId="urn:microsoft.com/office/officeart/2005/8/layout/orgChart1"/>
    <dgm:cxn modelId="{83DBD97D-E13C-400C-AB93-2C36041B78E2}" type="presOf" srcId="{55C86926-B47D-4881-A22F-1B85819B3535}" destId="{BDC4AA62-DBD0-4194-B16E-1DB3DEFE640D}" srcOrd="0" destOrd="0" presId="urn:microsoft.com/office/officeart/2005/8/layout/orgChart1"/>
    <dgm:cxn modelId="{23BAAA8A-EACF-4258-8815-B757C8B4025E}" type="presOf" srcId="{960FDC0B-36EA-423D-8929-F2C83091EB3A}" destId="{03A819FF-ACCA-4252-8C01-E4E1D631B989}" srcOrd="0" destOrd="0" presId="urn:microsoft.com/office/officeart/2005/8/layout/orgChart1"/>
    <dgm:cxn modelId="{A2B11E8E-A13D-44DF-9D01-44B0192AE090}" type="presOf" srcId="{A7B1949D-F41A-4DAC-AE94-4C4CBBBE7CC9}" destId="{40126B06-F7C1-46E6-9C16-C7CE95FB8F59}" srcOrd="1" destOrd="0" presId="urn:microsoft.com/office/officeart/2005/8/layout/orgChart1"/>
    <dgm:cxn modelId="{F347A69B-6321-45D0-9B95-AEAD51941689}" type="presOf" srcId="{E6A3B352-0866-4A1B-8EE0-DCF2ADC2A63A}" destId="{55593F3B-1A60-4036-8B92-5065113EC502}" srcOrd="1" destOrd="0" presId="urn:microsoft.com/office/officeart/2005/8/layout/orgChart1"/>
    <dgm:cxn modelId="{97CA789D-45BE-494A-B095-D7A016717FDD}" type="presOf" srcId="{E6A3B352-0866-4A1B-8EE0-DCF2ADC2A63A}" destId="{275969BE-B0E4-42B2-BFB9-660B6BCD8541}" srcOrd="0" destOrd="0" presId="urn:microsoft.com/office/officeart/2005/8/layout/orgChart1"/>
    <dgm:cxn modelId="{71CFA4A1-E04B-4F71-9F0D-564D44AEE022}" type="presOf" srcId="{A7B1949D-F41A-4DAC-AE94-4C4CBBBE7CC9}" destId="{B141B205-0EAD-4A23-B94D-0ABFB3F4D1B7}" srcOrd="0" destOrd="0" presId="urn:microsoft.com/office/officeart/2005/8/layout/orgChart1"/>
    <dgm:cxn modelId="{693788A4-F045-4575-B56F-C51ADCD24428}" type="presOf" srcId="{8D8CC6B5-4584-4635-9D76-D1E2D3B71BB8}" destId="{B4871477-B41F-4BEC-A8F2-3E583326295F}" srcOrd="1" destOrd="0" presId="urn:microsoft.com/office/officeart/2005/8/layout/orgChart1"/>
    <dgm:cxn modelId="{28A241A8-54DF-4908-A23A-2E50F33CE253}" type="presOf" srcId="{743EB342-F946-4567-B758-3098326924A3}" destId="{10C5C8E0-0CE5-4164-BFAE-A4DAFD76C31B}" srcOrd="0" destOrd="0" presId="urn:microsoft.com/office/officeart/2005/8/layout/orgChart1"/>
    <dgm:cxn modelId="{D26F64AB-B6F1-4EC2-91DF-6058AC434DD3}" srcId="{A7B1949D-F41A-4DAC-AE94-4C4CBBBE7CC9}" destId="{E6A3B352-0866-4A1B-8EE0-DCF2ADC2A63A}" srcOrd="2" destOrd="0" parTransId="{ACF60C58-43F0-4C32-A61F-90FB1233AF11}" sibTransId="{CCFFCDCA-EE2A-4901-A47D-B92A7A64CCE2}"/>
    <dgm:cxn modelId="{AE176AAF-CF16-40A4-8D50-B90282FF71E7}" type="presOf" srcId="{ACF60C58-43F0-4C32-A61F-90FB1233AF11}" destId="{67657794-2C27-4AA0-976F-808DA2A9D307}" srcOrd="0" destOrd="0" presId="urn:microsoft.com/office/officeart/2005/8/layout/orgChart1"/>
    <dgm:cxn modelId="{EFEA69CD-7F84-4813-A9D4-A3896178F1D6}" srcId="{A7B1949D-F41A-4DAC-AE94-4C4CBBBE7CC9}" destId="{02DE5724-BB17-43C1-AB83-4A8E6EAC0CEB}" srcOrd="3" destOrd="0" parTransId="{450092DF-998F-422E-A13B-E454A12688E0}" sibTransId="{984AACB9-F8BE-4DD6-8BF9-7FD074F7A5AC}"/>
    <dgm:cxn modelId="{D4B3ADD0-D74B-42C9-AEF2-4B8FD1F681E6}" type="presOf" srcId="{450092DF-998F-422E-A13B-E454A12688E0}" destId="{4B26DAA5-35A8-4E4A-820A-BB46C31DF798}" srcOrd="0" destOrd="0" presId="urn:microsoft.com/office/officeart/2005/8/layout/orgChart1"/>
    <dgm:cxn modelId="{D39809DC-A182-45E3-84D9-1D79A61938F8}" srcId="{A7B1949D-F41A-4DAC-AE94-4C4CBBBE7CC9}" destId="{8D8CC6B5-4584-4635-9D76-D1E2D3B71BB8}" srcOrd="1" destOrd="0" parTransId="{55C86926-B47D-4881-A22F-1B85819B3535}" sibTransId="{D75C6BAC-8C3C-4F90-B918-34E627E682FE}"/>
    <dgm:cxn modelId="{0B24F9DC-CCC2-46CD-82B1-20F4778575AD}" srcId="{A7B1949D-F41A-4DAC-AE94-4C4CBBBE7CC9}" destId="{743EB342-F946-4567-B758-3098326924A3}" srcOrd="0" destOrd="0" parTransId="{960FDC0B-36EA-423D-8929-F2C83091EB3A}" sibTransId="{89220844-FF9A-48C1-B211-706869383ECD}"/>
    <dgm:cxn modelId="{61E13057-93C0-4A4D-BE64-2FCB6915D9E4}" type="presParOf" srcId="{CFD589DB-9810-472D-ADA9-FBC344A6FBC4}" destId="{9FCB9368-99EA-42A6-A440-87D80FE67E8B}" srcOrd="0" destOrd="0" presId="urn:microsoft.com/office/officeart/2005/8/layout/orgChart1"/>
    <dgm:cxn modelId="{DE0C3B7B-6359-4A9C-8E49-B86E0B872647}" type="presParOf" srcId="{9FCB9368-99EA-42A6-A440-87D80FE67E8B}" destId="{CEE643FF-A513-4DE4-BE36-C7362C2614D3}" srcOrd="0" destOrd="0" presId="urn:microsoft.com/office/officeart/2005/8/layout/orgChart1"/>
    <dgm:cxn modelId="{5B2B81C4-22AF-41F9-A948-42AD1923A88B}" type="presParOf" srcId="{CEE643FF-A513-4DE4-BE36-C7362C2614D3}" destId="{B141B205-0EAD-4A23-B94D-0ABFB3F4D1B7}" srcOrd="0" destOrd="0" presId="urn:microsoft.com/office/officeart/2005/8/layout/orgChart1"/>
    <dgm:cxn modelId="{DF75F894-2712-4876-BECB-F27FA336B335}" type="presParOf" srcId="{CEE643FF-A513-4DE4-BE36-C7362C2614D3}" destId="{40126B06-F7C1-46E6-9C16-C7CE95FB8F59}" srcOrd="1" destOrd="0" presId="urn:microsoft.com/office/officeart/2005/8/layout/orgChart1"/>
    <dgm:cxn modelId="{5D1C632F-7A08-45F1-96C6-67E4CAF255DD}" type="presParOf" srcId="{9FCB9368-99EA-42A6-A440-87D80FE67E8B}" destId="{F2BA242E-04F8-489F-8DE1-8896DEA9AAAE}" srcOrd="1" destOrd="0" presId="urn:microsoft.com/office/officeart/2005/8/layout/orgChart1"/>
    <dgm:cxn modelId="{DEFECACD-3154-4E38-BB67-C2FF1AEBFB34}" type="presParOf" srcId="{F2BA242E-04F8-489F-8DE1-8896DEA9AAAE}" destId="{03A819FF-ACCA-4252-8C01-E4E1D631B989}" srcOrd="0" destOrd="0" presId="urn:microsoft.com/office/officeart/2005/8/layout/orgChart1"/>
    <dgm:cxn modelId="{5CCF9ED0-3095-4033-8359-5C8DC44E66E5}" type="presParOf" srcId="{F2BA242E-04F8-489F-8DE1-8896DEA9AAAE}" destId="{84A6E103-CCB6-46D5-B560-8457FB2E99A1}" srcOrd="1" destOrd="0" presId="urn:microsoft.com/office/officeart/2005/8/layout/orgChart1"/>
    <dgm:cxn modelId="{B501ACE2-A614-4821-887C-604F3A851B6C}" type="presParOf" srcId="{84A6E103-CCB6-46D5-B560-8457FB2E99A1}" destId="{902EB813-B2A6-4904-8887-43093981A09E}" srcOrd="0" destOrd="0" presId="urn:microsoft.com/office/officeart/2005/8/layout/orgChart1"/>
    <dgm:cxn modelId="{429E9857-28B6-4000-9FCA-CEAB1A15DD1C}" type="presParOf" srcId="{902EB813-B2A6-4904-8887-43093981A09E}" destId="{10C5C8E0-0CE5-4164-BFAE-A4DAFD76C31B}" srcOrd="0" destOrd="0" presId="urn:microsoft.com/office/officeart/2005/8/layout/orgChart1"/>
    <dgm:cxn modelId="{844CEABA-53C2-4F8C-8055-9E947076DC2D}" type="presParOf" srcId="{902EB813-B2A6-4904-8887-43093981A09E}" destId="{1AA3D939-9163-4987-839F-F60B602F9390}" srcOrd="1" destOrd="0" presId="urn:microsoft.com/office/officeart/2005/8/layout/orgChart1"/>
    <dgm:cxn modelId="{62FB57CD-276E-4EAA-8075-65033C2E8A90}" type="presParOf" srcId="{84A6E103-CCB6-46D5-B560-8457FB2E99A1}" destId="{9E72C021-3F2C-4C8F-A56B-7AC93660899F}" srcOrd="1" destOrd="0" presId="urn:microsoft.com/office/officeart/2005/8/layout/orgChart1"/>
    <dgm:cxn modelId="{CA903D0E-2C72-498A-A9C6-B1638EEA90CC}" type="presParOf" srcId="{84A6E103-CCB6-46D5-B560-8457FB2E99A1}" destId="{BB58AB7E-A54B-418C-8AA4-2C92E7484FF2}" srcOrd="2" destOrd="0" presId="urn:microsoft.com/office/officeart/2005/8/layout/orgChart1"/>
    <dgm:cxn modelId="{FAB5650D-04BB-44FB-9715-496367F6F386}" type="presParOf" srcId="{F2BA242E-04F8-489F-8DE1-8896DEA9AAAE}" destId="{BDC4AA62-DBD0-4194-B16E-1DB3DEFE640D}" srcOrd="2" destOrd="0" presId="urn:microsoft.com/office/officeart/2005/8/layout/orgChart1"/>
    <dgm:cxn modelId="{04B17C8E-16F2-4809-B9E8-CDD64708624C}" type="presParOf" srcId="{F2BA242E-04F8-489F-8DE1-8896DEA9AAAE}" destId="{7AB471CC-C32C-475B-A04D-3FC05C6826FE}" srcOrd="3" destOrd="0" presId="urn:microsoft.com/office/officeart/2005/8/layout/orgChart1"/>
    <dgm:cxn modelId="{348F5754-4317-49D0-B305-05782F85C618}" type="presParOf" srcId="{7AB471CC-C32C-475B-A04D-3FC05C6826FE}" destId="{9DBF0FEB-00D2-4394-B50D-BFF991BAEB44}" srcOrd="0" destOrd="0" presId="urn:microsoft.com/office/officeart/2005/8/layout/orgChart1"/>
    <dgm:cxn modelId="{A7FC28B3-02A8-44FA-9AB6-C9DCC59C8D8A}" type="presParOf" srcId="{9DBF0FEB-00D2-4394-B50D-BFF991BAEB44}" destId="{CB85EF72-D422-4ED0-99E4-86A3A2537BC4}" srcOrd="0" destOrd="0" presId="urn:microsoft.com/office/officeart/2005/8/layout/orgChart1"/>
    <dgm:cxn modelId="{530C9ACD-F5B9-4B50-8267-DC8EE25842FA}" type="presParOf" srcId="{9DBF0FEB-00D2-4394-B50D-BFF991BAEB44}" destId="{B4871477-B41F-4BEC-A8F2-3E583326295F}" srcOrd="1" destOrd="0" presId="urn:microsoft.com/office/officeart/2005/8/layout/orgChart1"/>
    <dgm:cxn modelId="{80AAAE1D-8D14-4501-90EB-B7C5CC45D59D}" type="presParOf" srcId="{7AB471CC-C32C-475B-A04D-3FC05C6826FE}" destId="{243CF46D-117E-4AAB-8501-E1DF2717EA6B}" srcOrd="1" destOrd="0" presId="urn:microsoft.com/office/officeart/2005/8/layout/orgChart1"/>
    <dgm:cxn modelId="{B605783A-219D-49AD-BAB5-8951A8EBACB7}" type="presParOf" srcId="{7AB471CC-C32C-475B-A04D-3FC05C6826FE}" destId="{9B8C3F01-9095-4A3D-A310-6A6C786F62F2}" srcOrd="2" destOrd="0" presId="urn:microsoft.com/office/officeart/2005/8/layout/orgChart1"/>
    <dgm:cxn modelId="{4382D34D-4D2C-419B-A1A9-4B69BB803494}" type="presParOf" srcId="{F2BA242E-04F8-489F-8DE1-8896DEA9AAAE}" destId="{67657794-2C27-4AA0-976F-808DA2A9D307}" srcOrd="4" destOrd="0" presId="urn:microsoft.com/office/officeart/2005/8/layout/orgChart1"/>
    <dgm:cxn modelId="{9BFDA076-87AD-4826-9B77-CCAB5D7DBAF0}" type="presParOf" srcId="{F2BA242E-04F8-489F-8DE1-8896DEA9AAAE}" destId="{CBD630A6-A847-426C-B19D-E23D7408356C}" srcOrd="5" destOrd="0" presId="urn:microsoft.com/office/officeart/2005/8/layout/orgChart1"/>
    <dgm:cxn modelId="{E67E1397-9A2C-44C3-88D8-18A9E3B9B20A}" type="presParOf" srcId="{CBD630A6-A847-426C-B19D-E23D7408356C}" destId="{0E16F84D-4632-4872-947B-0C785B68B265}" srcOrd="0" destOrd="0" presId="urn:microsoft.com/office/officeart/2005/8/layout/orgChart1"/>
    <dgm:cxn modelId="{AB64E5DA-32B8-4100-8DCB-930E9070D0D4}" type="presParOf" srcId="{0E16F84D-4632-4872-947B-0C785B68B265}" destId="{275969BE-B0E4-42B2-BFB9-660B6BCD8541}" srcOrd="0" destOrd="0" presId="urn:microsoft.com/office/officeart/2005/8/layout/orgChart1"/>
    <dgm:cxn modelId="{65A36929-85B6-47DA-B4E8-C131337C4C92}" type="presParOf" srcId="{0E16F84D-4632-4872-947B-0C785B68B265}" destId="{55593F3B-1A60-4036-8B92-5065113EC502}" srcOrd="1" destOrd="0" presId="urn:microsoft.com/office/officeart/2005/8/layout/orgChart1"/>
    <dgm:cxn modelId="{0C25469B-BAB3-4785-825D-C7CBDDCAED65}" type="presParOf" srcId="{CBD630A6-A847-426C-B19D-E23D7408356C}" destId="{7C591E2B-A083-4C33-9D5C-DFCDEBF474F6}" srcOrd="1" destOrd="0" presId="urn:microsoft.com/office/officeart/2005/8/layout/orgChart1"/>
    <dgm:cxn modelId="{6FA18A6E-2C13-4BF8-8C68-FBC750208BDD}" type="presParOf" srcId="{CBD630A6-A847-426C-B19D-E23D7408356C}" destId="{E92A6346-3EA5-46C5-A229-83C0DB939647}" srcOrd="2" destOrd="0" presId="urn:microsoft.com/office/officeart/2005/8/layout/orgChart1"/>
    <dgm:cxn modelId="{53A70119-E837-45A5-A003-A8E644531387}" type="presParOf" srcId="{F2BA242E-04F8-489F-8DE1-8896DEA9AAAE}" destId="{4B26DAA5-35A8-4E4A-820A-BB46C31DF798}" srcOrd="6" destOrd="0" presId="urn:microsoft.com/office/officeart/2005/8/layout/orgChart1"/>
    <dgm:cxn modelId="{4AAD790B-F99D-4870-9681-D1DE60D8B7D2}" type="presParOf" srcId="{F2BA242E-04F8-489F-8DE1-8896DEA9AAAE}" destId="{C5772B86-181D-4CEB-A06A-341A87CB8678}" srcOrd="7" destOrd="0" presId="urn:microsoft.com/office/officeart/2005/8/layout/orgChart1"/>
    <dgm:cxn modelId="{7E0A86CD-CB04-463B-A861-0101636C0FC0}" type="presParOf" srcId="{C5772B86-181D-4CEB-A06A-341A87CB8678}" destId="{339B6458-8F24-4621-A29D-92E815EEC52E}" srcOrd="0" destOrd="0" presId="urn:microsoft.com/office/officeart/2005/8/layout/orgChart1"/>
    <dgm:cxn modelId="{054A6E4F-9DDC-4EE8-A8D0-E9A22765D72F}" type="presParOf" srcId="{339B6458-8F24-4621-A29D-92E815EEC52E}" destId="{49461506-E807-41E4-84CF-2AA7CDBA4B56}" srcOrd="0" destOrd="0" presId="urn:microsoft.com/office/officeart/2005/8/layout/orgChart1"/>
    <dgm:cxn modelId="{9F3EB51D-6C7E-4887-AAB6-0FA8274BBF95}" type="presParOf" srcId="{339B6458-8F24-4621-A29D-92E815EEC52E}" destId="{CEA4C95A-A983-4113-9F0A-3E477FB49E31}" srcOrd="1" destOrd="0" presId="urn:microsoft.com/office/officeart/2005/8/layout/orgChart1"/>
    <dgm:cxn modelId="{BC264D59-E0BB-4F6A-9EE7-F46A4649837F}" type="presParOf" srcId="{C5772B86-181D-4CEB-A06A-341A87CB8678}" destId="{1CF7935C-3963-4EE1-B03F-C21EA460698B}" srcOrd="1" destOrd="0" presId="urn:microsoft.com/office/officeart/2005/8/layout/orgChart1"/>
    <dgm:cxn modelId="{67E2E4E9-FC94-4101-80D9-6814FBEF05A2}" type="presParOf" srcId="{C5772B86-181D-4CEB-A06A-341A87CB8678}" destId="{5710D50A-34D2-4A8F-A237-3A603AF450A0}" srcOrd="2" destOrd="0" presId="urn:microsoft.com/office/officeart/2005/8/layout/orgChart1"/>
    <dgm:cxn modelId="{13D85225-713E-4058-9792-F95D0C072C94}" type="presParOf" srcId="{9FCB9368-99EA-42A6-A440-87D80FE67E8B}" destId="{7436FD2B-CD48-4606-89AD-4851F8D421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97A757-8957-44C1-ACBA-BBCD9F6CAC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7B1949D-F41A-4DAC-AE94-4C4CBBBE7CC9}">
      <dgm:prSet phldrT="[Text]" phldr="0"/>
      <dgm:spPr/>
      <dgm:t>
        <a:bodyPr/>
        <a:lstStyle/>
        <a:p>
          <a:r>
            <a:rPr lang="bg-BG" dirty="0"/>
            <a:t>Политическа свобода</a:t>
          </a:r>
          <a:endParaRPr lang="en-US" dirty="0"/>
        </a:p>
      </dgm:t>
    </dgm:pt>
    <dgm:pt modelId="{1FEE8451-00D6-4790-BBBD-EADA0C456623}" type="parTrans" cxnId="{F1033944-E052-4F85-8E08-890AF6F7F1FC}">
      <dgm:prSet/>
      <dgm:spPr/>
      <dgm:t>
        <a:bodyPr/>
        <a:lstStyle/>
        <a:p>
          <a:endParaRPr lang="en-US"/>
        </a:p>
      </dgm:t>
    </dgm:pt>
    <dgm:pt modelId="{6FFC8F50-9668-463B-91A7-9A3043BC187C}" type="sibTrans" cxnId="{F1033944-E052-4F85-8E08-890AF6F7F1FC}">
      <dgm:prSet/>
      <dgm:spPr/>
      <dgm:t>
        <a:bodyPr/>
        <a:lstStyle/>
        <a:p>
          <a:endParaRPr lang="en-US"/>
        </a:p>
      </dgm:t>
    </dgm:pt>
    <dgm:pt modelId="{743EB342-F946-4567-B758-3098326924A3}">
      <dgm:prSet phldrT="[Text]" phldr="0"/>
      <dgm:spPr/>
      <dgm:t>
        <a:bodyPr/>
        <a:lstStyle/>
        <a:p>
          <a:r>
            <a:rPr lang="bg-BG" dirty="0"/>
            <a:t>Критично мислене</a:t>
          </a:r>
          <a:endParaRPr lang="en-US" dirty="0"/>
        </a:p>
      </dgm:t>
    </dgm:pt>
    <dgm:pt modelId="{960FDC0B-36EA-423D-8929-F2C83091EB3A}" type="parTrans" cxnId="{0B24F9DC-CCC2-46CD-82B1-20F4778575AD}">
      <dgm:prSet/>
      <dgm:spPr/>
      <dgm:t>
        <a:bodyPr/>
        <a:lstStyle/>
        <a:p>
          <a:endParaRPr lang="en-US"/>
        </a:p>
      </dgm:t>
    </dgm:pt>
    <dgm:pt modelId="{89220844-FF9A-48C1-B211-706869383ECD}" type="sibTrans" cxnId="{0B24F9DC-CCC2-46CD-82B1-20F4778575AD}">
      <dgm:prSet/>
      <dgm:spPr/>
      <dgm:t>
        <a:bodyPr/>
        <a:lstStyle/>
        <a:p>
          <a:endParaRPr lang="en-US"/>
        </a:p>
      </dgm:t>
    </dgm:pt>
    <dgm:pt modelId="{8D8CC6B5-4584-4635-9D76-D1E2D3B71BB8}">
      <dgm:prSet phldrT="[Text]" phldr="0"/>
      <dgm:spPr/>
      <dgm:t>
        <a:bodyPr/>
        <a:lstStyle/>
        <a:p>
          <a:r>
            <a:rPr lang="bg-BG" dirty="0"/>
            <a:t>Гражданско образование</a:t>
          </a:r>
          <a:endParaRPr lang="en-US" dirty="0"/>
        </a:p>
      </dgm:t>
    </dgm:pt>
    <dgm:pt modelId="{55C86926-B47D-4881-A22F-1B85819B3535}" type="parTrans" cxnId="{D39809DC-A182-45E3-84D9-1D79A61938F8}">
      <dgm:prSet/>
      <dgm:spPr/>
      <dgm:t>
        <a:bodyPr/>
        <a:lstStyle/>
        <a:p>
          <a:endParaRPr lang="en-US"/>
        </a:p>
      </dgm:t>
    </dgm:pt>
    <dgm:pt modelId="{D75C6BAC-8C3C-4F90-B918-34E627E682FE}" type="sibTrans" cxnId="{D39809DC-A182-45E3-84D9-1D79A61938F8}">
      <dgm:prSet/>
      <dgm:spPr/>
      <dgm:t>
        <a:bodyPr/>
        <a:lstStyle/>
        <a:p>
          <a:endParaRPr lang="en-US"/>
        </a:p>
      </dgm:t>
    </dgm:pt>
    <dgm:pt modelId="{E6A3B352-0866-4A1B-8EE0-DCF2ADC2A63A}">
      <dgm:prSet phldrT="[Text]" phldr="0"/>
      <dgm:spPr/>
      <dgm:t>
        <a:bodyPr/>
        <a:lstStyle/>
        <a:p>
          <a:r>
            <a:rPr lang="bg-BG" dirty="0"/>
            <a:t>Правна грамотност</a:t>
          </a:r>
          <a:endParaRPr lang="en-US" dirty="0"/>
        </a:p>
      </dgm:t>
    </dgm:pt>
    <dgm:pt modelId="{ACF60C58-43F0-4C32-A61F-90FB1233AF11}" type="parTrans" cxnId="{D26F64AB-B6F1-4EC2-91DF-6058AC434DD3}">
      <dgm:prSet/>
      <dgm:spPr/>
      <dgm:t>
        <a:bodyPr/>
        <a:lstStyle/>
        <a:p>
          <a:endParaRPr lang="en-US"/>
        </a:p>
      </dgm:t>
    </dgm:pt>
    <dgm:pt modelId="{CCFFCDCA-EE2A-4901-A47D-B92A7A64CCE2}" type="sibTrans" cxnId="{D26F64AB-B6F1-4EC2-91DF-6058AC434DD3}">
      <dgm:prSet/>
      <dgm:spPr/>
      <dgm:t>
        <a:bodyPr/>
        <a:lstStyle/>
        <a:p>
          <a:endParaRPr lang="en-US"/>
        </a:p>
      </dgm:t>
    </dgm:pt>
    <dgm:pt modelId="{10E64CF2-92B2-42CF-9C3C-FE722A506549}">
      <dgm:prSet phldrT="[Text]" phldr="0"/>
      <dgm:spPr/>
      <dgm:t>
        <a:bodyPr/>
        <a:lstStyle/>
        <a:p>
          <a:r>
            <a:rPr lang="bg-BG"/>
            <a:t>Функционална грамотност</a:t>
          </a:r>
          <a:endParaRPr lang="en-US" dirty="0"/>
        </a:p>
      </dgm:t>
    </dgm:pt>
    <dgm:pt modelId="{9346D41C-A212-49B3-A5EA-E8F6D541D0C8}" type="parTrans" cxnId="{9B86E91D-5902-4DAE-9D63-7B6DF8814E52}">
      <dgm:prSet/>
      <dgm:spPr/>
      <dgm:t>
        <a:bodyPr/>
        <a:lstStyle/>
        <a:p>
          <a:endParaRPr lang="en-US"/>
        </a:p>
      </dgm:t>
    </dgm:pt>
    <dgm:pt modelId="{49C35688-6383-451C-AFFE-A1CA8C6D42AF}" type="sibTrans" cxnId="{9B86E91D-5902-4DAE-9D63-7B6DF8814E52}">
      <dgm:prSet/>
      <dgm:spPr/>
      <dgm:t>
        <a:bodyPr/>
        <a:lstStyle/>
        <a:p>
          <a:endParaRPr lang="en-US"/>
        </a:p>
      </dgm:t>
    </dgm:pt>
    <dgm:pt modelId="{0BA2340D-FFBA-49C7-80CB-63133505E001}" type="pres">
      <dgm:prSet presAssocID="{4697A757-8957-44C1-ACBA-BBCD9F6CAC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9117E60-3614-4045-BE4D-CA6974E04532}" type="pres">
      <dgm:prSet presAssocID="{A7B1949D-F41A-4DAC-AE94-4C4CBBBE7CC9}" presName="hierRoot1" presStyleCnt="0">
        <dgm:presLayoutVars>
          <dgm:hierBranch val="init"/>
        </dgm:presLayoutVars>
      </dgm:prSet>
      <dgm:spPr/>
    </dgm:pt>
    <dgm:pt modelId="{3A68EB80-33E3-4043-AF39-AA84035AE0BE}" type="pres">
      <dgm:prSet presAssocID="{A7B1949D-F41A-4DAC-AE94-4C4CBBBE7CC9}" presName="rootComposite1" presStyleCnt="0"/>
      <dgm:spPr/>
    </dgm:pt>
    <dgm:pt modelId="{731C013E-D635-497C-B63C-EB4D5864961E}" type="pres">
      <dgm:prSet presAssocID="{A7B1949D-F41A-4DAC-AE94-4C4CBBBE7CC9}" presName="rootText1" presStyleLbl="node0" presStyleIdx="0" presStyleCnt="1">
        <dgm:presLayoutVars>
          <dgm:chPref val="3"/>
        </dgm:presLayoutVars>
      </dgm:prSet>
      <dgm:spPr/>
    </dgm:pt>
    <dgm:pt modelId="{80C700C1-BC7E-49D4-9B54-42048AE10E5A}" type="pres">
      <dgm:prSet presAssocID="{A7B1949D-F41A-4DAC-AE94-4C4CBBBE7CC9}" presName="rootConnector1" presStyleLbl="node1" presStyleIdx="0" presStyleCnt="0"/>
      <dgm:spPr/>
    </dgm:pt>
    <dgm:pt modelId="{EB6AEBC4-5EC2-4668-94E6-031768FC8797}" type="pres">
      <dgm:prSet presAssocID="{A7B1949D-F41A-4DAC-AE94-4C4CBBBE7CC9}" presName="hierChild2" presStyleCnt="0"/>
      <dgm:spPr/>
    </dgm:pt>
    <dgm:pt modelId="{D7E0C52E-BCB1-4958-9B89-63D557EFC440}" type="pres">
      <dgm:prSet presAssocID="{960FDC0B-36EA-423D-8929-F2C83091EB3A}" presName="Name37" presStyleLbl="parChTrans1D2" presStyleIdx="0" presStyleCnt="4"/>
      <dgm:spPr/>
    </dgm:pt>
    <dgm:pt modelId="{99EC4CF6-840F-4145-85D0-B0084BFB9C41}" type="pres">
      <dgm:prSet presAssocID="{743EB342-F946-4567-B758-3098326924A3}" presName="hierRoot2" presStyleCnt="0">
        <dgm:presLayoutVars>
          <dgm:hierBranch val="init"/>
        </dgm:presLayoutVars>
      </dgm:prSet>
      <dgm:spPr/>
    </dgm:pt>
    <dgm:pt modelId="{5842940D-7B75-486A-8C7D-D7F2FAD25637}" type="pres">
      <dgm:prSet presAssocID="{743EB342-F946-4567-B758-3098326924A3}" presName="rootComposite" presStyleCnt="0"/>
      <dgm:spPr/>
    </dgm:pt>
    <dgm:pt modelId="{82B199D9-D5E0-435A-9F25-28A772E5CBCE}" type="pres">
      <dgm:prSet presAssocID="{743EB342-F946-4567-B758-3098326924A3}" presName="rootText" presStyleLbl="node2" presStyleIdx="0" presStyleCnt="4">
        <dgm:presLayoutVars>
          <dgm:chPref val="3"/>
        </dgm:presLayoutVars>
      </dgm:prSet>
      <dgm:spPr/>
    </dgm:pt>
    <dgm:pt modelId="{E6ED5E47-9B37-4B86-83E4-0D5E5155C0F7}" type="pres">
      <dgm:prSet presAssocID="{743EB342-F946-4567-B758-3098326924A3}" presName="rootConnector" presStyleLbl="node2" presStyleIdx="0" presStyleCnt="4"/>
      <dgm:spPr/>
    </dgm:pt>
    <dgm:pt modelId="{EF436BEF-E14B-4E21-9A4C-FA8B8623B2BE}" type="pres">
      <dgm:prSet presAssocID="{743EB342-F946-4567-B758-3098326924A3}" presName="hierChild4" presStyleCnt="0"/>
      <dgm:spPr/>
    </dgm:pt>
    <dgm:pt modelId="{852FB725-8E61-4A11-931E-E9948EAA1147}" type="pres">
      <dgm:prSet presAssocID="{743EB342-F946-4567-B758-3098326924A3}" presName="hierChild5" presStyleCnt="0"/>
      <dgm:spPr/>
    </dgm:pt>
    <dgm:pt modelId="{BD898D42-61A8-4DDB-907F-43BBFCF9A268}" type="pres">
      <dgm:prSet presAssocID="{55C86926-B47D-4881-A22F-1B85819B3535}" presName="Name37" presStyleLbl="parChTrans1D2" presStyleIdx="1" presStyleCnt="4"/>
      <dgm:spPr/>
    </dgm:pt>
    <dgm:pt modelId="{8296871B-12E3-44A4-86E2-1DE0D273DAB6}" type="pres">
      <dgm:prSet presAssocID="{8D8CC6B5-4584-4635-9D76-D1E2D3B71BB8}" presName="hierRoot2" presStyleCnt="0">
        <dgm:presLayoutVars>
          <dgm:hierBranch val="init"/>
        </dgm:presLayoutVars>
      </dgm:prSet>
      <dgm:spPr/>
    </dgm:pt>
    <dgm:pt modelId="{E059F176-615E-4769-B734-19873F05558A}" type="pres">
      <dgm:prSet presAssocID="{8D8CC6B5-4584-4635-9D76-D1E2D3B71BB8}" presName="rootComposite" presStyleCnt="0"/>
      <dgm:spPr/>
    </dgm:pt>
    <dgm:pt modelId="{EA9DEE36-ACB6-4C74-83F3-7B2F58EE7BBE}" type="pres">
      <dgm:prSet presAssocID="{8D8CC6B5-4584-4635-9D76-D1E2D3B71BB8}" presName="rootText" presStyleLbl="node2" presStyleIdx="1" presStyleCnt="4">
        <dgm:presLayoutVars>
          <dgm:chPref val="3"/>
        </dgm:presLayoutVars>
      </dgm:prSet>
      <dgm:spPr/>
    </dgm:pt>
    <dgm:pt modelId="{BC05B598-38C2-4739-B24A-1FE036FEFBF9}" type="pres">
      <dgm:prSet presAssocID="{8D8CC6B5-4584-4635-9D76-D1E2D3B71BB8}" presName="rootConnector" presStyleLbl="node2" presStyleIdx="1" presStyleCnt="4"/>
      <dgm:spPr/>
    </dgm:pt>
    <dgm:pt modelId="{CB889E3D-E1EC-4AF1-BCD3-6D7105892196}" type="pres">
      <dgm:prSet presAssocID="{8D8CC6B5-4584-4635-9D76-D1E2D3B71BB8}" presName="hierChild4" presStyleCnt="0"/>
      <dgm:spPr/>
    </dgm:pt>
    <dgm:pt modelId="{F9AB88BE-DF7D-4EE1-B94F-8ED898E0E50E}" type="pres">
      <dgm:prSet presAssocID="{8D8CC6B5-4584-4635-9D76-D1E2D3B71BB8}" presName="hierChild5" presStyleCnt="0"/>
      <dgm:spPr/>
    </dgm:pt>
    <dgm:pt modelId="{12E6F0C7-F29C-4D6C-8B2C-8C33AB03A2D8}" type="pres">
      <dgm:prSet presAssocID="{ACF60C58-43F0-4C32-A61F-90FB1233AF11}" presName="Name37" presStyleLbl="parChTrans1D2" presStyleIdx="2" presStyleCnt="4"/>
      <dgm:spPr/>
    </dgm:pt>
    <dgm:pt modelId="{570D0A69-FC4F-4877-841D-AEE88ADCC116}" type="pres">
      <dgm:prSet presAssocID="{E6A3B352-0866-4A1B-8EE0-DCF2ADC2A63A}" presName="hierRoot2" presStyleCnt="0">
        <dgm:presLayoutVars>
          <dgm:hierBranch val="init"/>
        </dgm:presLayoutVars>
      </dgm:prSet>
      <dgm:spPr/>
    </dgm:pt>
    <dgm:pt modelId="{AA9B0278-D4FE-439D-8E78-B5E3723804A3}" type="pres">
      <dgm:prSet presAssocID="{E6A3B352-0866-4A1B-8EE0-DCF2ADC2A63A}" presName="rootComposite" presStyleCnt="0"/>
      <dgm:spPr/>
    </dgm:pt>
    <dgm:pt modelId="{09B15CFD-4EB7-4066-BD1F-367C40089DD5}" type="pres">
      <dgm:prSet presAssocID="{E6A3B352-0866-4A1B-8EE0-DCF2ADC2A63A}" presName="rootText" presStyleLbl="node2" presStyleIdx="2" presStyleCnt="4">
        <dgm:presLayoutVars>
          <dgm:chPref val="3"/>
        </dgm:presLayoutVars>
      </dgm:prSet>
      <dgm:spPr/>
    </dgm:pt>
    <dgm:pt modelId="{6F2E481F-2E39-4008-B5CF-4D6F078FCDAF}" type="pres">
      <dgm:prSet presAssocID="{E6A3B352-0866-4A1B-8EE0-DCF2ADC2A63A}" presName="rootConnector" presStyleLbl="node2" presStyleIdx="2" presStyleCnt="4"/>
      <dgm:spPr/>
    </dgm:pt>
    <dgm:pt modelId="{9FFA3227-AFBE-4F0B-966E-312EA9668BB0}" type="pres">
      <dgm:prSet presAssocID="{E6A3B352-0866-4A1B-8EE0-DCF2ADC2A63A}" presName="hierChild4" presStyleCnt="0"/>
      <dgm:spPr/>
    </dgm:pt>
    <dgm:pt modelId="{5434323D-CFEA-44EF-8220-B084F7A48588}" type="pres">
      <dgm:prSet presAssocID="{E6A3B352-0866-4A1B-8EE0-DCF2ADC2A63A}" presName="hierChild5" presStyleCnt="0"/>
      <dgm:spPr/>
    </dgm:pt>
    <dgm:pt modelId="{B171E8B7-7F27-448B-8C1D-F6B61E9EE38B}" type="pres">
      <dgm:prSet presAssocID="{9346D41C-A212-49B3-A5EA-E8F6D541D0C8}" presName="Name37" presStyleLbl="parChTrans1D2" presStyleIdx="3" presStyleCnt="4"/>
      <dgm:spPr/>
    </dgm:pt>
    <dgm:pt modelId="{6E759867-B4B8-45CB-92D8-BDB51E166E1A}" type="pres">
      <dgm:prSet presAssocID="{10E64CF2-92B2-42CF-9C3C-FE722A506549}" presName="hierRoot2" presStyleCnt="0">
        <dgm:presLayoutVars>
          <dgm:hierBranch val="init"/>
        </dgm:presLayoutVars>
      </dgm:prSet>
      <dgm:spPr/>
    </dgm:pt>
    <dgm:pt modelId="{7CF5D19F-69BA-4940-B893-24A2CACC02E9}" type="pres">
      <dgm:prSet presAssocID="{10E64CF2-92B2-42CF-9C3C-FE722A506549}" presName="rootComposite" presStyleCnt="0"/>
      <dgm:spPr/>
    </dgm:pt>
    <dgm:pt modelId="{9F113830-8791-4F4A-AA8E-890B647C3387}" type="pres">
      <dgm:prSet presAssocID="{10E64CF2-92B2-42CF-9C3C-FE722A506549}" presName="rootText" presStyleLbl="node2" presStyleIdx="3" presStyleCnt="4">
        <dgm:presLayoutVars>
          <dgm:chPref val="3"/>
        </dgm:presLayoutVars>
      </dgm:prSet>
      <dgm:spPr/>
    </dgm:pt>
    <dgm:pt modelId="{B67C3F3B-2B95-48A4-A4A7-F8401109CE94}" type="pres">
      <dgm:prSet presAssocID="{10E64CF2-92B2-42CF-9C3C-FE722A506549}" presName="rootConnector" presStyleLbl="node2" presStyleIdx="3" presStyleCnt="4"/>
      <dgm:spPr/>
    </dgm:pt>
    <dgm:pt modelId="{9FC1839F-DF2F-4470-8EF8-9DFCCC07D1E6}" type="pres">
      <dgm:prSet presAssocID="{10E64CF2-92B2-42CF-9C3C-FE722A506549}" presName="hierChild4" presStyleCnt="0"/>
      <dgm:spPr/>
    </dgm:pt>
    <dgm:pt modelId="{090D8EC4-EDBD-4A67-A05A-F54295B7A23B}" type="pres">
      <dgm:prSet presAssocID="{10E64CF2-92B2-42CF-9C3C-FE722A506549}" presName="hierChild5" presStyleCnt="0"/>
      <dgm:spPr/>
    </dgm:pt>
    <dgm:pt modelId="{A38A0E9B-9A61-43C6-A30E-47EE5809637D}" type="pres">
      <dgm:prSet presAssocID="{A7B1949D-F41A-4DAC-AE94-4C4CBBBE7CC9}" presName="hierChild3" presStyleCnt="0"/>
      <dgm:spPr/>
    </dgm:pt>
  </dgm:ptLst>
  <dgm:cxnLst>
    <dgm:cxn modelId="{B687B901-AFD4-4A9A-8DB1-9B8AE67D2390}" type="presOf" srcId="{8D8CC6B5-4584-4635-9D76-D1E2D3B71BB8}" destId="{BC05B598-38C2-4739-B24A-1FE036FEFBF9}" srcOrd="1" destOrd="0" presId="urn:microsoft.com/office/officeart/2005/8/layout/orgChart1"/>
    <dgm:cxn modelId="{31FAAA08-9986-4BEC-8E6B-65AD597912E4}" type="presOf" srcId="{A7B1949D-F41A-4DAC-AE94-4C4CBBBE7CC9}" destId="{731C013E-D635-497C-B63C-EB4D5864961E}" srcOrd="0" destOrd="0" presId="urn:microsoft.com/office/officeart/2005/8/layout/orgChart1"/>
    <dgm:cxn modelId="{9B86E91D-5902-4DAE-9D63-7B6DF8814E52}" srcId="{A7B1949D-F41A-4DAC-AE94-4C4CBBBE7CC9}" destId="{10E64CF2-92B2-42CF-9C3C-FE722A506549}" srcOrd="3" destOrd="0" parTransId="{9346D41C-A212-49B3-A5EA-E8F6D541D0C8}" sibTransId="{49C35688-6383-451C-AFFE-A1CA8C6D42AF}"/>
    <dgm:cxn modelId="{5F2BE825-2811-4D57-9F3A-1D09D5597D55}" type="presOf" srcId="{743EB342-F946-4567-B758-3098326924A3}" destId="{E6ED5E47-9B37-4B86-83E4-0D5E5155C0F7}" srcOrd="1" destOrd="0" presId="urn:microsoft.com/office/officeart/2005/8/layout/orgChart1"/>
    <dgm:cxn modelId="{797D1029-643C-43A7-A19C-7E3D1CE64272}" type="presOf" srcId="{8D8CC6B5-4584-4635-9D76-D1E2D3B71BB8}" destId="{EA9DEE36-ACB6-4C74-83F3-7B2F58EE7BBE}" srcOrd="0" destOrd="0" presId="urn:microsoft.com/office/officeart/2005/8/layout/orgChart1"/>
    <dgm:cxn modelId="{694BDE29-691E-4A25-A064-3214A7BC212A}" type="presOf" srcId="{E6A3B352-0866-4A1B-8EE0-DCF2ADC2A63A}" destId="{09B15CFD-4EB7-4066-BD1F-367C40089DD5}" srcOrd="0" destOrd="0" presId="urn:microsoft.com/office/officeart/2005/8/layout/orgChart1"/>
    <dgm:cxn modelId="{F1033944-E052-4F85-8E08-890AF6F7F1FC}" srcId="{4697A757-8957-44C1-ACBA-BBCD9F6CACC4}" destId="{A7B1949D-F41A-4DAC-AE94-4C4CBBBE7CC9}" srcOrd="0" destOrd="0" parTransId="{1FEE8451-00D6-4790-BBBD-EADA0C456623}" sibTransId="{6FFC8F50-9668-463B-91A7-9A3043BC187C}"/>
    <dgm:cxn modelId="{F2BB2480-4B33-40F7-AA29-74D48A3EEDE5}" type="presOf" srcId="{743EB342-F946-4567-B758-3098326924A3}" destId="{82B199D9-D5E0-435A-9F25-28A772E5CBCE}" srcOrd="0" destOrd="0" presId="urn:microsoft.com/office/officeart/2005/8/layout/orgChart1"/>
    <dgm:cxn modelId="{900F4B82-D949-4B02-84D1-C0633F983BC1}" type="presOf" srcId="{A7B1949D-F41A-4DAC-AE94-4C4CBBBE7CC9}" destId="{80C700C1-BC7E-49D4-9B54-42048AE10E5A}" srcOrd="1" destOrd="0" presId="urn:microsoft.com/office/officeart/2005/8/layout/orgChart1"/>
    <dgm:cxn modelId="{47B0A086-F922-4BF8-867D-13514629EF33}" type="presOf" srcId="{E6A3B352-0866-4A1B-8EE0-DCF2ADC2A63A}" destId="{6F2E481F-2E39-4008-B5CF-4D6F078FCDAF}" srcOrd="1" destOrd="0" presId="urn:microsoft.com/office/officeart/2005/8/layout/orgChart1"/>
    <dgm:cxn modelId="{5B01E591-CCB0-4AB0-B9CD-F39FF45357D4}" type="presOf" srcId="{4697A757-8957-44C1-ACBA-BBCD9F6CACC4}" destId="{0BA2340D-FFBA-49C7-80CB-63133505E001}" srcOrd="0" destOrd="0" presId="urn:microsoft.com/office/officeart/2005/8/layout/orgChart1"/>
    <dgm:cxn modelId="{D26F64AB-B6F1-4EC2-91DF-6058AC434DD3}" srcId="{A7B1949D-F41A-4DAC-AE94-4C4CBBBE7CC9}" destId="{E6A3B352-0866-4A1B-8EE0-DCF2ADC2A63A}" srcOrd="2" destOrd="0" parTransId="{ACF60C58-43F0-4C32-A61F-90FB1233AF11}" sibTransId="{CCFFCDCA-EE2A-4901-A47D-B92A7A64CCE2}"/>
    <dgm:cxn modelId="{3087D6CA-D086-46A6-B875-321E441D4CCF}" type="presOf" srcId="{10E64CF2-92B2-42CF-9C3C-FE722A506549}" destId="{B67C3F3B-2B95-48A4-A4A7-F8401109CE94}" srcOrd="1" destOrd="0" presId="urn:microsoft.com/office/officeart/2005/8/layout/orgChart1"/>
    <dgm:cxn modelId="{98DFE4CA-476B-4284-9819-0D1847B0152B}" type="presOf" srcId="{55C86926-B47D-4881-A22F-1B85819B3535}" destId="{BD898D42-61A8-4DDB-907F-43BBFCF9A268}" srcOrd="0" destOrd="0" presId="urn:microsoft.com/office/officeart/2005/8/layout/orgChart1"/>
    <dgm:cxn modelId="{D39809DC-A182-45E3-84D9-1D79A61938F8}" srcId="{A7B1949D-F41A-4DAC-AE94-4C4CBBBE7CC9}" destId="{8D8CC6B5-4584-4635-9D76-D1E2D3B71BB8}" srcOrd="1" destOrd="0" parTransId="{55C86926-B47D-4881-A22F-1B85819B3535}" sibTransId="{D75C6BAC-8C3C-4F90-B918-34E627E682FE}"/>
    <dgm:cxn modelId="{0B24F9DC-CCC2-46CD-82B1-20F4778575AD}" srcId="{A7B1949D-F41A-4DAC-AE94-4C4CBBBE7CC9}" destId="{743EB342-F946-4567-B758-3098326924A3}" srcOrd="0" destOrd="0" parTransId="{960FDC0B-36EA-423D-8929-F2C83091EB3A}" sibTransId="{89220844-FF9A-48C1-B211-706869383ECD}"/>
    <dgm:cxn modelId="{DC4CEEE5-F9D7-43A5-9E3F-1F494677E272}" type="presOf" srcId="{960FDC0B-36EA-423D-8929-F2C83091EB3A}" destId="{D7E0C52E-BCB1-4958-9B89-63D557EFC440}" srcOrd="0" destOrd="0" presId="urn:microsoft.com/office/officeart/2005/8/layout/orgChart1"/>
    <dgm:cxn modelId="{DC5CE2EB-32F3-4851-A733-FDE28320E0E7}" type="presOf" srcId="{9346D41C-A212-49B3-A5EA-E8F6D541D0C8}" destId="{B171E8B7-7F27-448B-8C1D-F6B61E9EE38B}" srcOrd="0" destOrd="0" presId="urn:microsoft.com/office/officeart/2005/8/layout/orgChart1"/>
    <dgm:cxn modelId="{86F0D5EC-D982-437E-9803-5C36CBCE3B78}" type="presOf" srcId="{10E64CF2-92B2-42CF-9C3C-FE722A506549}" destId="{9F113830-8791-4F4A-AA8E-890B647C3387}" srcOrd="0" destOrd="0" presId="urn:microsoft.com/office/officeart/2005/8/layout/orgChart1"/>
    <dgm:cxn modelId="{A2DAD4FE-4AFD-41CD-A99F-4A437369D04E}" type="presOf" srcId="{ACF60C58-43F0-4C32-A61F-90FB1233AF11}" destId="{12E6F0C7-F29C-4D6C-8B2C-8C33AB03A2D8}" srcOrd="0" destOrd="0" presId="urn:microsoft.com/office/officeart/2005/8/layout/orgChart1"/>
    <dgm:cxn modelId="{15B8BCBD-3F6C-4B7F-B0C4-4EE2078095EC}" type="presParOf" srcId="{0BA2340D-FFBA-49C7-80CB-63133505E001}" destId="{59117E60-3614-4045-BE4D-CA6974E04532}" srcOrd="0" destOrd="0" presId="urn:microsoft.com/office/officeart/2005/8/layout/orgChart1"/>
    <dgm:cxn modelId="{E1C86D9D-647B-4E26-A378-A7E845C98A15}" type="presParOf" srcId="{59117E60-3614-4045-BE4D-CA6974E04532}" destId="{3A68EB80-33E3-4043-AF39-AA84035AE0BE}" srcOrd="0" destOrd="0" presId="urn:microsoft.com/office/officeart/2005/8/layout/orgChart1"/>
    <dgm:cxn modelId="{DAF35E5C-4102-40A8-94B8-68762C84430A}" type="presParOf" srcId="{3A68EB80-33E3-4043-AF39-AA84035AE0BE}" destId="{731C013E-D635-497C-B63C-EB4D5864961E}" srcOrd="0" destOrd="0" presId="urn:microsoft.com/office/officeart/2005/8/layout/orgChart1"/>
    <dgm:cxn modelId="{8A437EFD-94E8-4AB4-9102-15523271EC58}" type="presParOf" srcId="{3A68EB80-33E3-4043-AF39-AA84035AE0BE}" destId="{80C700C1-BC7E-49D4-9B54-42048AE10E5A}" srcOrd="1" destOrd="0" presId="urn:microsoft.com/office/officeart/2005/8/layout/orgChart1"/>
    <dgm:cxn modelId="{33662339-C585-42C3-B653-735504DFB89D}" type="presParOf" srcId="{59117E60-3614-4045-BE4D-CA6974E04532}" destId="{EB6AEBC4-5EC2-4668-94E6-031768FC8797}" srcOrd="1" destOrd="0" presId="urn:microsoft.com/office/officeart/2005/8/layout/orgChart1"/>
    <dgm:cxn modelId="{BB419052-BCAC-4E73-81EB-73357E7E7BAF}" type="presParOf" srcId="{EB6AEBC4-5EC2-4668-94E6-031768FC8797}" destId="{D7E0C52E-BCB1-4958-9B89-63D557EFC440}" srcOrd="0" destOrd="0" presId="urn:microsoft.com/office/officeart/2005/8/layout/orgChart1"/>
    <dgm:cxn modelId="{84FD02DC-CB0C-4A4F-A4C3-550E69D662CF}" type="presParOf" srcId="{EB6AEBC4-5EC2-4668-94E6-031768FC8797}" destId="{99EC4CF6-840F-4145-85D0-B0084BFB9C41}" srcOrd="1" destOrd="0" presId="urn:microsoft.com/office/officeart/2005/8/layout/orgChart1"/>
    <dgm:cxn modelId="{A81B46A7-36B4-403B-88E1-9F2FF2502E9C}" type="presParOf" srcId="{99EC4CF6-840F-4145-85D0-B0084BFB9C41}" destId="{5842940D-7B75-486A-8C7D-D7F2FAD25637}" srcOrd="0" destOrd="0" presId="urn:microsoft.com/office/officeart/2005/8/layout/orgChart1"/>
    <dgm:cxn modelId="{0DAFD81F-7A33-44CF-B508-0E06830F648C}" type="presParOf" srcId="{5842940D-7B75-486A-8C7D-D7F2FAD25637}" destId="{82B199D9-D5E0-435A-9F25-28A772E5CBCE}" srcOrd="0" destOrd="0" presId="urn:microsoft.com/office/officeart/2005/8/layout/orgChart1"/>
    <dgm:cxn modelId="{232CD77D-40C7-451E-94F6-48AFC0A7A001}" type="presParOf" srcId="{5842940D-7B75-486A-8C7D-D7F2FAD25637}" destId="{E6ED5E47-9B37-4B86-83E4-0D5E5155C0F7}" srcOrd="1" destOrd="0" presId="urn:microsoft.com/office/officeart/2005/8/layout/orgChart1"/>
    <dgm:cxn modelId="{482E9D6C-8BDA-4D22-9D8F-375A5B72365B}" type="presParOf" srcId="{99EC4CF6-840F-4145-85D0-B0084BFB9C41}" destId="{EF436BEF-E14B-4E21-9A4C-FA8B8623B2BE}" srcOrd="1" destOrd="0" presId="urn:microsoft.com/office/officeart/2005/8/layout/orgChart1"/>
    <dgm:cxn modelId="{DC3023B8-B19E-477B-8F2E-48F779E24F06}" type="presParOf" srcId="{99EC4CF6-840F-4145-85D0-B0084BFB9C41}" destId="{852FB725-8E61-4A11-931E-E9948EAA1147}" srcOrd="2" destOrd="0" presId="urn:microsoft.com/office/officeart/2005/8/layout/orgChart1"/>
    <dgm:cxn modelId="{D8F489E7-9222-4700-AC81-4AB5EA9D1C33}" type="presParOf" srcId="{EB6AEBC4-5EC2-4668-94E6-031768FC8797}" destId="{BD898D42-61A8-4DDB-907F-43BBFCF9A268}" srcOrd="2" destOrd="0" presId="urn:microsoft.com/office/officeart/2005/8/layout/orgChart1"/>
    <dgm:cxn modelId="{B55053A9-B599-44EA-BFA0-76AE6352B283}" type="presParOf" srcId="{EB6AEBC4-5EC2-4668-94E6-031768FC8797}" destId="{8296871B-12E3-44A4-86E2-1DE0D273DAB6}" srcOrd="3" destOrd="0" presId="urn:microsoft.com/office/officeart/2005/8/layout/orgChart1"/>
    <dgm:cxn modelId="{7F6E18A7-FB80-4E6D-8F3C-CAC86F2C7E55}" type="presParOf" srcId="{8296871B-12E3-44A4-86E2-1DE0D273DAB6}" destId="{E059F176-615E-4769-B734-19873F05558A}" srcOrd="0" destOrd="0" presId="urn:microsoft.com/office/officeart/2005/8/layout/orgChart1"/>
    <dgm:cxn modelId="{5841393B-54E2-4B02-A36D-134BCBF15C45}" type="presParOf" srcId="{E059F176-615E-4769-B734-19873F05558A}" destId="{EA9DEE36-ACB6-4C74-83F3-7B2F58EE7BBE}" srcOrd="0" destOrd="0" presId="urn:microsoft.com/office/officeart/2005/8/layout/orgChart1"/>
    <dgm:cxn modelId="{28FAD969-D399-476E-943F-C84495295AE7}" type="presParOf" srcId="{E059F176-615E-4769-B734-19873F05558A}" destId="{BC05B598-38C2-4739-B24A-1FE036FEFBF9}" srcOrd="1" destOrd="0" presId="urn:microsoft.com/office/officeart/2005/8/layout/orgChart1"/>
    <dgm:cxn modelId="{1043E6E7-C56A-40C6-90A7-BAE1D8ED9601}" type="presParOf" srcId="{8296871B-12E3-44A4-86E2-1DE0D273DAB6}" destId="{CB889E3D-E1EC-4AF1-BCD3-6D7105892196}" srcOrd="1" destOrd="0" presId="urn:microsoft.com/office/officeart/2005/8/layout/orgChart1"/>
    <dgm:cxn modelId="{390453BD-6689-4E78-89CF-48CBD2D719EC}" type="presParOf" srcId="{8296871B-12E3-44A4-86E2-1DE0D273DAB6}" destId="{F9AB88BE-DF7D-4EE1-B94F-8ED898E0E50E}" srcOrd="2" destOrd="0" presId="urn:microsoft.com/office/officeart/2005/8/layout/orgChart1"/>
    <dgm:cxn modelId="{3D105D6E-4FAD-477F-AEE7-E18DB60EEC2F}" type="presParOf" srcId="{EB6AEBC4-5EC2-4668-94E6-031768FC8797}" destId="{12E6F0C7-F29C-4D6C-8B2C-8C33AB03A2D8}" srcOrd="4" destOrd="0" presId="urn:microsoft.com/office/officeart/2005/8/layout/orgChart1"/>
    <dgm:cxn modelId="{70DE20FE-AEDF-49CE-8FD4-AF0D8DEB5F07}" type="presParOf" srcId="{EB6AEBC4-5EC2-4668-94E6-031768FC8797}" destId="{570D0A69-FC4F-4877-841D-AEE88ADCC116}" srcOrd="5" destOrd="0" presId="urn:microsoft.com/office/officeart/2005/8/layout/orgChart1"/>
    <dgm:cxn modelId="{936FE6E9-1393-425F-BD3D-528F285D6213}" type="presParOf" srcId="{570D0A69-FC4F-4877-841D-AEE88ADCC116}" destId="{AA9B0278-D4FE-439D-8E78-B5E3723804A3}" srcOrd="0" destOrd="0" presId="urn:microsoft.com/office/officeart/2005/8/layout/orgChart1"/>
    <dgm:cxn modelId="{CB0D058E-89A8-48C9-8D4D-7F182FBCA494}" type="presParOf" srcId="{AA9B0278-D4FE-439D-8E78-B5E3723804A3}" destId="{09B15CFD-4EB7-4066-BD1F-367C40089DD5}" srcOrd="0" destOrd="0" presId="urn:microsoft.com/office/officeart/2005/8/layout/orgChart1"/>
    <dgm:cxn modelId="{C8F82B07-F6D3-4687-86D1-78B1AEC7FC5E}" type="presParOf" srcId="{AA9B0278-D4FE-439D-8E78-B5E3723804A3}" destId="{6F2E481F-2E39-4008-B5CF-4D6F078FCDAF}" srcOrd="1" destOrd="0" presId="urn:microsoft.com/office/officeart/2005/8/layout/orgChart1"/>
    <dgm:cxn modelId="{7256CF0E-80AB-4150-9DB2-1829E7C593F7}" type="presParOf" srcId="{570D0A69-FC4F-4877-841D-AEE88ADCC116}" destId="{9FFA3227-AFBE-4F0B-966E-312EA9668BB0}" srcOrd="1" destOrd="0" presId="urn:microsoft.com/office/officeart/2005/8/layout/orgChart1"/>
    <dgm:cxn modelId="{49597E20-70F4-45A2-BF57-4A9BC538199E}" type="presParOf" srcId="{570D0A69-FC4F-4877-841D-AEE88ADCC116}" destId="{5434323D-CFEA-44EF-8220-B084F7A48588}" srcOrd="2" destOrd="0" presId="urn:microsoft.com/office/officeart/2005/8/layout/orgChart1"/>
    <dgm:cxn modelId="{0188C556-D427-4406-8E91-883D8A4DB34C}" type="presParOf" srcId="{EB6AEBC4-5EC2-4668-94E6-031768FC8797}" destId="{B171E8B7-7F27-448B-8C1D-F6B61E9EE38B}" srcOrd="6" destOrd="0" presId="urn:microsoft.com/office/officeart/2005/8/layout/orgChart1"/>
    <dgm:cxn modelId="{A131C275-0C08-4CCD-A158-5FCFCCB38DF4}" type="presParOf" srcId="{EB6AEBC4-5EC2-4668-94E6-031768FC8797}" destId="{6E759867-B4B8-45CB-92D8-BDB51E166E1A}" srcOrd="7" destOrd="0" presId="urn:microsoft.com/office/officeart/2005/8/layout/orgChart1"/>
    <dgm:cxn modelId="{6391290B-5153-4D35-934F-99CDE550858F}" type="presParOf" srcId="{6E759867-B4B8-45CB-92D8-BDB51E166E1A}" destId="{7CF5D19F-69BA-4940-B893-24A2CACC02E9}" srcOrd="0" destOrd="0" presId="urn:microsoft.com/office/officeart/2005/8/layout/orgChart1"/>
    <dgm:cxn modelId="{D9DC9265-430B-4B36-86C7-66B44FFA2C0A}" type="presParOf" srcId="{7CF5D19F-69BA-4940-B893-24A2CACC02E9}" destId="{9F113830-8791-4F4A-AA8E-890B647C3387}" srcOrd="0" destOrd="0" presId="urn:microsoft.com/office/officeart/2005/8/layout/orgChart1"/>
    <dgm:cxn modelId="{AA28C557-7225-43B9-8391-B3CE43CADF22}" type="presParOf" srcId="{7CF5D19F-69BA-4940-B893-24A2CACC02E9}" destId="{B67C3F3B-2B95-48A4-A4A7-F8401109CE94}" srcOrd="1" destOrd="0" presId="urn:microsoft.com/office/officeart/2005/8/layout/orgChart1"/>
    <dgm:cxn modelId="{932EDEE8-6F82-4674-894F-070B8B662280}" type="presParOf" srcId="{6E759867-B4B8-45CB-92D8-BDB51E166E1A}" destId="{9FC1839F-DF2F-4470-8EF8-9DFCCC07D1E6}" srcOrd="1" destOrd="0" presId="urn:microsoft.com/office/officeart/2005/8/layout/orgChart1"/>
    <dgm:cxn modelId="{40FBBD06-D6F4-4ABD-9B36-B608D7ECB6ED}" type="presParOf" srcId="{6E759867-B4B8-45CB-92D8-BDB51E166E1A}" destId="{090D8EC4-EDBD-4A67-A05A-F54295B7A23B}" srcOrd="2" destOrd="0" presId="urn:microsoft.com/office/officeart/2005/8/layout/orgChart1"/>
    <dgm:cxn modelId="{2275D313-0FD4-4524-A641-380161AC6F06}" type="presParOf" srcId="{59117E60-3614-4045-BE4D-CA6974E04532}" destId="{A38A0E9B-9A61-43C6-A30E-47EE58096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97A757-8957-44C1-ACBA-BBCD9F6CAC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7B1949D-F41A-4DAC-AE94-4C4CBBBE7CC9}">
      <dgm:prSet phldrT="[Text]" phldr="0"/>
      <dgm:spPr/>
      <dgm:t>
        <a:bodyPr/>
        <a:lstStyle/>
        <a:p>
          <a:r>
            <a:rPr lang="bg-BG" dirty="0"/>
            <a:t>Социална свобода</a:t>
          </a:r>
          <a:endParaRPr lang="en-US" dirty="0"/>
        </a:p>
      </dgm:t>
    </dgm:pt>
    <dgm:pt modelId="{1FEE8451-00D6-4790-BBBD-EADA0C456623}" type="parTrans" cxnId="{F1033944-E052-4F85-8E08-890AF6F7F1FC}">
      <dgm:prSet/>
      <dgm:spPr/>
      <dgm:t>
        <a:bodyPr/>
        <a:lstStyle/>
        <a:p>
          <a:endParaRPr lang="en-US"/>
        </a:p>
      </dgm:t>
    </dgm:pt>
    <dgm:pt modelId="{6FFC8F50-9668-463B-91A7-9A3043BC187C}" type="sibTrans" cxnId="{F1033944-E052-4F85-8E08-890AF6F7F1FC}">
      <dgm:prSet/>
      <dgm:spPr/>
      <dgm:t>
        <a:bodyPr/>
        <a:lstStyle/>
        <a:p>
          <a:endParaRPr lang="en-US"/>
        </a:p>
      </dgm:t>
    </dgm:pt>
    <dgm:pt modelId="{743EB342-F946-4567-B758-3098326924A3}">
      <dgm:prSet phldrT="[Text]" phldr="0"/>
      <dgm:spPr/>
      <dgm:t>
        <a:bodyPr/>
        <a:lstStyle/>
        <a:p>
          <a:r>
            <a:rPr lang="bg-BG" dirty="0"/>
            <a:t>Социална  интелигентност</a:t>
          </a:r>
          <a:endParaRPr lang="en-US" dirty="0"/>
        </a:p>
      </dgm:t>
    </dgm:pt>
    <dgm:pt modelId="{960FDC0B-36EA-423D-8929-F2C83091EB3A}" type="parTrans" cxnId="{0B24F9DC-CCC2-46CD-82B1-20F4778575AD}">
      <dgm:prSet/>
      <dgm:spPr/>
      <dgm:t>
        <a:bodyPr/>
        <a:lstStyle/>
        <a:p>
          <a:endParaRPr lang="en-US"/>
        </a:p>
      </dgm:t>
    </dgm:pt>
    <dgm:pt modelId="{89220844-FF9A-48C1-B211-706869383ECD}" type="sibTrans" cxnId="{0B24F9DC-CCC2-46CD-82B1-20F4778575AD}">
      <dgm:prSet/>
      <dgm:spPr/>
      <dgm:t>
        <a:bodyPr/>
        <a:lstStyle/>
        <a:p>
          <a:endParaRPr lang="en-US"/>
        </a:p>
      </dgm:t>
    </dgm:pt>
    <dgm:pt modelId="{8D8CC6B5-4584-4635-9D76-D1E2D3B71BB8}">
      <dgm:prSet phldrT="[Text]" phldr="0"/>
      <dgm:spPr/>
      <dgm:t>
        <a:bodyPr/>
        <a:lstStyle/>
        <a:p>
          <a:r>
            <a:rPr lang="bg-BG" dirty="0"/>
            <a:t>Емоционална интелигентност</a:t>
          </a:r>
          <a:endParaRPr lang="en-US" dirty="0"/>
        </a:p>
      </dgm:t>
    </dgm:pt>
    <dgm:pt modelId="{55C86926-B47D-4881-A22F-1B85819B3535}" type="parTrans" cxnId="{D39809DC-A182-45E3-84D9-1D79A61938F8}">
      <dgm:prSet/>
      <dgm:spPr/>
      <dgm:t>
        <a:bodyPr/>
        <a:lstStyle/>
        <a:p>
          <a:endParaRPr lang="en-US"/>
        </a:p>
      </dgm:t>
    </dgm:pt>
    <dgm:pt modelId="{D75C6BAC-8C3C-4F90-B918-34E627E682FE}" type="sibTrans" cxnId="{D39809DC-A182-45E3-84D9-1D79A61938F8}">
      <dgm:prSet/>
      <dgm:spPr/>
      <dgm:t>
        <a:bodyPr/>
        <a:lstStyle/>
        <a:p>
          <a:endParaRPr lang="en-US"/>
        </a:p>
      </dgm:t>
    </dgm:pt>
    <dgm:pt modelId="{E6A3B352-0866-4A1B-8EE0-DCF2ADC2A63A}">
      <dgm:prSet phldrT="[Text]" phldr="0"/>
      <dgm:spPr/>
      <dgm:t>
        <a:bodyPr/>
        <a:lstStyle/>
        <a:p>
          <a:r>
            <a:rPr lang="bg-BG" dirty="0"/>
            <a:t>Гражданско образование</a:t>
          </a:r>
        </a:p>
      </dgm:t>
    </dgm:pt>
    <dgm:pt modelId="{ACF60C58-43F0-4C32-A61F-90FB1233AF11}" type="parTrans" cxnId="{D26F64AB-B6F1-4EC2-91DF-6058AC434DD3}">
      <dgm:prSet/>
      <dgm:spPr/>
      <dgm:t>
        <a:bodyPr/>
        <a:lstStyle/>
        <a:p>
          <a:endParaRPr lang="en-US"/>
        </a:p>
      </dgm:t>
    </dgm:pt>
    <dgm:pt modelId="{CCFFCDCA-EE2A-4901-A47D-B92A7A64CCE2}" type="sibTrans" cxnId="{D26F64AB-B6F1-4EC2-91DF-6058AC434DD3}">
      <dgm:prSet/>
      <dgm:spPr/>
      <dgm:t>
        <a:bodyPr/>
        <a:lstStyle/>
        <a:p>
          <a:endParaRPr lang="en-US"/>
        </a:p>
      </dgm:t>
    </dgm:pt>
    <dgm:pt modelId="{7518F5D2-111B-47E7-908F-71246434827D}">
      <dgm:prSet phldrT="[Text]" phldr="0"/>
      <dgm:spPr/>
      <dgm:t>
        <a:bodyPr/>
        <a:lstStyle/>
        <a:p>
          <a:r>
            <a:rPr lang="bg-BG"/>
            <a:t>Функционална грамотност</a:t>
          </a:r>
          <a:endParaRPr lang="bg-BG" dirty="0"/>
        </a:p>
      </dgm:t>
    </dgm:pt>
    <dgm:pt modelId="{09ED1D9B-5E4A-4876-8B0B-323D2E76EEBE}" type="parTrans" cxnId="{0E6A2670-E80D-408C-B4BF-E58134FA9476}">
      <dgm:prSet/>
      <dgm:spPr/>
      <dgm:t>
        <a:bodyPr/>
        <a:lstStyle/>
        <a:p>
          <a:endParaRPr lang="en-US"/>
        </a:p>
      </dgm:t>
    </dgm:pt>
    <dgm:pt modelId="{829DD200-130D-45F6-AD41-930D4995B7DE}" type="sibTrans" cxnId="{0E6A2670-E80D-408C-B4BF-E58134FA9476}">
      <dgm:prSet/>
      <dgm:spPr/>
      <dgm:t>
        <a:bodyPr/>
        <a:lstStyle/>
        <a:p>
          <a:endParaRPr lang="en-US"/>
        </a:p>
      </dgm:t>
    </dgm:pt>
    <dgm:pt modelId="{9F6C3929-0E0C-4180-AEFC-84B8139A9DF6}" type="pres">
      <dgm:prSet presAssocID="{4697A757-8957-44C1-ACBA-BBCD9F6CAC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C182992-1022-42F4-BBEA-38B8BB293216}" type="pres">
      <dgm:prSet presAssocID="{A7B1949D-F41A-4DAC-AE94-4C4CBBBE7CC9}" presName="hierRoot1" presStyleCnt="0">
        <dgm:presLayoutVars>
          <dgm:hierBranch val="init"/>
        </dgm:presLayoutVars>
      </dgm:prSet>
      <dgm:spPr/>
    </dgm:pt>
    <dgm:pt modelId="{7FE51AEE-46B4-4ECB-B1BC-83692DC35653}" type="pres">
      <dgm:prSet presAssocID="{A7B1949D-F41A-4DAC-AE94-4C4CBBBE7CC9}" presName="rootComposite1" presStyleCnt="0"/>
      <dgm:spPr/>
    </dgm:pt>
    <dgm:pt modelId="{B8731C3F-F00B-4B13-A129-59A51C719B64}" type="pres">
      <dgm:prSet presAssocID="{A7B1949D-F41A-4DAC-AE94-4C4CBBBE7CC9}" presName="rootText1" presStyleLbl="node0" presStyleIdx="0" presStyleCnt="1">
        <dgm:presLayoutVars>
          <dgm:chPref val="3"/>
        </dgm:presLayoutVars>
      </dgm:prSet>
      <dgm:spPr/>
    </dgm:pt>
    <dgm:pt modelId="{2EACCE65-D288-4F69-9750-3E99099DC1EE}" type="pres">
      <dgm:prSet presAssocID="{A7B1949D-F41A-4DAC-AE94-4C4CBBBE7CC9}" presName="rootConnector1" presStyleLbl="node1" presStyleIdx="0" presStyleCnt="0"/>
      <dgm:spPr/>
    </dgm:pt>
    <dgm:pt modelId="{B7C3842E-DF35-44A5-AA48-D84DC73D9C3F}" type="pres">
      <dgm:prSet presAssocID="{A7B1949D-F41A-4DAC-AE94-4C4CBBBE7CC9}" presName="hierChild2" presStyleCnt="0"/>
      <dgm:spPr/>
    </dgm:pt>
    <dgm:pt modelId="{C2A5CF35-678D-4CCE-815D-24568FAF2275}" type="pres">
      <dgm:prSet presAssocID="{960FDC0B-36EA-423D-8929-F2C83091EB3A}" presName="Name37" presStyleLbl="parChTrans1D2" presStyleIdx="0" presStyleCnt="4"/>
      <dgm:spPr/>
    </dgm:pt>
    <dgm:pt modelId="{2DC7BC54-98A5-4558-A8FC-51A4E0771B65}" type="pres">
      <dgm:prSet presAssocID="{743EB342-F946-4567-B758-3098326924A3}" presName="hierRoot2" presStyleCnt="0">
        <dgm:presLayoutVars>
          <dgm:hierBranch val="init"/>
        </dgm:presLayoutVars>
      </dgm:prSet>
      <dgm:spPr/>
    </dgm:pt>
    <dgm:pt modelId="{65DE989D-D62C-48DC-B450-67CDD29B7E39}" type="pres">
      <dgm:prSet presAssocID="{743EB342-F946-4567-B758-3098326924A3}" presName="rootComposite" presStyleCnt="0"/>
      <dgm:spPr/>
    </dgm:pt>
    <dgm:pt modelId="{E94BB496-376A-49CE-A159-BD07A939639C}" type="pres">
      <dgm:prSet presAssocID="{743EB342-F946-4567-B758-3098326924A3}" presName="rootText" presStyleLbl="node2" presStyleIdx="0" presStyleCnt="4">
        <dgm:presLayoutVars>
          <dgm:chPref val="3"/>
        </dgm:presLayoutVars>
      </dgm:prSet>
      <dgm:spPr/>
    </dgm:pt>
    <dgm:pt modelId="{EEB7426E-6F89-424E-8F2F-D681C9B23F55}" type="pres">
      <dgm:prSet presAssocID="{743EB342-F946-4567-B758-3098326924A3}" presName="rootConnector" presStyleLbl="node2" presStyleIdx="0" presStyleCnt="4"/>
      <dgm:spPr/>
    </dgm:pt>
    <dgm:pt modelId="{0D10BCCF-C0CF-46CF-AB58-716F478D073E}" type="pres">
      <dgm:prSet presAssocID="{743EB342-F946-4567-B758-3098326924A3}" presName="hierChild4" presStyleCnt="0"/>
      <dgm:spPr/>
    </dgm:pt>
    <dgm:pt modelId="{4C5AB66E-5B73-4B08-839A-12AE9700E145}" type="pres">
      <dgm:prSet presAssocID="{743EB342-F946-4567-B758-3098326924A3}" presName="hierChild5" presStyleCnt="0"/>
      <dgm:spPr/>
    </dgm:pt>
    <dgm:pt modelId="{702E9CE9-8567-485E-884F-2C6498AACEE9}" type="pres">
      <dgm:prSet presAssocID="{55C86926-B47D-4881-A22F-1B85819B3535}" presName="Name37" presStyleLbl="parChTrans1D2" presStyleIdx="1" presStyleCnt="4"/>
      <dgm:spPr/>
    </dgm:pt>
    <dgm:pt modelId="{1C34A246-6220-4314-BA01-64AA81D86241}" type="pres">
      <dgm:prSet presAssocID="{8D8CC6B5-4584-4635-9D76-D1E2D3B71BB8}" presName="hierRoot2" presStyleCnt="0">
        <dgm:presLayoutVars>
          <dgm:hierBranch val="init"/>
        </dgm:presLayoutVars>
      </dgm:prSet>
      <dgm:spPr/>
    </dgm:pt>
    <dgm:pt modelId="{EFC4DD33-F6F5-4AEB-8378-4CCB08F50398}" type="pres">
      <dgm:prSet presAssocID="{8D8CC6B5-4584-4635-9D76-D1E2D3B71BB8}" presName="rootComposite" presStyleCnt="0"/>
      <dgm:spPr/>
    </dgm:pt>
    <dgm:pt modelId="{7B441810-4A5A-458E-92ED-D53F7BF72BFB}" type="pres">
      <dgm:prSet presAssocID="{8D8CC6B5-4584-4635-9D76-D1E2D3B71BB8}" presName="rootText" presStyleLbl="node2" presStyleIdx="1" presStyleCnt="4">
        <dgm:presLayoutVars>
          <dgm:chPref val="3"/>
        </dgm:presLayoutVars>
      </dgm:prSet>
      <dgm:spPr/>
    </dgm:pt>
    <dgm:pt modelId="{83AC6722-4645-405F-BC4C-34BD749FDB7C}" type="pres">
      <dgm:prSet presAssocID="{8D8CC6B5-4584-4635-9D76-D1E2D3B71BB8}" presName="rootConnector" presStyleLbl="node2" presStyleIdx="1" presStyleCnt="4"/>
      <dgm:spPr/>
    </dgm:pt>
    <dgm:pt modelId="{B56D32E1-5CF7-43FB-A121-DAC322EBAD2B}" type="pres">
      <dgm:prSet presAssocID="{8D8CC6B5-4584-4635-9D76-D1E2D3B71BB8}" presName="hierChild4" presStyleCnt="0"/>
      <dgm:spPr/>
    </dgm:pt>
    <dgm:pt modelId="{F0A59A3D-0020-40DD-B85E-C702F6C8FEA0}" type="pres">
      <dgm:prSet presAssocID="{8D8CC6B5-4584-4635-9D76-D1E2D3B71BB8}" presName="hierChild5" presStyleCnt="0"/>
      <dgm:spPr/>
    </dgm:pt>
    <dgm:pt modelId="{63A801A3-F394-49C0-AA42-18CB53DC04DF}" type="pres">
      <dgm:prSet presAssocID="{ACF60C58-43F0-4C32-A61F-90FB1233AF11}" presName="Name37" presStyleLbl="parChTrans1D2" presStyleIdx="2" presStyleCnt="4"/>
      <dgm:spPr/>
    </dgm:pt>
    <dgm:pt modelId="{BE335668-50E4-4CDB-9930-EE1DC9B4CA65}" type="pres">
      <dgm:prSet presAssocID="{E6A3B352-0866-4A1B-8EE0-DCF2ADC2A63A}" presName="hierRoot2" presStyleCnt="0">
        <dgm:presLayoutVars>
          <dgm:hierBranch val="init"/>
        </dgm:presLayoutVars>
      </dgm:prSet>
      <dgm:spPr/>
    </dgm:pt>
    <dgm:pt modelId="{0023980C-E889-4672-9110-0F130B0F84B0}" type="pres">
      <dgm:prSet presAssocID="{E6A3B352-0866-4A1B-8EE0-DCF2ADC2A63A}" presName="rootComposite" presStyleCnt="0"/>
      <dgm:spPr/>
    </dgm:pt>
    <dgm:pt modelId="{0B3A8276-0691-4C32-A9A6-7FC502C53FEF}" type="pres">
      <dgm:prSet presAssocID="{E6A3B352-0866-4A1B-8EE0-DCF2ADC2A63A}" presName="rootText" presStyleLbl="node2" presStyleIdx="2" presStyleCnt="4">
        <dgm:presLayoutVars>
          <dgm:chPref val="3"/>
        </dgm:presLayoutVars>
      </dgm:prSet>
      <dgm:spPr/>
    </dgm:pt>
    <dgm:pt modelId="{906508F1-20DD-4C6C-96DD-3D77D3264A6E}" type="pres">
      <dgm:prSet presAssocID="{E6A3B352-0866-4A1B-8EE0-DCF2ADC2A63A}" presName="rootConnector" presStyleLbl="node2" presStyleIdx="2" presStyleCnt="4"/>
      <dgm:spPr/>
    </dgm:pt>
    <dgm:pt modelId="{B4CB9ADF-EA42-43AC-B996-53A677020181}" type="pres">
      <dgm:prSet presAssocID="{E6A3B352-0866-4A1B-8EE0-DCF2ADC2A63A}" presName="hierChild4" presStyleCnt="0"/>
      <dgm:spPr/>
    </dgm:pt>
    <dgm:pt modelId="{318E16AD-9FED-4946-AE45-6987E80B2AB0}" type="pres">
      <dgm:prSet presAssocID="{E6A3B352-0866-4A1B-8EE0-DCF2ADC2A63A}" presName="hierChild5" presStyleCnt="0"/>
      <dgm:spPr/>
    </dgm:pt>
    <dgm:pt modelId="{015B9B69-28C8-4C2E-85E1-FB6BB075C344}" type="pres">
      <dgm:prSet presAssocID="{09ED1D9B-5E4A-4876-8B0B-323D2E76EEBE}" presName="Name37" presStyleLbl="parChTrans1D2" presStyleIdx="3" presStyleCnt="4"/>
      <dgm:spPr/>
    </dgm:pt>
    <dgm:pt modelId="{EF8D1AEF-3655-4F25-847C-504452BF6903}" type="pres">
      <dgm:prSet presAssocID="{7518F5D2-111B-47E7-908F-71246434827D}" presName="hierRoot2" presStyleCnt="0">
        <dgm:presLayoutVars>
          <dgm:hierBranch val="init"/>
        </dgm:presLayoutVars>
      </dgm:prSet>
      <dgm:spPr/>
    </dgm:pt>
    <dgm:pt modelId="{67DE2078-F3C1-4278-868E-84B204D15BAF}" type="pres">
      <dgm:prSet presAssocID="{7518F5D2-111B-47E7-908F-71246434827D}" presName="rootComposite" presStyleCnt="0"/>
      <dgm:spPr/>
    </dgm:pt>
    <dgm:pt modelId="{70CC65DE-BA24-467B-841A-C8CB10443EF2}" type="pres">
      <dgm:prSet presAssocID="{7518F5D2-111B-47E7-908F-71246434827D}" presName="rootText" presStyleLbl="node2" presStyleIdx="3" presStyleCnt="4">
        <dgm:presLayoutVars>
          <dgm:chPref val="3"/>
        </dgm:presLayoutVars>
      </dgm:prSet>
      <dgm:spPr/>
    </dgm:pt>
    <dgm:pt modelId="{6A0B8854-EEF3-4576-8341-73D4E25A7C4D}" type="pres">
      <dgm:prSet presAssocID="{7518F5D2-111B-47E7-908F-71246434827D}" presName="rootConnector" presStyleLbl="node2" presStyleIdx="3" presStyleCnt="4"/>
      <dgm:spPr/>
    </dgm:pt>
    <dgm:pt modelId="{CEFDCD91-4022-4A57-9DE1-190C2163190D}" type="pres">
      <dgm:prSet presAssocID="{7518F5D2-111B-47E7-908F-71246434827D}" presName="hierChild4" presStyleCnt="0"/>
      <dgm:spPr/>
    </dgm:pt>
    <dgm:pt modelId="{F27908E7-40C3-4E36-B8C8-31B59F198FA6}" type="pres">
      <dgm:prSet presAssocID="{7518F5D2-111B-47E7-908F-71246434827D}" presName="hierChild5" presStyleCnt="0"/>
      <dgm:spPr/>
    </dgm:pt>
    <dgm:pt modelId="{4A31E6E6-7304-4EAC-8CFC-856E1D2C8285}" type="pres">
      <dgm:prSet presAssocID="{A7B1949D-F41A-4DAC-AE94-4C4CBBBE7CC9}" presName="hierChild3" presStyleCnt="0"/>
      <dgm:spPr/>
    </dgm:pt>
  </dgm:ptLst>
  <dgm:cxnLst>
    <dgm:cxn modelId="{AAA2C51B-1FBB-402B-8BE4-B8C5B22A6C19}" type="presOf" srcId="{743EB342-F946-4567-B758-3098326924A3}" destId="{E94BB496-376A-49CE-A159-BD07A939639C}" srcOrd="0" destOrd="0" presId="urn:microsoft.com/office/officeart/2005/8/layout/orgChart1"/>
    <dgm:cxn modelId="{5FD8292D-22E9-4962-96ED-3CBE1892D10A}" type="presOf" srcId="{ACF60C58-43F0-4C32-A61F-90FB1233AF11}" destId="{63A801A3-F394-49C0-AA42-18CB53DC04DF}" srcOrd="0" destOrd="0" presId="urn:microsoft.com/office/officeart/2005/8/layout/orgChart1"/>
    <dgm:cxn modelId="{3AA96F5C-ABDB-4269-B1CB-289A51FFFDDD}" type="presOf" srcId="{7518F5D2-111B-47E7-908F-71246434827D}" destId="{6A0B8854-EEF3-4576-8341-73D4E25A7C4D}" srcOrd="1" destOrd="0" presId="urn:microsoft.com/office/officeart/2005/8/layout/orgChart1"/>
    <dgm:cxn modelId="{F1033944-E052-4F85-8E08-890AF6F7F1FC}" srcId="{4697A757-8957-44C1-ACBA-BBCD9F6CACC4}" destId="{A7B1949D-F41A-4DAC-AE94-4C4CBBBE7CC9}" srcOrd="0" destOrd="0" parTransId="{1FEE8451-00D6-4790-BBBD-EADA0C456623}" sibTransId="{6FFC8F50-9668-463B-91A7-9A3043BC187C}"/>
    <dgm:cxn modelId="{7EDCD945-D1EF-4E5A-8904-6437596FC138}" type="presOf" srcId="{E6A3B352-0866-4A1B-8EE0-DCF2ADC2A63A}" destId="{906508F1-20DD-4C6C-96DD-3D77D3264A6E}" srcOrd="1" destOrd="0" presId="urn:microsoft.com/office/officeart/2005/8/layout/orgChart1"/>
    <dgm:cxn modelId="{28C2DA49-6BBA-407F-AF67-E48555ABD11C}" type="presOf" srcId="{09ED1D9B-5E4A-4876-8B0B-323D2E76EEBE}" destId="{015B9B69-28C8-4C2E-85E1-FB6BB075C344}" srcOrd="0" destOrd="0" presId="urn:microsoft.com/office/officeart/2005/8/layout/orgChart1"/>
    <dgm:cxn modelId="{3D4C4B4E-4F7F-4864-B604-FF9AD422E622}" type="presOf" srcId="{4697A757-8957-44C1-ACBA-BBCD9F6CACC4}" destId="{9F6C3929-0E0C-4180-AEFC-84B8139A9DF6}" srcOrd="0" destOrd="0" presId="urn:microsoft.com/office/officeart/2005/8/layout/orgChart1"/>
    <dgm:cxn modelId="{0E6A2670-E80D-408C-B4BF-E58134FA9476}" srcId="{A7B1949D-F41A-4DAC-AE94-4C4CBBBE7CC9}" destId="{7518F5D2-111B-47E7-908F-71246434827D}" srcOrd="3" destOrd="0" parTransId="{09ED1D9B-5E4A-4876-8B0B-323D2E76EEBE}" sibTransId="{829DD200-130D-45F6-AD41-930D4995B7DE}"/>
    <dgm:cxn modelId="{9FB32557-C757-4293-A501-AA61AAD119ED}" type="presOf" srcId="{960FDC0B-36EA-423D-8929-F2C83091EB3A}" destId="{C2A5CF35-678D-4CCE-815D-24568FAF2275}" srcOrd="0" destOrd="0" presId="urn:microsoft.com/office/officeart/2005/8/layout/orgChart1"/>
    <dgm:cxn modelId="{1435558A-4FEF-4460-8CC2-C76CD8CDE3D5}" type="presOf" srcId="{743EB342-F946-4567-B758-3098326924A3}" destId="{EEB7426E-6F89-424E-8F2F-D681C9B23F55}" srcOrd="1" destOrd="0" presId="urn:microsoft.com/office/officeart/2005/8/layout/orgChart1"/>
    <dgm:cxn modelId="{92C85B8B-BB5B-4BC8-9CE4-5C2F06ECBC91}" type="presOf" srcId="{8D8CC6B5-4584-4635-9D76-D1E2D3B71BB8}" destId="{83AC6722-4645-405F-BC4C-34BD749FDB7C}" srcOrd="1" destOrd="0" presId="urn:microsoft.com/office/officeart/2005/8/layout/orgChart1"/>
    <dgm:cxn modelId="{8858429A-FE26-4673-AB65-572EB7C4B399}" type="presOf" srcId="{55C86926-B47D-4881-A22F-1B85819B3535}" destId="{702E9CE9-8567-485E-884F-2C6498AACEE9}" srcOrd="0" destOrd="0" presId="urn:microsoft.com/office/officeart/2005/8/layout/orgChart1"/>
    <dgm:cxn modelId="{9398EBA5-A9EF-4875-901C-27AE80B5F047}" type="presOf" srcId="{7518F5D2-111B-47E7-908F-71246434827D}" destId="{70CC65DE-BA24-467B-841A-C8CB10443EF2}" srcOrd="0" destOrd="0" presId="urn:microsoft.com/office/officeart/2005/8/layout/orgChart1"/>
    <dgm:cxn modelId="{D26F64AB-B6F1-4EC2-91DF-6058AC434DD3}" srcId="{A7B1949D-F41A-4DAC-AE94-4C4CBBBE7CC9}" destId="{E6A3B352-0866-4A1B-8EE0-DCF2ADC2A63A}" srcOrd="2" destOrd="0" parTransId="{ACF60C58-43F0-4C32-A61F-90FB1233AF11}" sibTransId="{CCFFCDCA-EE2A-4901-A47D-B92A7A64CCE2}"/>
    <dgm:cxn modelId="{DF344ED1-AF07-46D7-9014-8CC4B2F666C8}" type="presOf" srcId="{A7B1949D-F41A-4DAC-AE94-4C4CBBBE7CC9}" destId="{2EACCE65-D288-4F69-9750-3E99099DC1EE}" srcOrd="1" destOrd="0" presId="urn:microsoft.com/office/officeart/2005/8/layout/orgChart1"/>
    <dgm:cxn modelId="{48DE77D1-E74D-4133-B8E3-F82C8776FFB2}" type="presOf" srcId="{E6A3B352-0866-4A1B-8EE0-DCF2ADC2A63A}" destId="{0B3A8276-0691-4C32-A9A6-7FC502C53FEF}" srcOrd="0" destOrd="0" presId="urn:microsoft.com/office/officeart/2005/8/layout/orgChart1"/>
    <dgm:cxn modelId="{EA69E8D3-0041-4514-867E-DC43DA942B09}" type="presOf" srcId="{A7B1949D-F41A-4DAC-AE94-4C4CBBBE7CC9}" destId="{B8731C3F-F00B-4B13-A129-59A51C719B64}" srcOrd="0" destOrd="0" presId="urn:microsoft.com/office/officeart/2005/8/layout/orgChart1"/>
    <dgm:cxn modelId="{D39809DC-A182-45E3-84D9-1D79A61938F8}" srcId="{A7B1949D-F41A-4DAC-AE94-4C4CBBBE7CC9}" destId="{8D8CC6B5-4584-4635-9D76-D1E2D3B71BB8}" srcOrd="1" destOrd="0" parTransId="{55C86926-B47D-4881-A22F-1B85819B3535}" sibTransId="{D75C6BAC-8C3C-4F90-B918-34E627E682FE}"/>
    <dgm:cxn modelId="{0B24F9DC-CCC2-46CD-82B1-20F4778575AD}" srcId="{A7B1949D-F41A-4DAC-AE94-4C4CBBBE7CC9}" destId="{743EB342-F946-4567-B758-3098326924A3}" srcOrd="0" destOrd="0" parTransId="{960FDC0B-36EA-423D-8929-F2C83091EB3A}" sibTransId="{89220844-FF9A-48C1-B211-706869383ECD}"/>
    <dgm:cxn modelId="{901CEDE3-DF82-4860-92D1-D870ACFE1E76}" type="presOf" srcId="{8D8CC6B5-4584-4635-9D76-D1E2D3B71BB8}" destId="{7B441810-4A5A-458E-92ED-D53F7BF72BFB}" srcOrd="0" destOrd="0" presId="urn:microsoft.com/office/officeart/2005/8/layout/orgChart1"/>
    <dgm:cxn modelId="{F1ED0E86-0A9C-40F5-9425-822A59D70F1C}" type="presParOf" srcId="{9F6C3929-0E0C-4180-AEFC-84B8139A9DF6}" destId="{8C182992-1022-42F4-BBEA-38B8BB293216}" srcOrd="0" destOrd="0" presId="urn:microsoft.com/office/officeart/2005/8/layout/orgChart1"/>
    <dgm:cxn modelId="{F4B60723-468D-4FCF-94D5-81E3219F2631}" type="presParOf" srcId="{8C182992-1022-42F4-BBEA-38B8BB293216}" destId="{7FE51AEE-46B4-4ECB-B1BC-83692DC35653}" srcOrd="0" destOrd="0" presId="urn:microsoft.com/office/officeart/2005/8/layout/orgChart1"/>
    <dgm:cxn modelId="{0B44CD0F-B1FF-43E4-8CFD-F51ED0429B4C}" type="presParOf" srcId="{7FE51AEE-46B4-4ECB-B1BC-83692DC35653}" destId="{B8731C3F-F00B-4B13-A129-59A51C719B64}" srcOrd="0" destOrd="0" presId="urn:microsoft.com/office/officeart/2005/8/layout/orgChart1"/>
    <dgm:cxn modelId="{28F33740-6F9B-4725-94EF-3311EEC3D825}" type="presParOf" srcId="{7FE51AEE-46B4-4ECB-B1BC-83692DC35653}" destId="{2EACCE65-D288-4F69-9750-3E99099DC1EE}" srcOrd="1" destOrd="0" presId="urn:microsoft.com/office/officeart/2005/8/layout/orgChart1"/>
    <dgm:cxn modelId="{6B607DB5-AD19-4DDC-918F-AB85F9E78A63}" type="presParOf" srcId="{8C182992-1022-42F4-BBEA-38B8BB293216}" destId="{B7C3842E-DF35-44A5-AA48-D84DC73D9C3F}" srcOrd="1" destOrd="0" presId="urn:microsoft.com/office/officeart/2005/8/layout/orgChart1"/>
    <dgm:cxn modelId="{D7B53A7C-ECE2-4237-9781-A6DE7FE2B895}" type="presParOf" srcId="{B7C3842E-DF35-44A5-AA48-D84DC73D9C3F}" destId="{C2A5CF35-678D-4CCE-815D-24568FAF2275}" srcOrd="0" destOrd="0" presId="urn:microsoft.com/office/officeart/2005/8/layout/orgChart1"/>
    <dgm:cxn modelId="{3A0834A7-A546-42CB-84FB-C17432EA130E}" type="presParOf" srcId="{B7C3842E-DF35-44A5-AA48-D84DC73D9C3F}" destId="{2DC7BC54-98A5-4558-A8FC-51A4E0771B65}" srcOrd="1" destOrd="0" presId="urn:microsoft.com/office/officeart/2005/8/layout/orgChart1"/>
    <dgm:cxn modelId="{EEDFA937-8EED-4DEF-900F-32AD80A44C92}" type="presParOf" srcId="{2DC7BC54-98A5-4558-A8FC-51A4E0771B65}" destId="{65DE989D-D62C-48DC-B450-67CDD29B7E39}" srcOrd="0" destOrd="0" presId="urn:microsoft.com/office/officeart/2005/8/layout/orgChart1"/>
    <dgm:cxn modelId="{EC0EDA01-6EDF-4457-B766-C17F42205CA9}" type="presParOf" srcId="{65DE989D-D62C-48DC-B450-67CDD29B7E39}" destId="{E94BB496-376A-49CE-A159-BD07A939639C}" srcOrd="0" destOrd="0" presId="urn:microsoft.com/office/officeart/2005/8/layout/orgChart1"/>
    <dgm:cxn modelId="{CF780443-2A9A-45D8-9729-48E2044E673F}" type="presParOf" srcId="{65DE989D-D62C-48DC-B450-67CDD29B7E39}" destId="{EEB7426E-6F89-424E-8F2F-D681C9B23F55}" srcOrd="1" destOrd="0" presId="urn:microsoft.com/office/officeart/2005/8/layout/orgChart1"/>
    <dgm:cxn modelId="{2FD88AD6-5074-4A1B-AA40-80FB3F3122AB}" type="presParOf" srcId="{2DC7BC54-98A5-4558-A8FC-51A4E0771B65}" destId="{0D10BCCF-C0CF-46CF-AB58-716F478D073E}" srcOrd="1" destOrd="0" presId="urn:microsoft.com/office/officeart/2005/8/layout/orgChart1"/>
    <dgm:cxn modelId="{414EDB05-9875-4D83-917A-667BC04422CD}" type="presParOf" srcId="{2DC7BC54-98A5-4558-A8FC-51A4E0771B65}" destId="{4C5AB66E-5B73-4B08-839A-12AE9700E145}" srcOrd="2" destOrd="0" presId="urn:microsoft.com/office/officeart/2005/8/layout/orgChart1"/>
    <dgm:cxn modelId="{460CB8BC-2BC6-469E-8741-14EEAE08806F}" type="presParOf" srcId="{B7C3842E-DF35-44A5-AA48-D84DC73D9C3F}" destId="{702E9CE9-8567-485E-884F-2C6498AACEE9}" srcOrd="2" destOrd="0" presId="urn:microsoft.com/office/officeart/2005/8/layout/orgChart1"/>
    <dgm:cxn modelId="{2C922638-93A9-479B-A5C5-6B5971EABA89}" type="presParOf" srcId="{B7C3842E-DF35-44A5-AA48-D84DC73D9C3F}" destId="{1C34A246-6220-4314-BA01-64AA81D86241}" srcOrd="3" destOrd="0" presId="urn:microsoft.com/office/officeart/2005/8/layout/orgChart1"/>
    <dgm:cxn modelId="{DD74BCF5-AFE6-4C5F-B52E-CBF052972A3E}" type="presParOf" srcId="{1C34A246-6220-4314-BA01-64AA81D86241}" destId="{EFC4DD33-F6F5-4AEB-8378-4CCB08F50398}" srcOrd="0" destOrd="0" presId="urn:microsoft.com/office/officeart/2005/8/layout/orgChart1"/>
    <dgm:cxn modelId="{CA16EF26-5ADA-4651-AEA3-3DFAE208CDF8}" type="presParOf" srcId="{EFC4DD33-F6F5-4AEB-8378-4CCB08F50398}" destId="{7B441810-4A5A-458E-92ED-D53F7BF72BFB}" srcOrd="0" destOrd="0" presId="urn:microsoft.com/office/officeart/2005/8/layout/orgChart1"/>
    <dgm:cxn modelId="{75085355-A536-483D-9DC5-479B3AC6CC32}" type="presParOf" srcId="{EFC4DD33-F6F5-4AEB-8378-4CCB08F50398}" destId="{83AC6722-4645-405F-BC4C-34BD749FDB7C}" srcOrd="1" destOrd="0" presId="urn:microsoft.com/office/officeart/2005/8/layout/orgChart1"/>
    <dgm:cxn modelId="{9190EDBF-757E-4F7A-A5F1-0B4F2BF69EE1}" type="presParOf" srcId="{1C34A246-6220-4314-BA01-64AA81D86241}" destId="{B56D32E1-5CF7-43FB-A121-DAC322EBAD2B}" srcOrd="1" destOrd="0" presId="urn:microsoft.com/office/officeart/2005/8/layout/orgChart1"/>
    <dgm:cxn modelId="{0A3FBBE9-C260-4421-8BD6-3B008DCFF316}" type="presParOf" srcId="{1C34A246-6220-4314-BA01-64AA81D86241}" destId="{F0A59A3D-0020-40DD-B85E-C702F6C8FEA0}" srcOrd="2" destOrd="0" presId="urn:microsoft.com/office/officeart/2005/8/layout/orgChart1"/>
    <dgm:cxn modelId="{7DEC3BCB-5DE4-40EA-A272-08ED56ED6B55}" type="presParOf" srcId="{B7C3842E-DF35-44A5-AA48-D84DC73D9C3F}" destId="{63A801A3-F394-49C0-AA42-18CB53DC04DF}" srcOrd="4" destOrd="0" presId="urn:microsoft.com/office/officeart/2005/8/layout/orgChart1"/>
    <dgm:cxn modelId="{AA6D96F3-8FBB-4CA5-8A7E-1B954610FB48}" type="presParOf" srcId="{B7C3842E-DF35-44A5-AA48-D84DC73D9C3F}" destId="{BE335668-50E4-4CDB-9930-EE1DC9B4CA65}" srcOrd="5" destOrd="0" presId="urn:microsoft.com/office/officeart/2005/8/layout/orgChart1"/>
    <dgm:cxn modelId="{F3FFBF0B-748E-4900-A6F8-ECA7F3D303F6}" type="presParOf" srcId="{BE335668-50E4-4CDB-9930-EE1DC9B4CA65}" destId="{0023980C-E889-4672-9110-0F130B0F84B0}" srcOrd="0" destOrd="0" presId="urn:microsoft.com/office/officeart/2005/8/layout/orgChart1"/>
    <dgm:cxn modelId="{AD3314B8-E5AB-46E5-B084-D3105BD31E9B}" type="presParOf" srcId="{0023980C-E889-4672-9110-0F130B0F84B0}" destId="{0B3A8276-0691-4C32-A9A6-7FC502C53FEF}" srcOrd="0" destOrd="0" presId="urn:microsoft.com/office/officeart/2005/8/layout/orgChart1"/>
    <dgm:cxn modelId="{11666529-38ED-4DC8-98E4-D9EF7C47C0B3}" type="presParOf" srcId="{0023980C-E889-4672-9110-0F130B0F84B0}" destId="{906508F1-20DD-4C6C-96DD-3D77D3264A6E}" srcOrd="1" destOrd="0" presId="urn:microsoft.com/office/officeart/2005/8/layout/orgChart1"/>
    <dgm:cxn modelId="{CF900018-D2BD-408B-972C-79A950982760}" type="presParOf" srcId="{BE335668-50E4-4CDB-9930-EE1DC9B4CA65}" destId="{B4CB9ADF-EA42-43AC-B996-53A677020181}" srcOrd="1" destOrd="0" presId="urn:microsoft.com/office/officeart/2005/8/layout/orgChart1"/>
    <dgm:cxn modelId="{3508B1E9-9237-4684-9189-3F94845EECE4}" type="presParOf" srcId="{BE335668-50E4-4CDB-9930-EE1DC9B4CA65}" destId="{318E16AD-9FED-4946-AE45-6987E80B2AB0}" srcOrd="2" destOrd="0" presId="urn:microsoft.com/office/officeart/2005/8/layout/orgChart1"/>
    <dgm:cxn modelId="{FEA7772B-8680-49DB-B832-4E78233A2134}" type="presParOf" srcId="{B7C3842E-DF35-44A5-AA48-D84DC73D9C3F}" destId="{015B9B69-28C8-4C2E-85E1-FB6BB075C344}" srcOrd="6" destOrd="0" presId="urn:microsoft.com/office/officeart/2005/8/layout/orgChart1"/>
    <dgm:cxn modelId="{27EA54F7-0DAA-4581-9EBE-24A2BBA217FA}" type="presParOf" srcId="{B7C3842E-DF35-44A5-AA48-D84DC73D9C3F}" destId="{EF8D1AEF-3655-4F25-847C-504452BF6903}" srcOrd="7" destOrd="0" presId="urn:microsoft.com/office/officeart/2005/8/layout/orgChart1"/>
    <dgm:cxn modelId="{CEA47CDB-9BC2-471D-B1D9-2B886B2D4BE8}" type="presParOf" srcId="{EF8D1AEF-3655-4F25-847C-504452BF6903}" destId="{67DE2078-F3C1-4278-868E-84B204D15BAF}" srcOrd="0" destOrd="0" presId="urn:microsoft.com/office/officeart/2005/8/layout/orgChart1"/>
    <dgm:cxn modelId="{A4E461C2-7163-4239-B329-CD02AD276231}" type="presParOf" srcId="{67DE2078-F3C1-4278-868E-84B204D15BAF}" destId="{70CC65DE-BA24-467B-841A-C8CB10443EF2}" srcOrd="0" destOrd="0" presId="urn:microsoft.com/office/officeart/2005/8/layout/orgChart1"/>
    <dgm:cxn modelId="{9103953E-73A8-4D74-AA60-D8084E8EF762}" type="presParOf" srcId="{67DE2078-F3C1-4278-868E-84B204D15BAF}" destId="{6A0B8854-EEF3-4576-8341-73D4E25A7C4D}" srcOrd="1" destOrd="0" presId="urn:microsoft.com/office/officeart/2005/8/layout/orgChart1"/>
    <dgm:cxn modelId="{C66FA374-89A2-4708-A8CB-A9567361CDF0}" type="presParOf" srcId="{EF8D1AEF-3655-4F25-847C-504452BF6903}" destId="{CEFDCD91-4022-4A57-9DE1-190C2163190D}" srcOrd="1" destOrd="0" presId="urn:microsoft.com/office/officeart/2005/8/layout/orgChart1"/>
    <dgm:cxn modelId="{25FA3786-C130-44BB-9B6F-36C974BB7EA1}" type="presParOf" srcId="{EF8D1AEF-3655-4F25-847C-504452BF6903}" destId="{F27908E7-40C3-4E36-B8C8-31B59F198FA6}" srcOrd="2" destOrd="0" presId="urn:microsoft.com/office/officeart/2005/8/layout/orgChart1"/>
    <dgm:cxn modelId="{81C5DF2C-E0BB-418C-9614-A4B65B4C15E9}" type="presParOf" srcId="{8C182992-1022-42F4-BBEA-38B8BB293216}" destId="{4A31E6E6-7304-4EAC-8CFC-856E1D2C82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97A757-8957-44C1-ACBA-BBCD9F6CAC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7B1949D-F41A-4DAC-AE94-4C4CBBBE7CC9}">
      <dgm:prSet phldrT="[Text]" phldr="0"/>
      <dgm:spPr/>
      <dgm:t>
        <a:bodyPr/>
        <a:lstStyle/>
        <a:p>
          <a:r>
            <a:rPr lang="bg-BG" dirty="0"/>
            <a:t>Фокус върху бъдещето</a:t>
          </a:r>
          <a:endParaRPr lang="en-US" dirty="0"/>
        </a:p>
      </dgm:t>
    </dgm:pt>
    <dgm:pt modelId="{1FEE8451-00D6-4790-BBBD-EADA0C456623}" type="parTrans" cxnId="{F1033944-E052-4F85-8E08-890AF6F7F1FC}">
      <dgm:prSet/>
      <dgm:spPr/>
      <dgm:t>
        <a:bodyPr/>
        <a:lstStyle/>
        <a:p>
          <a:endParaRPr lang="en-US"/>
        </a:p>
      </dgm:t>
    </dgm:pt>
    <dgm:pt modelId="{6FFC8F50-9668-463B-91A7-9A3043BC187C}" type="sibTrans" cxnId="{F1033944-E052-4F85-8E08-890AF6F7F1FC}">
      <dgm:prSet/>
      <dgm:spPr/>
      <dgm:t>
        <a:bodyPr/>
        <a:lstStyle/>
        <a:p>
          <a:endParaRPr lang="en-US"/>
        </a:p>
      </dgm:t>
    </dgm:pt>
    <dgm:pt modelId="{743EB342-F946-4567-B758-3098326924A3}">
      <dgm:prSet phldrT="[Text]" phldr="0"/>
      <dgm:spPr/>
      <dgm:t>
        <a:bodyPr/>
        <a:lstStyle/>
        <a:p>
          <a:r>
            <a:rPr lang="bg-BG" dirty="0"/>
            <a:t>Дигитални умения</a:t>
          </a:r>
          <a:endParaRPr lang="en-US" dirty="0"/>
        </a:p>
      </dgm:t>
    </dgm:pt>
    <dgm:pt modelId="{960FDC0B-36EA-423D-8929-F2C83091EB3A}" type="parTrans" cxnId="{0B24F9DC-CCC2-46CD-82B1-20F4778575AD}">
      <dgm:prSet/>
      <dgm:spPr/>
      <dgm:t>
        <a:bodyPr/>
        <a:lstStyle/>
        <a:p>
          <a:endParaRPr lang="en-US"/>
        </a:p>
      </dgm:t>
    </dgm:pt>
    <dgm:pt modelId="{89220844-FF9A-48C1-B211-706869383ECD}" type="sibTrans" cxnId="{0B24F9DC-CCC2-46CD-82B1-20F4778575AD}">
      <dgm:prSet/>
      <dgm:spPr/>
      <dgm:t>
        <a:bodyPr/>
        <a:lstStyle/>
        <a:p>
          <a:endParaRPr lang="en-US"/>
        </a:p>
      </dgm:t>
    </dgm:pt>
    <dgm:pt modelId="{8D8CC6B5-4584-4635-9D76-D1E2D3B71BB8}">
      <dgm:prSet phldrT="[Text]" phldr="0"/>
      <dgm:spPr/>
      <dgm:t>
        <a:bodyPr/>
        <a:lstStyle/>
        <a:p>
          <a:r>
            <a:rPr lang="bg-BG"/>
            <a:t>Способност за учене</a:t>
          </a:r>
          <a:endParaRPr lang="en-US" dirty="0"/>
        </a:p>
      </dgm:t>
    </dgm:pt>
    <dgm:pt modelId="{55C86926-B47D-4881-A22F-1B85819B3535}" type="parTrans" cxnId="{D39809DC-A182-45E3-84D9-1D79A61938F8}">
      <dgm:prSet/>
      <dgm:spPr/>
      <dgm:t>
        <a:bodyPr/>
        <a:lstStyle/>
        <a:p>
          <a:endParaRPr lang="en-US"/>
        </a:p>
      </dgm:t>
    </dgm:pt>
    <dgm:pt modelId="{D75C6BAC-8C3C-4F90-B918-34E627E682FE}" type="sibTrans" cxnId="{D39809DC-A182-45E3-84D9-1D79A61938F8}">
      <dgm:prSet/>
      <dgm:spPr/>
      <dgm:t>
        <a:bodyPr/>
        <a:lstStyle/>
        <a:p>
          <a:endParaRPr lang="en-US"/>
        </a:p>
      </dgm:t>
    </dgm:pt>
    <dgm:pt modelId="{E6A3B352-0866-4A1B-8EE0-DCF2ADC2A63A}">
      <dgm:prSet phldrT="[Text]" phldr="0"/>
      <dgm:spPr/>
      <dgm:t>
        <a:bodyPr/>
        <a:lstStyle/>
        <a:p>
          <a:r>
            <a:rPr lang="bg-BG" dirty="0"/>
            <a:t>Решителност</a:t>
          </a:r>
          <a:endParaRPr lang="en-US" dirty="0"/>
        </a:p>
      </dgm:t>
    </dgm:pt>
    <dgm:pt modelId="{ACF60C58-43F0-4C32-A61F-90FB1233AF11}" type="parTrans" cxnId="{D26F64AB-B6F1-4EC2-91DF-6058AC434DD3}">
      <dgm:prSet/>
      <dgm:spPr/>
      <dgm:t>
        <a:bodyPr/>
        <a:lstStyle/>
        <a:p>
          <a:endParaRPr lang="en-US"/>
        </a:p>
      </dgm:t>
    </dgm:pt>
    <dgm:pt modelId="{CCFFCDCA-EE2A-4901-A47D-B92A7A64CCE2}" type="sibTrans" cxnId="{D26F64AB-B6F1-4EC2-91DF-6058AC434DD3}">
      <dgm:prSet/>
      <dgm:spPr/>
      <dgm:t>
        <a:bodyPr/>
        <a:lstStyle/>
        <a:p>
          <a:endParaRPr lang="en-US"/>
        </a:p>
      </dgm:t>
    </dgm:pt>
    <dgm:pt modelId="{C1C2E9FB-0867-4B14-8742-79BD2D39BF2D}">
      <dgm:prSet phldrT="[Text]" phldr="0"/>
      <dgm:spPr/>
      <dgm:t>
        <a:bodyPr/>
        <a:lstStyle/>
        <a:p>
          <a:r>
            <a:rPr lang="bg-BG"/>
            <a:t>Роботика и изкуствен интелект</a:t>
          </a:r>
          <a:endParaRPr lang="en-US" dirty="0"/>
        </a:p>
      </dgm:t>
    </dgm:pt>
    <dgm:pt modelId="{ECFB1716-BD18-46EE-A550-9D3B4F575143}" type="parTrans" cxnId="{B19952C6-4C25-4CDC-82CB-670993AD1B90}">
      <dgm:prSet/>
      <dgm:spPr/>
      <dgm:t>
        <a:bodyPr/>
        <a:lstStyle/>
        <a:p>
          <a:endParaRPr lang="en-US"/>
        </a:p>
      </dgm:t>
    </dgm:pt>
    <dgm:pt modelId="{583FBBAE-27F9-4E49-9FEC-088B0BB52EF6}" type="sibTrans" cxnId="{B19952C6-4C25-4CDC-82CB-670993AD1B90}">
      <dgm:prSet/>
      <dgm:spPr/>
      <dgm:t>
        <a:bodyPr/>
        <a:lstStyle/>
        <a:p>
          <a:endParaRPr lang="en-US"/>
        </a:p>
      </dgm:t>
    </dgm:pt>
    <dgm:pt modelId="{F78DD9BE-5361-45D3-B2B4-10C345842CCB}" type="pres">
      <dgm:prSet presAssocID="{4697A757-8957-44C1-ACBA-BBCD9F6CAC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5B30592-EEB8-4B43-8C14-B47D08CAE090}" type="pres">
      <dgm:prSet presAssocID="{A7B1949D-F41A-4DAC-AE94-4C4CBBBE7CC9}" presName="hierRoot1" presStyleCnt="0">
        <dgm:presLayoutVars>
          <dgm:hierBranch val="init"/>
        </dgm:presLayoutVars>
      </dgm:prSet>
      <dgm:spPr/>
    </dgm:pt>
    <dgm:pt modelId="{4DD214FE-B263-4180-B792-B5171721F76A}" type="pres">
      <dgm:prSet presAssocID="{A7B1949D-F41A-4DAC-AE94-4C4CBBBE7CC9}" presName="rootComposite1" presStyleCnt="0"/>
      <dgm:spPr/>
    </dgm:pt>
    <dgm:pt modelId="{E69E64D3-CEE3-4E91-B512-E4258C1794C4}" type="pres">
      <dgm:prSet presAssocID="{A7B1949D-F41A-4DAC-AE94-4C4CBBBE7CC9}" presName="rootText1" presStyleLbl="node0" presStyleIdx="0" presStyleCnt="1">
        <dgm:presLayoutVars>
          <dgm:chPref val="3"/>
        </dgm:presLayoutVars>
      </dgm:prSet>
      <dgm:spPr/>
    </dgm:pt>
    <dgm:pt modelId="{358FDEA0-F92B-4DC3-8D38-CCFAD2E8D44B}" type="pres">
      <dgm:prSet presAssocID="{A7B1949D-F41A-4DAC-AE94-4C4CBBBE7CC9}" presName="rootConnector1" presStyleLbl="node1" presStyleIdx="0" presStyleCnt="0"/>
      <dgm:spPr/>
    </dgm:pt>
    <dgm:pt modelId="{5E35FE63-DE6B-4186-9820-70A724E749CA}" type="pres">
      <dgm:prSet presAssocID="{A7B1949D-F41A-4DAC-AE94-4C4CBBBE7CC9}" presName="hierChild2" presStyleCnt="0"/>
      <dgm:spPr/>
    </dgm:pt>
    <dgm:pt modelId="{BF113C0A-BF31-4931-9337-6221EAA04ADA}" type="pres">
      <dgm:prSet presAssocID="{960FDC0B-36EA-423D-8929-F2C83091EB3A}" presName="Name37" presStyleLbl="parChTrans1D2" presStyleIdx="0" presStyleCnt="4"/>
      <dgm:spPr/>
    </dgm:pt>
    <dgm:pt modelId="{F8B5074F-F104-49D4-9667-6EBB5E0DDC7F}" type="pres">
      <dgm:prSet presAssocID="{743EB342-F946-4567-B758-3098326924A3}" presName="hierRoot2" presStyleCnt="0">
        <dgm:presLayoutVars>
          <dgm:hierBranch val="init"/>
        </dgm:presLayoutVars>
      </dgm:prSet>
      <dgm:spPr/>
    </dgm:pt>
    <dgm:pt modelId="{769E800E-7CAF-4459-85E6-85E90C85F4F5}" type="pres">
      <dgm:prSet presAssocID="{743EB342-F946-4567-B758-3098326924A3}" presName="rootComposite" presStyleCnt="0"/>
      <dgm:spPr/>
    </dgm:pt>
    <dgm:pt modelId="{34377B59-B88E-4E54-B1A1-15B22CB016F3}" type="pres">
      <dgm:prSet presAssocID="{743EB342-F946-4567-B758-3098326924A3}" presName="rootText" presStyleLbl="node2" presStyleIdx="0" presStyleCnt="4">
        <dgm:presLayoutVars>
          <dgm:chPref val="3"/>
        </dgm:presLayoutVars>
      </dgm:prSet>
      <dgm:spPr/>
    </dgm:pt>
    <dgm:pt modelId="{6221CF60-67E9-4AB4-B860-ADCCCBEBE7D9}" type="pres">
      <dgm:prSet presAssocID="{743EB342-F946-4567-B758-3098326924A3}" presName="rootConnector" presStyleLbl="node2" presStyleIdx="0" presStyleCnt="4"/>
      <dgm:spPr/>
    </dgm:pt>
    <dgm:pt modelId="{16D2F825-53C9-418A-9B65-9C156DE21124}" type="pres">
      <dgm:prSet presAssocID="{743EB342-F946-4567-B758-3098326924A3}" presName="hierChild4" presStyleCnt="0"/>
      <dgm:spPr/>
    </dgm:pt>
    <dgm:pt modelId="{FB863B98-9CAD-41B5-8C62-E987AA8A39CC}" type="pres">
      <dgm:prSet presAssocID="{743EB342-F946-4567-B758-3098326924A3}" presName="hierChild5" presStyleCnt="0"/>
      <dgm:spPr/>
    </dgm:pt>
    <dgm:pt modelId="{CFE978C7-D490-4942-9F6F-0CFD21575C15}" type="pres">
      <dgm:prSet presAssocID="{ECFB1716-BD18-46EE-A550-9D3B4F575143}" presName="Name37" presStyleLbl="parChTrans1D2" presStyleIdx="1" presStyleCnt="4"/>
      <dgm:spPr/>
    </dgm:pt>
    <dgm:pt modelId="{4BA3AE1F-A9CB-4DC5-A4A5-EA7B838D040D}" type="pres">
      <dgm:prSet presAssocID="{C1C2E9FB-0867-4B14-8742-79BD2D39BF2D}" presName="hierRoot2" presStyleCnt="0">
        <dgm:presLayoutVars>
          <dgm:hierBranch val="init"/>
        </dgm:presLayoutVars>
      </dgm:prSet>
      <dgm:spPr/>
    </dgm:pt>
    <dgm:pt modelId="{6B5A79F0-F2DE-40B4-824A-59D9A25AAC77}" type="pres">
      <dgm:prSet presAssocID="{C1C2E9FB-0867-4B14-8742-79BD2D39BF2D}" presName="rootComposite" presStyleCnt="0"/>
      <dgm:spPr/>
    </dgm:pt>
    <dgm:pt modelId="{11A01227-EE97-46A6-B3EC-C9DA96E927F2}" type="pres">
      <dgm:prSet presAssocID="{C1C2E9FB-0867-4B14-8742-79BD2D39BF2D}" presName="rootText" presStyleLbl="node2" presStyleIdx="1" presStyleCnt="4">
        <dgm:presLayoutVars>
          <dgm:chPref val="3"/>
        </dgm:presLayoutVars>
      </dgm:prSet>
      <dgm:spPr/>
    </dgm:pt>
    <dgm:pt modelId="{0C902874-533A-4B2D-964B-F947C396DE15}" type="pres">
      <dgm:prSet presAssocID="{C1C2E9FB-0867-4B14-8742-79BD2D39BF2D}" presName="rootConnector" presStyleLbl="node2" presStyleIdx="1" presStyleCnt="4"/>
      <dgm:spPr/>
    </dgm:pt>
    <dgm:pt modelId="{12D83245-617E-4396-A82C-A1ABC500F39C}" type="pres">
      <dgm:prSet presAssocID="{C1C2E9FB-0867-4B14-8742-79BD2D39BF2D}" presName="hierChild4" presStyleCnt="0"/>
      <dgm:spPr/>
    </dgm:pt>
    <dgm:pt modelId="{E18D76C7-8C8F-4411-9821-E8154F68C61C}" type="pres">
      <dgm:prSet presAssocID="{C1C2E9FB-0867-4B14-8742-79BD2D39BF2D}" presName="hierChild5" presStyleCnt="0"/>
      <dgm:spPr/>
    </dgm:pt>
    <dgm:pt modelId="{AED14989-B0FA-4BC0-B655-AA2E629F083A}" type="pres">
      <dgm:prSet presAssocID="{55C86926-B47D-4881-A22F-1B85819B3535}" presName="Name37" presStyleLbl="parChTrans1D2" presStyleIdx="2" presStyleCnt="4"/>
      <dgm:spPr/>
    </dgm:pt>
    <dgm:pt modelId="{4BA3F638-384B-48B4-BCD7-C42E9521F0B2}" type="pres">
      <dgm:prSet presAssocID="{8D8CC6B5-4584-4635-9D76-D1E2D3B71BB8}" presName="hierRoot2" presStyleCnt="0">
        <dgm:presLayoutVars>
          <dgm:hierBranch val="init"/>
        </dgm:presLayoutVars>
      </dgm:prSet>
      <dgm:spPr/>
    </dgm:pt>
    <dgm:pt modelId="{581AEF44-3B6F-4964-8104-C15C452CACB4}" type="pres">
      <dgm:prSet presAssocID="{8D8CC6B5-4584-4635-9D76-D1E2D3B71BB8}" presName="rootComposite" presStyleCnt="0"/>
      <dgm:spPr/>
    </dgm:pt>
    <dgm:pt modelId="{1778173B-6754-4BE3-A1EB-C36BB3707324}" type="pres">
      <dgm:prSet presAssocID="{8D8CC6B5-4584-4635-9D76-D1E2D3B71BB8}" presName="rootText" presStyleLbl="node2" presStyleIdx="2" presStyleCnt="4">
        <dgm:presLayoutVars>
          <dgm:chPref val="3"/>
        </dgm:presLayoutVars>
      </dgm:prSet>
      <dgm:spPr/>
    </dgm:pt>
    <dgm:pt modelId="{C019FCC9-1F8F-46AF-9702-43D78E9E9243}" type="pres">
      <dgm:prSet presAssocID="{8D8CC6B5-4584-4635-9D76-D1E2D3B71BB8}" presName="rootConnector" presStyleLbl="node2" presStyleIdx="2" presStyleCnt="4"/>
      <dgm:spPr/>
    </dgm:pt>
    <dgm:pt modelId="{5A6CEE64-E2CA-4B0D-96D6-B7B4AD022D68}" type="pres">
      <dgm:prSet presAssocID="{8D8CC6B5-4584-4635-9D76-D1E2D3B71BB8}" presName="hierChild4" presStyleCnt="0"/>
      <dgm:spPr/>
    </dgm:pt>
    <dgm:pt modelId="{F816557F-5A48-4271-A0FD-2157D9E998CA}" type="pres">
      <dgm:prSet presAssocID="{8D8CC6B5-4584-4635-9D76-D1E2D3B71BB8}" presName="hierChild5" presStyleCnt="0"/>
      <dgm:spPr/>
    </dgm:pt>
    <dgm:pt modelId="{09597D5C-BE22-4D38-B534-1CB363EA0207}" type="pres">
      <dgm:prSet presAssocID="{ACF60C58-43F0-4C32-A61F-90FB1233AF11}" presName="Name37" presStyleLbl="parChTrans1D2" presStyleIdx="3" presStyleCnt="4"/>
      <dgm:spPr/>
    </dgm:pt>
    <dgm:pt modelId="{A351733D-1B71-442D-B075-21A427090911}" type="pres">
      <dgm:prSet presAssocID="{E6A3B352-0866-4A1B-8EE0-DCF2ADC2A63A}" presName="hierRoot2" presStyleCnt="0">
        <dgm:presLayoutVars>
          <dgm:hierBranch val="init"/>
        </dgm:presLayoutVars>
      </dgm:prSet>
      <dgm:spPr/>
    </dgm:pt>
    <dgm:pt modelId="{C372AC66-43D8-4AED-97F3-F8EA936BCC99}" type="pres">
      <dgm:prSet presAssocID="{E6A3B352-0866-4A1B-8EE0-DCF2ADC2A63A}" presName="rootComposite" presStyleCnt="0"/>
      <dgm:spPr/>
    </dgm:pt>
    <dgm:pt modelId="{BBF352B0-56E8-432B-8565-D175A7921945}" type="pres">
      <dgm:prSet presAssocID="{E6A3B352-0866-4A1B-8EE0-DCF2ADC2A63A}" presName="rootText" presStyleLbl="node2" presStyleIdx="3" presStyleCnt="4">
        <dgm:presLayoutVars>
          <dgm:chPref val="3"/>
        </dgm:presLayoutVars>
      </dgm:prSet>
      <dgm:spPr/>
    </dgm:pt>
    <dgm:pt modelId="{421125F7-631D-45F5-9604-F8CBC1DC1BD4}" type="pres">
      <dgm:prSet presAssocID="{E6A3B352-0866-4A1B-8EE0-DCF2ADC2A63A}" presName="rootConnector" presStyleLbl="node2" presStyleIdx="3" presStyleCnt="4"/>
      <dgm:spPr/>
    </dgm:pt>
    <dgm:pt modelId="{5261C112-CF4F-481E-94D9-B7CB722CEF87}" type="pres">
      <dgm:prSet presAssocID="{E6A3B352-0866-4A1B-8EE0-DCF2ADC2A63A}" presName="hierChild4" presStyleCnt="0"/>
      <dgm:spPr/>
    </dgm:pt>
    <dgm:pt modelId="{7A3814FB-3125-4344-824C-CCD1369DF1CE}" type="pres">
      <dgm:prSet presAssocID="{E6A3B352-0866-4A1B-8EE0-DCF2ADC2A63A}" presName="hierChild5" presStyleCnt="0"/>
      <dgm:spPr/>
    </dgm:pt>
    <dgm:pt modelId="{FE13C866-10F1-4F87-AEC9-5167C852C814}" type="pres">
      <dgm:prSet presAssocID="{A7B1949D-F41A-4DAC-AE94-4C4CBBBE7CC9}" presName="hierChild3" presStyleCnt="0"/>
      <dgm:spPr/>
    </dgm:pt>
  </dgm:ptLst>
  <dgm:cxnLst>
    <dgm:cxn modelId="{4B7E3D03-221A-4F0C-84B1-B7B90191A1CB}" type="presOf" srcId="{743EB342-F946-4567-B758-3098326924A3}" destId="{6221CF60-67E9-4AB4-B860-ADCCCBEBE7D9}" srcOrd="1" destOrd="0" presId="urn:microsoft.com/office/officeart/2005/8/layout/orgChart1"/>
    <dgm:cxn modelId="{9AAAAF1D-EAD4-4180-AF95-BB626BC51A56}" type="presOf" srcId="{E6A3B352-0866-4A1B-8EE0-DCF2ADC2A63A}" destId="{BBF352B0-56E8-432B-8565-D175A7921945}" srcOrd="0" destOrd="0" presId="urn:microsoft.com/office/officeart/2005/8/layout/orgChart1"/>
    <dgm:cxn modelId="{2FC1B41E-66E3-49CC-8820-F45E0AB78D6A}" type="presOf" srcId="{8D8CC6B5-4584-4635-9D76-D1E2D3B71BB8}" destId="{C019FCC9-1F8F-46AF-9702-43D78E9E9243}" srcOrd="1" destOrd="0" presId="urn:microsoft.com/office/officeart/2005/8/layout/orgChart1"/>
    <dgm:cxn modelId="{5122E723-0C32-433C-AA55-19F0F718427D}" type="presOf" srcId="{C1C2E9FB-0867-4B14-8742-79BD2D39BF2D}" destId="{0C902874-533A-4B2D-964B-F947C396DE15}" srcOrd="1" destOrd="0" presId="urn:microsoft.com/office/officeart/2005/8/layout/orgChart1"/>
    <dgm:cxn modelId="{F1033944-E052-4F85-8E08-890AF6F7F1FC}" srcId="{4697A757-8957-44C1-ACBA-BBCD9F6CACC4}" destId="{A7B1949D-F41A-4DAC-AE94-4C4CBBBE7CC9}" srcOrd="0" destOrd="0" parTransId="{1FEE8451-00D6-4790-BBBD-EADA0C456623}" sibTransId="{6FFC8F50-9668-463B-91A7-9A3043BC187C}"/>
    <dgm:cxn modelId="{63CD4A6C-8040-4DAA-93FF-D0CDFF5FCFB2}" type="presOf" srcId="{960FDC0B-36EA-423D-8929-F2C83091EB3A}" destId="{BF113C0A-BF31-4931-9337-6221EAA04ADA}" srcOrd="0" destOrd="0" presId="urn:microsoft.com/office/officeart/2005/8/layout/orgChart1"/>
    <dgm:cxn modelId="{00709E79-09E6-4B6A-9B6A-5B3BDE0DD68A}" type="presOf" srcId="{ACF60C58-43F0-4C32-A61F-90FB1233AF11}" destId="{09597D5C-BE22-4D38-B534-1CB363EA0207}" srcOrd="0" destOrd="0" presId="urn:microsoft.com/office/officeart/2005/8/layout/orgChart1"/>
    <dgm:cxn modelId="{944BD87D-F3E7-4E93-938C-5439E4D86DD6}" type="presOf" srcId="{743EB342-F946-4567-B758-3098326924A3}" destId="{34377B59-B88E-4E54-B1A1-15B22CB016F3}" srcOrd="0" destOrd="0" presId="urn:microsoft.com/office/officeart/2005/8/layout/orgChart1"/>
    <dgm:cxn modelId="{0006FE85-6F2A-42F4-8E15-7E14C8EB431F}" type="presOf" srcId="{4697A757-8957-44C1-ACBA-BBCD9F6CACC4}" destId="{F78DD9BE-5361-45D3-B2B4-10C345842CCB}" srcOrd="0" destOrd="0" presId="urn:microsoft.com/office/officeart/2005/8/layout/orgChart1"/>
    <dgm:cxn modelId="{5E20508A-99FA-4B94-8A3F-3CC486D2CE06}" type="presOf" srcId="{8D8CC6B5-4584-4635-9D76-D1E2D3B71BB8}" destId="{1778173B-6754-4BE3-A1EB-C36BB3707324}" srcOrd="0" destOrd="0" presId="urn:microsoft.com/office/officeart/2005/8/layout/orgChart1"/>
    <dgm:cxn modelId="{D26F64AB-B6F1-4EC2-91DF-6058AC434DD3}" srcId="{A7B1949D-F41A-4DAC-AE94-4C4CBBBE7CC9}" destId="{E6A3B352-0866-4A1B-8EE0-DCF2ADC2A63A}" srcOrd="3" destOrd="0" parTransId="{ACF60C58-43F0-4C32-A61F-90FB1233AF11}" sibTransId="{CCFFCDCA-EE2A-4901-A47D-B92A7A64CCE2}"/>
    <dgm:cxn modelId="{E35705AF-B82E-4926-BDF5-1CB7D8E05B7C}" type="presOf" srcId="{55C86926-B47D-4881-A22F-1B85819B3535}" destId="{AED14989-B0FA-4BC0-B655-AA2E629F083A}" srcOrd="0" destOrd="0" presId="urn:microsoft.com/office/officeart/2005/8/layout/orgChart1"/>
    <dgm:cxn modelId="{D0BE4DB7-646D-46D7-9B85-1E02410E8B89}" type="presOf" srcId="{C1C2E9FB-0867-4B14-8742-79BD2D39BF2D}" destId="{11A01227-EE97-46A6-B3EC-C9DA96E927F2}" srcOrd="0" destOrd="0" presId="urn:microsoft.com/office/officeart/2005/8/layout/orgChart1"/>
    <dgm:cxn modelId="{B19952C6-4C25-4CDC-82CB-670993AD1B90}" srcId="{A7B1949D-F41A-4DAC-AE94-4C4CBBBE7CC9}" destId="{C1C2E9FB-0867-4B14-8742-79BD2D39BF2D}" srcOrd="1" destOrd="0" parTransId="{ECFB1716-BD18-46EE-A550-9D3B4F575143}" sibTransId="{583FBBAE-27F9-4E49-9FEC-088B0BB52EF6}"/>
    <dgm:cxn modelId="{AD8411DB-ED02-4508-975D-7EC3DC39133D}" type="presOf" srcId="{A7B1949D-F41A-4DAC-AE94-4C4CBBBE7CC9}" destId="{358FDEA0-F92B-4DC3-8D38-CCFAD2E8D44B}" srcOrd="1" destOrd="0" presId="urn:microsoft.com/office/officeart/2005/8/layout/orgChart1"/>
    <dgm:cxn modelId="{D39809DC-A182-45E3-84D9-1D79A61938F8}" srcId="{A7B1949D-F41A-4DAC-AE94-4C4CBBBE7CC9}" destId="{8D8CC6B5-4584-4635-9D76-D1E2D3B71BB8}" srcOrd="2" destOrd="0" parTransId="{55C86926-B47D-4881-A22F-1B85819B3535}" sibTransId="{D75C6BAC-8C3C-4F90-B918-34E627E682FE}"/>
    <dgm:cxn modelId="{0B24F9DC-CCC2-46CD-82B1-20F4778575AD}" srcId="{A7B1949D-F41A-4DAC-AE94-4C4CBBBE7CC9}" destId="{743EB342-F946-4567-B758-3098326924A3}" srcOrd="0" destOrd="0" parTransId="{960FDC0B-36EA-423D-8929-F2C83091EB3A}" sibTransId="{89220844-FF9A-48C1-B211-706869383ECD}"/>
    <dgm:cxn modelId="{E25C29ED-8458-4B0B-822B-52DE6A9E91F1}" type="presOf" srcId="{A7B1949D-F41A-4DAC-AE94-4C4CBBBE7CC9}" destId="{E69E64D3-CEE3-4E91-B512-E4258C1794C4}" srcOrd="0" destOrd="0" presId="urn:microsoft.com/office/officeart/2005/8/layout/orgChart1"/>
    <dgm:cxn modelId="{EC8ADFF3-62D3-42AC-ACF7-355AB9CC46F3}" type="presOf" srcId="{ECFB1716-BD18-46EE-A550-9D3B4F575143}" destId="{CFE978C7-D490-4942-9F6F-0CFD21575C15}" srcOrd="0" destOrd="0" presId="urn:microsoft.com/office/officeart/2005/8/layout/orgChart1"/>
    <dgm:cxn modelId="{70FD3DFD-A44F-45A1-9913-0B22EC31BD64}" type="presOf" srcId="{E6A3B352-0866-4A1B-8EE0-DCF2ADC2A63A}" destId="{421125F7-631D-45F5-9604-F8CBC1DC1BD4}" srcOrd="1" destOrd="0" presId="urn:microsoft.com/office/officeart/2005/8/layout/orgChart1"/>
    <dgm:cxn modelId="{5EC030F2-7BF8-48F3-9047-2999A72E9157}" type="presParOf" srcId="{F78DD9BE-5361-45D3-B2B4-10C345842CCB}" destId="{D5B30592-EEB8-4B43-8C14-B47D08CAE090}" srcOrd="0" destOrd="0" presId="urn:microsoft.com/office/officeart/2005/8/layout/orgChart1"/>
    <dgm:cxn modelId="{494BCF69-9113-4697-84AA-C02C0A83A14B}" type="presParOf" srcId="{D5B30592-EEB8-4B43-8C14-B47D08CAE090}" destId="{4DD214FE-B263-4180-B792-B5171721F76A}" srcOrd="0" destOrd="0" presId="urn:microsoft.com/office/officeart/2005/8/layout/orgChart1"/>
    <dgm:cxn modelId="{541974E9-3A31-43A2-9BE6-ABEAE224B661}" type="presParOf" srcId="{4DD214FE-B263-4180-B792-B5171721F76A}" destId="{E69E64D3-CEE3-4E91-B512-E4258C1794C4}" srcOrd="0" destOrd="0" presId="urn:microsoft.com/office/officeart/2005/8/layout/orgChart1"/>
    <dgm:cxn modelId="{ABF3B368-31AE-48D9-91D7-FA8936202DC1}" type="presParOf" srcId="{4DD214FE-B263-4180-B792-B5171721F76A}" destId="{358FDEA0-F92B-4DC3-8D38-CCFAD2E8D44B}" srcOrd="1" destOrd="0" presId="urn:microsoft.com/office/officeart/2005/8/layout/orgChart1"/>
    <dgm:cxn modelId="{94F7A9CE-C057-462D-8589-42B4B44574C3}" type="presParOf" srcId="{D5B30592-EEB8-4B43-8C14-B47D08CAE090}" destId="{5E35FE63-DE6B-4186-9820-70A724E749CA}" srcOrd="1" destOrd="0" presId="urn:microsoft.com/office/officeart/2005/8/layout/orgChart1"/>
    <dgm:cxn modelId="{B659AE44-C816-4F44-BF83-C6A24B6AFF29}" type="presParOf" srcId="{5E35FE63-DE6B-4186-9820-70A724E749CA}" destId="{BF113C0A-BF31-4931-9337-6221EAA04ADA}" srcOrd="0" destOrd="0" presId="urn:microsoft.com/office/officeart/2005/8/layout/orgChart1"/>
    <dgm:cxn modelId="{599E8DEE-021B-44ED-B51A-CC082169F4AD}" type="presParOf" srcId="{5E35FE63-DE6B-4186-9820-70A724E749CA}" destId="{F8B5074F-F104-49D4-9667-6EBB5E0DDC7F}" srcOrd="1" destOrd="0" presId="urn:microsoft.com/office/officeart/2005/8/layout/orgChart1"/>
    <dgm:cxn modelId="{D7230FA7-7A16-4D44-9B73-954560751730}" type="presParOf" srcId="{F8B5074F-F104-49D4-9667-6EBB5E0DDC7F}" destId="{769E800E-7CAF-4459-85E6-85E90C85F4F5}" srcOrd="0" destOrd="0" presId="urn:microsoft.com/office/officeart/2005/8/layout/orgChart1"/>
    <dgm:cxn modelId="{E3ED783B-F62E-43B6-B4B0-32F07949243B}" type="presParOf" srcId="{769E800E-7CAF-4459-85E6-85E90C85F4F5}" destId="{34377B59-B88E-4E54-B1A1-15B22CB016F3}" srcOrd="0" destOrd="0" presId="urn:microsoft.com/office/officeart/2005/8/layout/orgChart1"/>
    <dgm:cxn modelId="{670A8B76-F470-483A-9E06-57696E8CB216}" type="presParOf" srcId="{769E800E-7CAF-4459-85E6-85E90C85F4F5}" destId="{6221CF60-67E9-4AB4-B860-ADCCCBEBE7D9}" srcOrd="1" destOrd="0" presId="urn:microsoft.com/office/officeart/2005/8/layout/orgChart1"/>
    <dgm:cxn modelId="{FC9452DE-9156-48D7-A79B-52DDFDA6CC71}" type="presParOf" srcId="{F8B5074F-F104-49D4-9667-6EBB5E0DDC7F}" destId="{16D2F825-53C9-418A-9B65-9C156DE21124}" srcOrd="1" destOrd="0" presId="urn:microsoft.com/office/officeart/2005/8/layout/orgChart1"/>
    <dgm:cxn modelId="{F2C06C70-A172-40AF-9C9C-290545C02271}" type="presParOf" srcId="{F8B5074F-F104-49D4-9667-6EBB5E0DDC7F}" destId="{FB863B98-9CAD-41B5-8C62-E987AA8A39CC}" srcOrd="2" destOrd="0" presId="urn:microsoft.com/office/officeart/2005/8/layout/orgChart1"/>
    <dgm:cxn modelId="{E60E89AD-B030-4D78-B045-B2C92392786E}" type="presParOf" srcId="{5E35FE63-DE6B-4186-9820-70A724E749CA}" destId="{CFE978C7-D490-4942-9F6F-0CFD21575C15}" srcOrd="2" destOrd="0" presId="urn:microsoft.com/office/officeart/2005/8/layout/orgChart1"/>
    <dgm:cxn modelId="{E2DBAB07-50CC-46F2-96CE-8B2DE76E8707}" type="presParOf" srcId="{5E35FE63-DE6B-4186-9820-70A724E749CA}" destId="{4BA3AE1F-A9CB-4DC5-A4A5-EA7B838D040D}" srcOrd="3" destOrd="0" presId="urn:microsoft.com/office/officeart/2005/8/layout/orgChart1"/>
    <dgm:cxn modelId="{9E8E8288-3D92-4803-AF38-E279213569A9}" type="presParOf" srcId="{4BA3AE1F-A9CB-4DC5-A4A5-EA7B838D040D}" destId="{6B5A79F0-F2DE-40B4-824A-59D9A25AAC77}" srcOrd="0" destOrd="0" presId="urn:microsoft.com/office/officeart/2005/8/layout/orgChart1"/>
    <dgm:cxn modelId="{614CA352-9343-4DE8-A803-F5937DFA9184}" type="presParOf" srcId="{6B5A79F0-F2DE-40B4-824A-59D9A25AAC77}" destId="{11A01227-EE97-46A6-B3EC-C9DA96E927F2}" srcOrd="0" destOrd="0" presId="urn:microsoft.com/office/officeart/2005/8/layout/orgChart1"/>
    <dgm:cxn modelId="{7A92E7F3-5AE5-42B2-B97B-F6B6640B98CC}" type="presParOf" srcId="{6B5A79F0-F2DE-40B4-824A-59D9A25AAC77}" destId="{0C902874-533A-4B2D-964B-F947C396DE15}" srcOrd="1" destOrd="0" presId="urn:microsoft.com/office/officeart/2005/8/layout/orgChart1"/>
    <dgm:cxn modelId="{29EDB263-324E-4A61-8C17-489959623418}" type="presParOf" srcId="{4BA3AE1F-A9CB-4DC5-A4A5-EA7B838D040D}" destId="{12D83245-617E-4396-A82C-A1ABC500F39C}" srcOrd="1" destOrd="0" presId="urn:microsoft.com/office/officeart/2005/8/layout/orgChart1"/>
    <dgm:cxn modelId="{5BB476CA-21C3-42EF-9134-6A7534B9A816}" type="presParOf" srcId="{4BA3AE1F-A9CB-4DC5-A4A5-EA7B838D040D}" destId="{E18D76C7-8C8F-4411-9821-E8154F68C61C}" srcOrd="2" destOrd="0" presId="urn:microsoft.com/office/officeart/2005/8/layout/orgChart1"/>
    <dgm:cxn modelId="{2B871B39-A26C-4C15-9491-FE23AD4EF079}" type="presParOf" srcId="{5E35FE63-DE6B-4186-9820-70A724E749CA}" destId="{AED14989-B0FA-4BC0-B655-AA2E629F083A}" srcOrd="4" destOrd="0" presId="urn:microsoft.com/office/officeart/2005/8/layout/orgChart1"/>
    <dgm:cxn modelId="{BD2C949D-2214-485D-BAD3-D5AF1F1C6ECC}" type="presParOf" srcId="{5E35FE63-DE6B-4186-9820-70A724E749CA}" destId="{4BA3F638-384B-48B4-BCD7-C42E9521F0B2}" srcOrd="5" destOrd="0" presId="urn:microsoft.com/office/officeart/2005/8/layout/orgChart1"/>
    <dgm:cxn modelId="{0A83B849-D5F8-46F2-AD62-44EB5BFCCE59}" type="presParOf" srcId="{4BA3F638-384B-48B4-BCD7-C42E9521F0B2}" destId="{581AEF44-3B6F-4964-8104-C15C452CACB4}" srcOrd="0" destOrd="0" presId="urn:microsoft.com/office/officeart/2005/8/layout/orgChart1"/>
    <dgm:cxn modelId="{6F96D5C7-6ED4-4AFF-B9F8-0EDBBE9FF4AE}" type="presParOf" srcId="{581AEF44-3B6F-4964-8104-C15C452CACB4}" destId="{1778173B-6754-4BE3-A1EB-C36BB3707324}" srcOrd="0" destOrd="0" presId="urn:microsoft.com/office/officeart/2005/8/layout/orgChart1"/>
    <dgm:cxn modelId="{6EC4D7C3-D22E-41BD-BEF0-A30E6EB064E2}" type="presParOf" srcId="{581AEF44-3B6F-4964-8104-C15C452CACB4}" destId="{C019FCC9-1F8F-46AF-9702-43D78E9E9243}" srcOrd="1" destOrd="0" presId="urn:microsoft.com/office/officeart/2005/8/layout/orgChart1"/>
    <dgm:cxn modelId="{8D63E15F-C19F-4C37-B262-899064F9A887}" type="presParOf" srcId="{4BA3F638-384B-48B4-BCD7-C42E9521F0B2}" destId="{5A6CEE64-E2CA-4B0D-96D6-B7B4AD022D68}" srcOrd="1" destOrd="0" presId="urn:microsoft.com/office/officeart/2005/8/layout/orgChart1"/>
    <dgm:cxn modelId="{1AB8DDDB-BB3D-4E0E-8BF8-FE5A0EDE51C0}" type="presParOf" srcId="{4BA3F638-384B-48B4-BCD7-C42E9521F0B2}" destId="{F816557F-5A48-4271-A0FD-2157D9E998CA}" srcOrd="2" destOrd="0" presId="urn:microsoft.com/office/officeart/2005/8/layout/orgChart1"/>
    <dgm:cxn modelId="{F565E594-A6EE-42C9-80C4-0BA98A89C0D2}" type="presParOf" srcId="{5E35FE63-DE6B-4186-9820-70A724E749CA}" destId="{09597D5C-BE22-4D38-B534-1CB363EA0207}" srcOrd="6" destOrd="0" presId="urn:microsoft.com/office/officeart/2005/8/layout/orgChart1"/>
    <dgm:cxn modelId="{0ADD24AB-4294-4258-AB7A-ABF2A1D6F926}" type="presParOf" srcId="{5E35FE63-DE6B-4186-9820-70A724E749CA}" destId="{A351733D-1B71-442D-B075-21A427090911}" srcOrd="7" destOrd="0" presId="urn:microsoft.com/office/officeart/2005/8/layout/orgChart1"/>
    <dgm:cxn modelId="{EE918F39-F8DE-45C4-9B38-C8786DA92DFA}" type="presParOf" srcId="{A351733D-1B71-442D-B075-21A427090911}" destId="{C372AC66-43D8-4AED-97F3-F8EA936BCC99}" srcOrd="0" destOrd="0" presId="urn:microsoft.com/office/officeart/2005/8/layout/orgChart1"/>
    <dgm:cxn modelId="{99768101-03B1-4089-9501-8C46156329FA}" type="presParOf" srcId="{C372AC66-43D8-4AED-97F3-F8EA936BCC99}" destId="{BBF352B0-56E8-432B-8565-D175A7921945}" srcOrd="0" destOrd="0" presId="urn:microsoft.com/office/officeart/2005/8/layout/orgChart1"/>
    <dgm:cxn modelId="{AF25A140-28D2-41A5-A05C-1E18B54CA11F}" type="presParOf" srcId="{C372AC66-43D8-4AED-97F3-F8EA936BCC99}" destId="{421125F7-631D-45F5-9604-F8CBC1DC1BD4}" srcOrd="1" destOrd="0" presId="urn:microsoft.com/office/officeart/2005/8/layout/orgChart1"/>
    <dgm:cxn modelId="{3A4E277C-E58B-4C5B-B5AE-3EA5C4602FF4}" type="presParOf" srcId="{A351733D-1B71-442D-B075-21A427090911}" destId="{5261C112-CF4F-481E-94D9-B7CB722CEF87}" srcOrd="1" destOrd="0" presId="urn:microsoft.com/office/officeart/2005/8/layout/orgChart1"/>
    <dgm:cxn modelId="{0A6918FA-3B50-42ED-AD51-5B101A964199}" type="presParOf" srcId="{A351733D-1B71-442D-B075-21A427090911}" destId="{7A3814FB-3125-4344-824C-CCD1369DF1CE}" srcOrd="2" destOrd="0" presId="urn:microsoft.com/office/officeart/2005/8/layout/orgChart1"/>
    <dgm:cxn modelId="{034D245B-CDBB-4B73-8A83-B12129E56548}" type="presParOf" srcId="{D5B30592-EEB8-4B43-8C14-B47D08CAE090}" destId="{FE13C866-10F1-4F87-AEC9-5167C852C8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97A757-8957-44C1-ACBA-BBCD9F6CACC4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7B1949D-F41A-4DAC-AE94-4C4CBBBE7CC9}">
      <dgm:prSet phldrT="[Text]" phldr="0"/>
      <dgm:spPr/>
      <dgm:t>
        <a:bodyPr/>
        <a:lstStyle/>
        <a:p>
          <a:r>
            <a:rPr lang="bg-BG"/>
            <a:t>Етика</a:t>
          </a:r>
          <a:endParaRPr lang="en-US" dirty="0"/>
        </a:p>
      </dgm:t>
    </dgm:pt>
    <dgm:pt modelId="{1FEE8451-00D6-4790-BBBD-EADA0C456623}" type="parTrans" cxnId="{F1033944-E052-4F85-8E08-890AF6F7F1FC}">
      <dgm:prSet/>
      <dgm:spPr/>
      <dgm:t>
        <a:bodyPr/>
        <a:lstStyle/>
        <a:p>
          <a:endParaRPr lang="en-US"/>
        </a:p>
      </dgm:t>
    </dgm:pt>
    <dgm:pt modelId="{6FFC8F50-9668-463B-91A7-9A3043BC187C}" type="sibTrans" cxnId="{F1033944-E052-4F85-8E08-890AF6F7F1FC}">
      <dgm:prSet/>
      <dgm:spPr/>
      <dgm:t>
        <a:bodyPr/>
        <a:lstStyle/>
        <a:p>
          <a:endParaRPr lang="en-US"/>
        </a:p>
      </dgm:t>
    </dgm:pt>
    <dgm:pt modelId="{743EB342-F946-4567-B758-3098326924A3}">
      <dgm:prSet phldrT="[Text]" phldr="0"/>
      <dgm:spPr/>
      <dgm:t>
        <a:bodyPr/>
        <a:lstStyle/>
        <a:p>
          <a:r>
            <a:rPr lang="bg-BG" dirty="0"/>
            <a:t>Етика като учебна дисциплина</a:t>
          </a:r>
          <a:endParaRPr lang="en-US" dirty="0"/>
        </a:p>
      </dgm:t>
    </dgm:pt>
    <dgm:pt modelId="{960FDC0B-36EA-423D-8929-F2C83091EB3A}" type="parTrans" cxnId="{0B24F9DC-CCC2-46CD-82B1-20F4778575AD}">
      <dgm:prSet/>
      <dgm:spPr/>
      <dgm:t>
        <a:bodyPr/>
        <a:lstStyle/>
        <a:p>
          <a:endParaRPr lang="en-US"/>
        </a:p>
      </dgm:t>
    </dgm:pt>
    <dgm:pt modelId="{89220844-FF9A-48C1-B211-706869383ECD}" type="sibTrans" cxnId="{0B24F9DC-CCC2-46CD-82B1-20F4778575AD}">
      <dgm:prSet/>
      <dgm:spPr/>
      <dgm:t>
        <a:bodyPr/>
        <a:lstStyle/>
        <a:p>
          <a:endParaRPr lang="en-US"/>
        </a:p>
      </dgm:t>
    </dgm:pt>
    <dgm:pt modelId="{09EC008C-63E1-43CE-8C4B-9D5765CC1D96}">
      <dgm:prSet phldrT="[Text]" phldr="0"/>
      <dgm:spPr/>
      <dgm:t>
        <a:bodyPr/>
        <a:lstStyle/>
        <a:p>
          <a:r>
            <a:rPr lang="bg-BG" dirty="0"/>
            <a:t>Фокус върху процеса, а не само резултата</a:t>
          </a:r>
          <a:endParaRPr lang="en-US" dirty="0"/>
        </a:p>
      </dgm:t>
    </dgm:pt>
    <dgm:pt modelId="{61550D93-F4EC-4E7D-90CA-9A9BC73C6A5A}" type="parTrans" cxnId="{18EFA9DF-DCF3-4BB1-AF20-49A8C61DD465}">
      <dgm:prSet/>
      <dgm:spPr/>
      <dgm:t>
        <a:bodyPr/>
        <a:lstStyle/>
        <a:p>
          <a:endParaRPr lang="en-US"/>
        </a:p>
      </dgm:t>
    </dgm:pt>
    <dgm:pt modelId="{ADE91AED-59D0-40F4-A49E-2EF4098B6CCC}" type="sibTrans" cxnId="{18EFA9DF-DCF3-4BB1-AF20-49A8C61DD465}">
      <dgm:prSet/>
      <dgm:spPr/>
      <dgm:t>
        <a:bodyPr/>
        <a:lstStyle/>
        <a:p>
          <a:endParaRPr lang="en-US"/>
        </a:p>
      </dgm:t>
    </dgm:pt>
    <dgm:pt modelId="{DD448D03-C3E0-423B-99F7-5D2186393F29}">
      <dgm:prSet phldrT="[Text]" phldr="0"/>
      <dgm:spPr/>
      <dgm:t>
        <a:bodyPr/>
        <a:lstStyle/>
        <a:p>
          <a:r>
            <a:rPr lang="bg-BG"/>
            <a:t>Рефлексия</a:t>
          </a:r>
          <a:endParaRPr lang="en-US" dirty="0"/>
        </a:p>
      </dgm:t>
    </dgm:pt>
    <dgm:pt modelId="{1FA7406E-45EC-494C-A5E7-2E745A388AB9}" type="parTrans" cxnId="{F70B4900-73EA-41A7-8815-7901260B7DA5}">
      <dgm:prSet/>
      <dgm:spPr/>
      <dgm:t>
        <a:bodyPr/>
        <a:lstStyle/>
        <a:p>
          <a:endParaRPr lang="en-US"/>
        </a:p>
      </dgm:t>
    </dgm:pt>
    <dgm:pt modelId="{A19B7773-9B1F-485C-8981-C6967639EF29}" type="sibTrans" cxnId="{F70B4900-73EA-41A7-8815-7901260B7DA5}">
      <dgm:prSet/>
      <dgm:spPr/>
      <dgm:t>
        <a:bodyPr/>
        <a:lstStyle/>
        <a:p>
          <a:endParaRPr lang="en-US"/>
        </a:p>
      </dgm:t>
    </dgm:pt>
    <dgm:pt modelId="{F78DD9BE-5361-45D3-B2B4-10C345842CCB}" type="pres">
      <dgm:prSet presAssocID="{4697A757-8957-44C1-ACBA-BBCD9F6CAC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5B30592-EEB8-4B43-8C14-B47D08CAE090}" type="pres">
      <dgm:prSet presAssocID="{A7B1949D-F41A-4DAC-AE94-4C4CBBBE7CC9}" presName="hierRoot1" presStyleCnt="0">
        <dgm:presLayoutVars>
          <dgm:hierBranch val="init"/>
        </dgm:presLayoutVars>
      </dgm:prSet>
      <dgm:spPr/>
    </dgm:pt>
    <dgm:pt modelId="{4DD214FE-B263-4180-B792-B5171721F76A}" type="pres">
      <dgm:prSet presAssocID="{A7B1949D-F41A-4DAC-AE94-4C4CBBBE7CC9}" presName="rootComposite1" presStyleCnt="0"/>
      <dgm:spPr/>
    </dgm:pt>
    <dgm:pt modelId="{E69E64D3-CEE3-4E91-B512-E4258C1794C4}" type="pres">
      <dgm:prSet presAssocID="{A7B1949D-F41A-4DAC-AE94-4C4CBBBE7CC9}" presName="rootText1" presStyleLbl="node0" presStyleIdx="0" presStyleCnt="1">
        <dgm:presLayoutVars>
          <dgm:chPref val="3"/>
        </dgm:presLayoutVars>
      </dgm:prSet>
      <dgm:spPr/>
    </dgm:pt>
    <dgm:pt modelId="{358FDEA0-F92B-4DC3-8D38-CCFAD2E8D44B}" type="pres">
      <dgm:prSet presAssocID="{A7B1949D-F41A-4DAC-AE94-4C4CBBBE7CC9}" presName="rootConnector1" presStyleLbl="node1" presStyleIdx="0" presStyleCnt="0"/>
      <dgm:spPr/>
    </dgm:pt>
    <dgm:pt modelId="{5E35FE63-DE6B-4186-9820-70A724E749CA}" type="pres">
      <dgm:prSet presAssocID="{A7B1949D-F41A-4DAC-AE94-4C4CBBBE7CC9}" presName="hierChild2" presStyleCnt="0"/>
      <dgm:spPr/>
    </dgm:pt>
    <dgm:pt modelId="{BF113C0A-BF31-4931-9337-6221EAA04ADA}" type="pres">
      <dgm:prSet presAssocID="{960FDC0B-36EA-423D-8929-F2C83091EB3A}" presName="Name37" presStyleLbl="parChTrans1D2" presStyleIdx="0" presStyleCnt="3"/>
      <dgm:spPr/>
    </dgm:pt>
    <dgm:pt modelId="{F8B5074F-F104-49D4-9667-6EBB5E0DDC7F}" type="pres">
      <dgm:prSet presAssocID="{743EB342-F946-4567-B758-3098326924A3}" presName="hierRoot2" presStyleCnt="0">
        <dgm:presLayoutVars>
          <dgm:hierBranch val="init"/>
        </dgm:presLayoutVars>
      </dgm:prSet>
      <dgm:spPr/>
    </dgm:pt>
    <dgm:pt modelId="{769E800E-7CAF-4459-85E6-85E90C85F4F5}" type="pres">
      <dgm:prSet presAssocID="{743EB342-F946-4567-B758-3098326924A3}" presName="rootComposite" presStyleCnt="0"/>
      <dgm:spPr/>
    </dgm:pt>
    <dgm:pt modelId="{34377B59-B88E-4E54-B1A1-15B22CB016F3}" type="pres">
      <dgm:prSet presAssocID="{743EB342-F946-4567-B758-3098326924A3}" presName="rootText" presStyleLbl="node2" presStyleIdx="0" presStyleCnt="3">
        <dgm:presLayoutVars>
          <dgm:chPref val="3"/>
        </dgm:presLayoutVars>
      </dgm:prSet>
      <dgm:spPr/>
    </dgm:pt>
    <dgm:pt modelId="{6221CF60-67E9-4AB4-B860-ADCCCBEBE7D9}" type="pres">
      <dgm:prSet presAssocID="{743EB342-F946-4567-B758-3098326924A3}" presName="rootConnector" presStyleLbl="node2" presStyleIdx="0" presStyleCnt="3"/>
      <dgm:spPr/>
    </dgm:pt>
    <dgm:pt modelId="{16D2F825-53C9-418A-9B65-9C156DE21124}" type="pres">
      <dgm:prSet presAssocID="{743EB342-F946-4567-B758-3098326924A3}" presName="hierChild4" presStyleCnt="0"/>
      <dgm:spPr/>
    </dgm:pt>
    <dgm:pt modelId="{FB863B98-9CAD-41B5-8C62-E987AA8A39CC}" type="pres">
      <dgm:prSet presAssocID="{743EB342-F946-4567-B758-3098326924A3}" presName="hierChild5" presStyleCnt="0"/>
      <dgm:spPr/>
    </dgm:pt>
    <dgm:pt modelId="{24D3E08A-F8FA-4B81-AB0E-1492C56ABAE7}" type="pres">
      <dgm:prSet presAssocID="{61550D93-F4EC-4E7D-90CA-9A9BC73C6A5A}" presName="Name37" presStyleLbl="parChTrans1D2" presStyleIdx="1" presStyleCnt="3"/>
      <dgm:spPr/>
    </dgm:pt>
    <dgm:pt modelId="{CA4B42E4-A366-4EA8-B08F-AC166AEE68A0}" type="pres">
      <dgm:prSet presAssocID="{09EC008C-63E1-43CE-8C4B-9D5765CC1D96}" presName="hierRoot2" presStyleCnt="0">
        <dgm:presLayoutVars>
          <dgm:hierBranch val="init"/>
        </dgm:presLayoutVars>
      </dgm:prSet>
      <dgm:spPr/>
    </dgm:pt>
    <dgm:pt modelId="{A1348397-E7A0-46EB-9EEC-8BE584B6E4E2}" type="pres">
      <dgm:prSet presAssocID="{09EC008C-63E1-43CE-8C4B-9D5765CC1D96}" presName="rootComposite" presStyleCnt="0"/>
      <dgm:spPr/>
    </dgm:pt>
    <dgm:pt modelId="{623F6E6A-B63A-473B-90B2-122A86B4AE01}" type="pres">
      <dgm:prSet presAssocID="{09EC008C-63E1-43CE-8C4B-9D5765CC1D96}" presName="rootText" presStyleLbl="node2" presStyleIdx="1" presStyleCnt="3">
        <dgm:presLayoutVars>
          <dgm:chPref val="3"/>
        </dgm:presLayoutVars>
      </dgm:prSet>
      <dgm:spPr/>
    </dgm:pt>
    <dgm:pt modelId="{58126111-ABA1-469D-A372-D11E47012622}" type="pres">
      <dgm:prSet presAssocID="{09EC008C-63E1-43CE-8C4B-9D5765CC1D96}" presName="rootConnector" presStyleLbl="node2" presStyleIdx="1" presStyleCnt="3"/>
      <dgm:spPr/>
    </dgm:pt>
    <dgm:pt modelId="{BE002EBF-7D8C-45B0-80C1-8262DFDBBEC6}" type="pres">
      <dgm:prSet presAssocID="{09EC008C-63E1-43CE-8C4B-9D5765CC1D96}" presName="hierChild4" presStyleCnt="0"/>
      <dgm:spPr/>
    </dgm:pt>
    <dgm:pt modelId="{5421B877-AA5A-4A63-8000-BC2986908973}" type="pres">
      <dgm:prSet presAssocID="{09EC008C-63E1-43CE-8C4B-9D5765CC1D96}" presName="hierChild5" presStyleCnt="0"/>
      <dgm:spPr/>
    </dgm:pt>
    <dgm:pt modelId="{E227E249-FD61-4E6D-9245-9B776C18FA58}" type="pres">
      <dgm:prSet presAssocID="{1FA7406E-45EC-494C-A5E7-2E745A388AB9}" presName="Name37" presStyleLbl="parChTrans1D2" presStyleIdx="2" presStyleCnt="3"/>
      <dgm:spPr/>
    </dgm:pt>
    <dgm:pt modelId="{0DF31FBA-2C01-4015-9F2E-6E0F23F2FC08}" type="pres">
      <dgm:prSet presAssocID="{DD448D03-C3E0-423B-99F7-5D2186393F29}" presName="hierRoot2" presStyleCnt="0">
        <dgm:presLayoutVars>
          <dgm:hierBranch val="init"/>
        </dgm:presLayoutVars>
      </dgm:prSet>
      <dgm:spPr/>
    </dgm:pt>
    <dgm:pt modelId="{CD743DD0-77A1-4551-AA08-BAD1A7AA37A1}" type="pres">
      <dgm:prSet presAssocID="{DD448D03-C3E0-423B-99F7-5D2186393F29}" presName="rootComposite" presStyleCnt="0"/>
      <dgm:spPr/>
    </dgm:pt>
    <dgm:pt modelId="{EBF6B013-D202-4C39-AE4B-BB2A3EC09063}" type="pres">
      <dgm:prSet presAssocID="{DD448D03-C3E0-423B-99F7-5D2186393F29}" presName="rootText" presStyleLbl="node2" presStyleIdx="2" presStyleCnt="3">
        <dgm:presLayoutVars>
          <dgm:chPref val="3"/>
        </dgm:presLayoutVars>
      </dgm:prSet>
      <dgm:spPr/>
    </dgm:pt>
    <dgm:pt modelId="{A5D46E22-F227-44AA-8C8B-2FF9B609A024}" type="pres">
      <dgm:prSet presAssocID="{DD448D03-C3E0-423B-99F7-5D2186393F29}" presName="rootConnector" presStyleLbl="node2" presStyleIdx="2" presStyleCnt="3"/>
      <dgm:spPr/>
    </dgm:pt>
    <dgm:pt modelId="{46BC8C55-7CFD-4318-A4C0-FAAF4B5630D7}" type="pres">
      <dgm:prSet presAssocID="{DD448D03-C3E0-423B-99F7-5D2186393F29}" presName="hierChild4" presStyleCnt="0"/>
      <dgm:spPr/>
    </dgm:pt>
    <dgm:pt modelId="{125B33E5-6018-4184-ABA1-5CDC428DE560}" type="pres">
      <dgm:prSet presAssocID="{DD448D03-C3E0-423B-99F7-5D2186393F29}" presName="hierChild5" presStyleCnt="0"/>
      <dgm:spPr/>
    </dgm:pt>
    <dgm:pt modelId="{FE13C866-10F1-4F87-AEC9-5167C852C814}" type="pres">
      <dgm:prSet presAssocID="{A7B1949D-F41A-4DAC-AE94-4C4CBBBE7CC9}" presName="hierChild3" presStyleCnt="0"/>
      <dgm:spPr/>
    </dgm:pt>
  </dgm:ptLst>
  <dgm:cxnLst>
    <dgm:cxn modelId="{F70B4900-73EA-41A7-8815-7901260B7DA5}" srcId="{A7B1949D-F41A-4DAC-AE94-4C4CBBBE7CC9}" destId="{DD448D03-C3E0-423B-99F7-5D2186393F29}" srcOrd="2" destOrd="0" parTransId="{1FA7406E-45EC-494C-A5E7-2E745A388AB9}" sibTransId="{A19B7773-9B1F-485C-8981-C6967639EF29}"/>
    <dgm:cxn modelId="{4B7E3D03-221A-4F0C-84B1-B7B90191A1CB}" type="presOf" srcId="{743EB342-F946-4567-B758-3098326924A3}" destId="{6221CF60-67E9-4AB4-B860-ADCCCBEBE7D9}" srcOrd="1" destOrd="0" presId="urn:microsoft.com/office/officeart/2005/8/layout/orgChart1"/>
    <dgm:cxn modelId="{F1033944-E052-4F85-8E08-890AF6F7F1FC}" srcId="{4697A757-8957-44C1-ACBA-BBCD9F6CACC4}" destId="{A7B1949D-F41A-4DAC-AE94-4C4CBBBE7CC9}" srcOrd="0" destOrd="0" parTransId="{1FEE8451-00D6-4790-BBBD-EADA0C456623}" sibTransId="{6FFC8F50-9668-463B-91A7-9A3043BC187C}"/>
    <dgm:cxn modelId="{63CD4A6C-8040-4DAA-93FF-D0CDFF5FCFB2}" type="presOf" srcId="{960FDC0B-36EA-423D-8929-F2C83091EB3A}" destId="{BF113C0A-BF31-4931-9337-6221EAA04ADA}" srcOrd="0" destOrd="0" presId="urn:microsoft.com/office/officeart/2005/8/layout/orgChart1"/>
    <dgm:cxn modelId="{944BD87D-F3E7-4E93-938C-5439E4D86DD6}" type="presOf" srcId="{743EB342-F946-4567-B758-3098326924A3}" destId="{34377B59-B88E-4E54-B1A1-15B22CB016F3}" srcOrd="0" destOrd="0" presId="urn:microsoft.com/office/officeart/2005/8/layout/orgChart1"/>
    <dgm:cxn modelId="{43E0DF82-558B-413B-B94A-E4D2FD3BD3BD}" type="presOf" srcId="{09EC008C-63E1-43CE-8C4B-9D5765CC1D96}" destId="{58126111-ABA1-469D-A372-D11E47012622}" srcOrd="1" destOrd="0" presId="urn:microsoft.com/office/officeart/2005/8/layout/orgChart1"/>
    <dgm:cxn modelId="{0006FE85-6F2A-42F4-8E15-7E14C8EB431F}" type="presOf" srcId="{4697A757-8957-44C1-ACBA-BBCD9F6CACC4}" destId="{F78DD9BE-5361-45D3-B2B4-10C345842CCB}" srcOrd="0" destOrd="0" presId="urn:microsoft.com/office/officeart/2005/8/layout/orgChart1"/>
    <dgm:cxn modelId="{AB26CE96-9BDF-4619-9679-1858A27B34A2}" type="presOf" srcId="{DD448D03-C3E0-423B-99F7-5D2186393F29}" destId="{A5D46E22-F227-44AA-8C8B-2FF9B609A024}" srcOrd="1" destOrd="0" presId="urn:microsoft.com/office/officeart/2005/8/layout/orgChart1"/>
    <dgm:cxn modelId="{A2C1FEA1-648C-4938-B52D-917153502E9C}" type="presOf" srcId="{DD448D03-C3E0-423B-99F7-5D2186393F29}" destId="{EBF6B013-D202-4C39-AE4B-BB2A3EC09063}" srcOrd="0" destOrd="0" presId="urn:microsoft.com/office/officeart/2005/8/layout/orgChart1"/>
    <dgm:cxn modelId="{B728A0B2-E313-42FD-A710-2EE2F208BFA9}" type="presOf" srcId="{1FA7406E-45EC-494C-A5E7-2E745A388AB9}" destId="{E227E249-FD61-4E6D-9245-9B776C18FA58}" srcOrd="0" destOrd="0" presId="urn:microsoft.com/office/officeart/2005/8/layout/orgChart1"/>
    <dgm:cxn modelId="{B714B0B4-9046-4E7F-BDEC-7687F19A17B4}" type="presOf" srcId="{09EC008C-63E1-43CE-8C4B-9D5765CC1D96}" destId="{623F6E6A-B63A-473B-90B2-122A86B4AE01}" srcOrd="0" destOrd="0" presId="urn:microsoft.com/office/officeart/2005/8/layout/orgChart1"/>
    <dgm:cxn modelId="{4DAA89DA-66FF-4BC2-8D95-76078DE8900A}" type="presOf" srcId="{61550D93-F4EC-4E7D-90CA-9A9BC73C6A5A}" destId="{24D3E08A-F8FA-4B81-AB0E-1492C56ABAE7}" srcOrd="0" destOrd="0" presId="urn:microsoft.com/office/officeart/2005/8/layout/orgChart1"/>
    <dgm:cxn modelId="{AD8411DB-ED02-4508-975D-7EC3DC39133D}" type="presOf" srcId="{A7B1949D-F41A-4DAC-AE94-4C4CBBBE7CC9}" destId="{358FDEA0-F92B-4DC3-8D38-CCFAD2E8D44B}" srcOrd="1" destOrd="0" presId="urn:microsoft.com/office/officeart/2005/8/layout/orgChart1"/>
    <dgm:cxn modelId="{0B24F9DC-CCC2-46CD-82B1-20F4778575AD}" srcId="{A7B1949D-F41A-4DAC-AE94-4C4CBBBE7CC9}" destId="{743EB342-F946-4567-B758-3098326924A3}" srcOrd="0" destOrd="0" parTransId="{960FDC0B-36EA-423D-8929-F2C83091EB3A}" sibTransId="{89220844-FF9A-48C1-B211-706869383ECD}"/>
    <dgm:cxn modelId="{18EFA9DF-DCF3-4BB1-AF20-49A8C61DD465}" srcId="{A7B1949D-F41A-4DAC-AE94-4C4CBBBE7CC9}" destId="{09EC008C-63E1-43CE-8C4B-9D5765CC1D96}" srcOrd="1" destOrd="0" parTransId="{61550D93-F4EC-4E7D-90CA-9A9BC73C6A5A}" sibTransId="{ADE91AED-59D0-40F4-A49E-2EF4098B6CCC}"/>
    <dgm:cxn modelId="{E25C29ED-8458-4B0B-822B-52DE6A9E91F1}" type="presOf" srcId="{A7B1949D-F41A-4DAC-AE94-4C4CBBBE7CC9}" destId="{E69E64D3-CEE3-4E91-B512-E4258C1794C4}" srcOrd="0" destOrd="0" presId="urn:microsoft.com/office/officeart/2005/8/layout/orgChart1"/>
    <dgm:cxn modelId="{5EC030F2-7BF8-48F3-9047-2999A72E9157}" type="presParOf" srcId="{F78DD9BE-5361-45D3-B2B4-10C345842CCB}" destId="{D5B30592-EEB8-4B43-8C14-B47D08CAE090}" srcOrd="0" destOrd="0" presId="urn:microsoft.com/office/officeart/2005/8/layout/orgChart1"/>
    <dgm:cxn modelId="{494BCF69-9113-4697-84AA-C02C0A83A14B}" type="presParOf" srcId="{D5B30592-EEB8-4B43-8C14-B47D08CAE090}" destId="{4DD214FE-B263-4180-B792-B5171721F76A}" srcOrd="0" destOrd="0" presId="urn:microsoft.com/office/officeart/2005/8/layout/orgChart1"/>
    <dgm:cxn modelId="{541974E9-3A31-43A2-9BE6-ABEAE224B661}" type="presParOf" srcId="{4DD214FE-B263-4180-B792-B5171721F76A}" destId="{E69E64D3-CEE3-4E91-B512-E4258C1794C4}" srcOrd="0" destOrd="0" presId="urn:microsoft.com/office/officeart/2005/8/layout/orgChart1"/>
    <dgm:cxn modelId="{ABF3B368-31AE-48D9-91D7-FA8936202DC1}" type="presParOf" srcId="{4DD214FE-B263-4180-B792-B5171721F76A}" destId="{358FDEA0-F92B-4DC3-8D38-CCFAD2E8D44B}" srcOrd="1" destOrd="0" presId="urn:microsoft.com/office/officeart/2005/8/layout/orgChart1"/>
    <dgm:cxn modelId="{94F7A9CE-C057-462D-8589-42B4B44574C3}" type="presParOf" srcId="{D5B30592-EEB8-4B43-8C14-B47D08CAE090}" destId="{5E35FE63-DE6B-4186-9820-70A724E749CA}" srcOrd="1" destOrd="0" presId="urn:microsoft.com/office/officeart/2005/8/layout/orgChart1"/>
    <dgm:cxn modelId="{B659AE44-C816-4F44-BF83-C6A24B6AFF29}" type="presParOf" srcId="{5E35FE63-DE6B-4186-9820-70A724E749CA}" destId="{BF113C0A-BF31-4931-9337-6221EAA04ADA}" srcOrd="0" destOrd="0" presId="urn:microsoft.com/office/officeart/2005/8/layout/orgChart1"/>
    <dgm:cxn modelId="{599E8DEE-021B-44ED-B51A-CC082169F4AD}" type="presParOf" srcId="{5E35FE63-DE6B-4186-9820-70A724E749CA}" destId="{F8B5074F-F104-49D4-9667-6EBB5E0DDC7F}" srcOrd="1" destOrd="0" presId="urn:microsoft.com/office/officeart/2005/8/layout/orgChart1"/>
    <dgm:cxn modelId="{D7230FA7-7A16-4D44-9B73-954560751730}" type="presParOf" srcId="{F8B5074F-F104-49D4-9667-6EBB5E0DDC7F}" destId="{769E800E-7CAF-4459-85E6-85E90C85F4F5}" srcOrd="0" destOrd="0" presId="urn:microsoft.com/office/officeart/2005/8/layout/orgChart1"/>
    <dgm:cxn modelId="{E3ED783B-F62E-43B6-B4B0-32F07949243B}" type="presParOf" srcId="{769E800E-7CAF-4459-85E6-85E90C85F4F5}" destId="{34377B59-B88E-4E54-B1A1-15B22CB016F3}" srcOrd="0" destOrd="0" presId="urn:microsoft.com/office/officeart/2005/8/layout/orgChart1"/>
    <dgm:cxn modelId="{670A8B76-F470-483A-9E06-57696E8CB216}" type="presParOf" srcId="{769E800E-7CAF-4459-85E6-85E90C85F4F5}" destId="{6221CF60-67E9-4AB4-B860-ADCCCBEBE7D9}" srcOrd="1" destOrd="0" presId="urn:microsoft.com/office/officeart/2005/8/layout/orgChart1"/>
    <dgm:cxn modelId="{FC9452DE-9156-48D7-A79B-52DDFDA6CC71}" type="presParOf" srcId="{F8B5074F-F104-49D4-9667-6EBB5E0DDC7F}" destId="{16D2F825-53C9-418A-9B65-9C156DE21124}" srcOrd="1" destOrd="0" presId="urn:microsoft.com/office/officeart/2005/8/layout/orgChart1"/>
    <dgm:cxn modelId="{F2C06C70-A172-40AF-9C9C-290545C02271}" type="presParOf" srcId="{F8B5074F-F104-49D4-9667-6EBB5E0DDC7F}" destId="{FB863B98-9CAD-41B5-8C62-E987AA8A39CC}" srcOrd="2" destOrd="0" presId="urn:microsoft.com/office/officeart/2005/8/layout/orgChart1"/>
    <dgm:cxn modelId="{F67EED87-7DF2-4CB9-BD78-DEFC11315A7A}" type="presParOf" srcId="{5E35FE63-DE6B-4186-9820-70A724E749CA}" destId="{24D3E08A-F8FA-4B81-AB0E-1492C56ABAE7}" srcOrd="2" destOrd="0" presId="urn:microsoft.com/office/officeart/2005/8/layout/orgChart1"/>
    <dgm:cxn modelId="{D3A5CF98-EF34-4F21-A1B4-163D3210A88C}" type="presParOf" srcId="{5E35FE63-DE6B-4186-9820-70A724E749CA}" destId="{CA4B42E4-A366-4EA8-B08F-AC166AEE68A0}" srcOrd="3" destOrd="0" presId="urn:microsoft.com/office/officeart/2005/8/layout/orgChart1"/>
    <dgm:cxn modelId="{62E645A7-4535-4781-BAB2-49456855F9B0}" type="presParOf" srcId="{CA4B42E4-A366-4EA8-B08F-AC166AEE68A0}" destId="{A1348397-E7A0-46EB-9EEC-8BE584B6E4E2}" srcOrd="0" destOrd="0" presId="urn:microsoft.com/office/officeart/2005/8/layout/orgChart1"/>
    <dgm:cxn modelId="{F00D9309-DE61-406E-A125-7111EC348817}" type="presParOf" srcId="{A1348397-E7A0-46EB-9EEC-8BE584B6E4E2}" destId="{623F6E6A-B63A-473B-90B2-122A86B4AE01}" srcOrd="0" destOrd="0" presId="urn:microsoft.com/office/officeart/2005/8/layout/orgChart1"/>
    <dgm:cxn modelId="{4283B904-D986-4ABD-B77E-8A2426F6DD20}" type="presParOf" srcId="{A1348397-E7A0-46EB-9EEC-8BE584B6E4E2}" destId="{58126111-ABA1-469D-A372-D11E47012622}" srcOrd="1" destOrd="0" presId="urn:microsoft.com/office/officeart/2005/8/layout/orgChart1"/>
    <dgm:cxn modelId="{037EA27F-8F78-4A0C-A964-0FFD39ADFEF2}" type="presParOf" srcId="{CA4B42E4-A366-4EA8-B08F-AC166AEE68A0}" destId="{BE002EBF-7D8C-45B0-80C1-8262DFDBBEC6}" srcOrd="1" destOrd="0" presId="urn:microsoft.com/office/officeart/2005/8/layout/orgChart1"/>
    <dgm:cxn modelId="{7066CC1C-41DE-40BF-84DC-DDE34625FACB}" type="presParOf" srcId="{CA4B42E4-A366-4EA8-B08F-AC166AEE68A0}" destId="{5421B877-AA5A-4A63-8000-BC2986908973}" srcOrd="2" destOrd="0" presId="urn:microsoft.com/office/officeart/2005/8/layout/orgChart1"/>
    <dgm:cxn modelId="{D9F5D564-8C81-4E0C-890E-F643E95F2188}" type="presParOf" srcId="{5E35FE63-DE6B-4186-9820-70A724E749CA}" destId="{E227E249-FD61-4E6D-9245-9B776C18FA58}" srcOrd="4" destOrd="0" presId="urn:microsoft.com/office/officeart/2005/8/layout/orgChart1"/>
    <dgm:cxn modelId="{0E3BA875-61C2-4709-89A0-C01D1A66F91C}" type="presParOf" srcId="{5E35FE63-DE6B-4186-9820-70A724E749CA}" destId="{0DF31FBA-2C01-4015-9F2E-6E0F23F2FC08}" srcOrd="5" destOrd="0" presId="urn:microsoft.com/office/officeart/2005/8/layout/orgChart1"/>
    <dgm:cxn modelId="{19DEB6B1-BBE0-414D-B968-77FE77B123D9}" type="presParOf" srcId="{0DF31FBA-2C01-4015-9F2E-6E0F23F2FC08}" destId="{CD743DD0-77A1-4551-AA08-BAD1A7AA37A1}" srcOrd="0" destOrd="0" presId="urn:microsoft.com/office/officeart/2005/8/layout/orgChart1"/>
    <dgm:cxn modelId="{F3EED739-DC9F-462D-918C-376F3C459BF5}" type="presParOf" srcId="{CD743DD0-77A1-4551-AA08-BAD1A7AA37A1}" destId="{EBF6B013-D202-4C39-AE4B-BB2A3EC09063}" srcOrd="0" destOrd="0" presId="urn:microsoft.com/office/officeart/2005/8/layout/orgChart1"/>
    <dgm:cxn modelId="{7C2976CD-9B76-4C0D-8528-60781A243B75}" type="presParOf" srcId="{CD743DD0-77A1-4551-AA08-BAD1A7AA37A1}" destId="{A5D46E22-F227-44AA-8C8B-2FF9B609A024}" srcOrd="1" destOrd="0" presId="urn:microsoft.com/office/officeart/2005/8/layout/orgChart1"/>
    <dgm:cxn modelId="{2786B0FF-82E5-490D-8763-34AD4DEA1799}" type="presParOf" srcId="{0DF31FBA-2C01-4015-9F2E-6E0F23F2FC08}" destId="{46BC8C55-7CFD-4318-A4C0-FAAF4B5630D7}" srcOrd="1" destOrd="0" presId="urn:microsoft.com/office/officeart/2005/8/layout/orgChart1"/>
    <dgm:cxn modelId="{F8C2866D-E74A-4933-B28E-156D9C04CF44}" type="presParOf" srcId="{0DF31FBA-2C01-4015-9F2E-6E0F23F2FC08}" destId="{125B33E5-6018-4184-ABA1-5CDC428DE560}" srcOrd="2" destOrd="0" presId="urn:microsoft.com/office/officeart/2005/8/layout/orgChart1"/>
    <dgm:cxn modelId="{034D245B-CDBB-4B73-8A83-B12129E56548}" type="presParOf" srcId="{D5B30592-EEB8-4B43-8C14-B47D08CAE090}" destId="{FE13C866-10F1-4F87-AEC9-5167C852C8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A7406-6E40-426A-80BE-6B36896FB464}">
      <dsp:nvSpPr>
        <dsp:cNvPr id="0" name=""/>
        <dsp:cNvSpPr/>
      </dsp:nvSpPr>
      <dsp:spPr>
        <a:xfrm>
          <a:off x="2472794" y="2222991"/>
          <a:ext cx="1247099" cy="124709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/>
            <a:t>Свободна личност</a:t>
          </a:r>
          <a:endParaRPr lang="en-US" sz="1400" kern="1200" dirty="0"/>
        </a:p>
      </dsp:txBody>
      <dsp:txXfrm>
        <a:off x="2655427" y="2405624"/>
        <a:ext cx="881833" cy="881833"/>
      </dsp:txXfrm>
    </dsp:sp>
    <dsp:sp modelId="{6CCA6A51-1D39-4DFC-8A4B-D8B8A6213F53}">
      <dsp:nvSpPr>
        <dsp:cNvPr id="0" name=""/>
        <dsp:cNvSpPr/>
      </dsp:nvSpPr>
      <dsp:spPr>
        <a:xfrm rot="16200000">
          <a:off x="2917862" y="1641886"/>
          <a:ext cx="356963" cy="508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971407" y="1797211"/>
        <a:ext cx="249874" cy="305341"/>
      </dsp:txXfrm>
    </dsp:sp>
    <dsp:sp modelId="{F895FBD3-E8F6-4156-9177-ACF7D3613416}">
      <dsp:nvSpPr>
        <dsp:cNvPr id="0" name=""/>
        <dsp:cNvSpPr/>
      </dsp:nvSpPr>
      <dsp:spPr>
        <a:xfrm>
          <a:off x="2298274" y="-46662"/>
          <a:ext cx="1596138" cy="15961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/>
            <a:t>Икономическа свобода</a:t>
          </a:r>
          <a:endParaRPr lang="en-US" sz="1400" kern="1200" dirty="0"/>
        </a:p>
      </dsp:txBody>
      <dsp:txXfrm>
        <a:off x="2532023" y="187087"/>
        <a:ext cx="1128640" cy="1128640"/>
      </dsp:txXfrm>
    </dsp:sp>
    <dsp:sp modelId="{1A8CE081-CBBD-4200-A93D-0680FDE4A52B}">
      <dsp:nvSpPr>
        <dsp:cNvPr id="0" name=""/>
        <dsp:cNvSpPr/>
      </dsp:nvSpPr>
      <dsp:spPr>
        <a:xfrm rot="20520000">
          <a:off x="3821560" y="2298461"/>
          <a:ext cx="356963" cy="508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3450900"/>
            <a:satOff val="-9096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824181" y="2416787"/>
        <a:ext cx="249874" cy="305341"/>
      </dsp:txXfrm>
    </dsp:sp>
    <dsp:sp modelId="{1D5E6AB2-5CE8-4699-B5FE-4E048AD267E6}">
      <dsp:nvSpPr>
        <dsp:cNvPr id="0" name=""/>
        <dsp:cNvSpPr/>
      </dsp:nvSpPr>
      <dsp:spPr>
        <a:xfrm>
          <a:off x="4290866" y="1401040"/>
          <a:ext cx="1596138" cy="1596138"/>
        </a:xfrm>
        <a:prstGeom prst="ellipse">
          <a:avLst/>
        </a:prstGeom>
        <a:solidFill>
          <a:schemeClr val="accent3">
            <a:hueOff val="-3450900"/>
            <a:satOff val="-9096"/>
            <a:lumOff val="-23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/>
            <a:t>Политическа свобода</a:t>
          </a:r>
          <a:endParaRPr lang="en-US" sz="1400" kern="1200" dirty="0"/>
        </a:p>
      </dsp:txBody>
      <dsp:txXfrm>
        <a:off x="4524615" y="1634789"/>
        <a:ext cx="1128640" cy="1128640"/>
      </dsp:txXfrm>
    </dsp:sp>
    <dsp:sp modelId="{D0B9F7FA-E915-4CF7-B6D4-5A6865D641CD}">
      <dsp:nvSpPr>
        <dsp:cNvPr id="0" name=""/>
        <dsp:cNvSpPr/>
      </dsp:nvSpPr>
      <dsp:spPr>
        <a:xfrm rot="3240000">
          <a:off x="3476378" y="3360823"/>
          <a:ext cx="356963" cy="508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6901799"/>
            <a:satOff val="-18192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498450" y="3419285"/>
        <a:ext cx="249874" cy="305341"/>
      </dsp:txXfrm>
    </dsp:sp>
    <dsp:sp modelId="{EEF2F645-E3DB-49A0-8845-8BE079A56ECE}">
      <dsp:nvSpPr>
        <dsp:cNvPr id="0" name=""/>
        <dsp:cNvSpPr/>
      </dsp:nvSpPr>
      <dsp:spPr>
        <a:xfrm>
          <a:off x="3529764" y="3743472"/>
          <a:ext cx="1596138" cy="1596138"/>
        </a:xfrm>
        <a:prstGeom prst="ellipse">
          <a:avLst/>
        </a:prstGeom>
        <a:solidFill>
          <a:schemeClr val="accent3">
            <a:hueOff val="-6901799"/>
            <a:satOff val="-18192"/>
            <a:lumOff val="-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/>
            <a:t>Социална свобода</a:t>
          </a:r>
          <a:endParaRPr lang="en-US" sz="1400" kern="1200" dirty="0"/>
        </a:p>
      </dsp:txBody>
      <dsp:txXfrm>
        <a:off x="3763513" y="3977221"/>
        <a:ext cx="1128640" cy="1128640"/>
      </dsp:txXfrm>
    </dsp:sp>
    <dsp:sp modelId="{B49E9A40-B190-4CC9-AF1C-49CD76528620}">
      <dsp:nvSpPr>
        <dsp:cNvPr id="0" name=""/>
        <dsp:cNvSpPr/>
      </dsp:nvSpPr>
      <dsp:spPr>
        <a:xfrm rot="7560000">
          <a:off x="2359345" y="3360823"/>
          <a:ext cx="356963" cy="508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0352699"/>
            <a:satOff val="-27289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444362" y="3419285"/>
        <a:ext cx="249874" cy="305341"/>
      </dsp:txXfrm>
    </dsp:sp>
    <dsp:sp modelId="{DDE815EE-AF74-4E31-87E8-43BBEC789B7E}">
      <dsp:nvSpPr>
        <dsp:cNvPr id="0" name=""/>
        <dsp:cNvSpPr/>
      </dsp:nvSpPr>
      <dsp:spPr>
        <a:xfrm>
          <a:off x="1066785" y="3743472"/>
          <a:ext cx="1596138" cy="1596138"/>
        </a:xfrm>
        <a:prstGeom prst="ellipse">
          <a:avLst/>
        </a:prstGeom>
        <a:solidFill>
          <a:schemeClr val="accent3">
            <a:hueOff val="-10352699"/>
            <a:satOff val="-27289"/>
            <a:lumOff val="-705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 dirty="0"/>
            <a:t>Фокус върху бъдещето</a:t>
          </a:r>
          <a:endParaRPr lang="en-US" sz="1400" kern="1200" dirty="0"/>
        </a:p>
      </dsp:txBody>
      <dsp:txXfrm>
        <a:off x="1300534" y="3977221"/>
        <a:ext cx="1128640" cy="1128640"/>
      </dsp:txXfrm>
    </dsp:sp>
    <dsp:sp modelId="{FBB2A6E0-7E0D-4736-81BE-9A328EF76F1A}">
      <dsp:nvSpPr>
        <dsp:cNvPr id="0" name=""/>
        <dsp:cNvSpPr/>
      </dsp:nvSpPr>
      <dsp:spPr>
        <a:xfrm rot="11880000">
          <a:off x="2014163" y="2298461"/>
          <a:ext cx="356963" cy="5089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118631" y="2416787"/>
        <a:ext cx="249874" cy="305341"/>
      </dsp:txXfrm>
    </dsp:sp>
    <dsp:sp modelId="{FE1332B2-ACAE-4E0F-AED3-AE4B3D8F68A4}">
      <dsp:nvSpPr>
        <dsp:cNvPr id="0" name=""/>
        <dsp:cNvSpPr/>
      </dsp:nvSpPr>
      <dsp:spPr>
        <a:xfrm>
          <a:off x="305683" y="1401040"/>
          <a:ext cx="1596138" cy="1596138"/>
        </a:xfrm>
        <a:prstGeom prst="ellipse">
          <a:avLst/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400" kern="1200"/>
            <a:t>Етика</a:t>
          </a:r>
          <a:endParaRPr lang="en-US" sz="1400" kern="1200" dirty="0"/>
        </a:p>
      </dsp:txBody>
      <dsp:txXfrm>
        <a:off x="539432" y="1634789"/>
        <a:ext cx="1128640" cy="1128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37E61-5BC4-4219-A080-F68321306D11}">
      <dsp:nvSpPr>
        <dsp:cNvPr id="0" name=""/>
        <dsp:cNvSpPr/>
      </dsp:nvSpPr>
      <dsp:spPr>
        <a:xfrm>
          <a:off x="375250" y="2187"/>
          <a:ext cx="2145754" cy="128745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Икономическо благосъстояние</a:t>
          </a:r>
          <a:endParaRPr lang="en-US" sz="2100" kern="1200" dirty="0"/>
        </a:p>
      </dsp:txBody>
      <dsp:txXfrm>
        <a:off x="375250" y="2187"/>
        <a:ext cx="2145754" cy="1287452"/>
      </dsp:txXfrm>
    </dsp:sp>
    <dsp:sp modelId="{12BE566F-9845-409F-BD5C-DEB46A45A9B7}">
      <dsp:nvSpPr>
        <dsp:cNvPr id="0" name=""/>
        <dsp:cNvSpPr/>
      </dsp:nvSpPr>
      <dsp:spPr>
        <a:xfrm>
          <a:off x="2735579" y="2187"/>
          <a:ext cx="2145754" cy="1287452"/>
        </a:xfrm>
        <a:prstGeom prst="rect">
          <a:avLst/>
        </a:prstGeom>
        <a:solidFill>
          <a:schemeClr val="accent3">
            <a:hueOff val="-2760720"/>
            <a:satOff val="-7277"/>
            <a:lumOff val="-1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Обществено развитие</a:t>
          </a:r>
          <a:endParaRPr lang="en-US" sz="2100" kern="1200" dirty="0"/>
        </a:p>
      </dsp:txBody>
      <dsp:txXfrm>
        <a:off x="2735579" y="2187"/>
        <a:ext cx="2145754" cy="1287452"/>
      </dsp:txXfrm>
    </dsp:sp>
    <dsp:sp modelId="{00403AC1-FD09-425D-87F2-82A0D0EE29D8}">
      <dsp:nvSpPr>
        <dsp:cNvPr id="0" name=""/>
        <dsp:cNvSpPr/>
      </dsp:nvSpPr>
      <dsp:spPr>
        <a:xfrm>
          <a:off x="375250" y="1504215"/>
          <a:ext cx="2145754" cy="1287452"/>
        </a:xfrm>
        <a:prstGeom prst="rect">
          <a:avLst/>
        </a:prstGeom>
        <a:solidFill>
          <a:schemeClr val="accent3">
            <a:hueOff val="-5521439"/>
            <a:satOff val="-14554"/>
            <a:lumOff val="-3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Устойчивост към популизъм и екстремизъм</a:t>
          </a:r>
          <a:endParaRPr lang="en-US" sz="2100" kern="1200" dirty="0"/>
        </a:p>
      </dsp:txBody>
      <dsp:txXfrm>
        <a:off x="375250" y="1504215"/>
        <a:ext cx="2145754" cy="1287452"/>
      </dsp:txXfrm>
    </dsp:sp>
    <dsp:sp modelId="{3D135622-C479-4726-A7C9-BEC2BB849C5A}">
      <dsp:nvSpPr>
        <dsp:cNvPr id="0" name=""/>
        <dsp:cNvSpPr/>
      </dsp:nvSpPr>
      <dsp:spPr>
        <a:xfrm>
          <a:off x="2735579" y="1504215"/>
          <a:ext cx="2145754" cy="1287452"/>
        </a:xfrm>
        <a:prstGeom prst="rect">
          <a:avLst/>
        </a:prstGeom>
        <a:solidFill>
          <a:schemeClr val="accent3">
            <a:hueOff val="-8282159"/>
            <a:satOff val="-21831"/>
            <a:lumOff val="-564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Толерантност и приемане на различията</a:t>
          </a:r>
          <a:endParaRPr lang="en-US" sz="2100" kern="1200" dirty="0"/>
        </a:p>
      </dsp:txBody>
      <dsp:txXfrm>
        <a:off x="2735579" y="1504215"/>
        <a:ext cx="2145754" cy="1287452"/>
      </dsp:txXfrm>
    </dsp:sp>
    <dsp:sp modelId="{0A542E41-238B-40FA-8AC2-7CB2503BA055}">
      <dsp:nvSpPr>
        <dsp:cNvPr id="0" name=""/>
        <dsp:cNvSpPr/>
      </dsp:nvSpPr>
      <dsp:spPr>
        <a:xfrm>
          <a:off x="375250" y="3006243"/>
          <a:ext cx="2145754" cy="1287452"/>
        </a:xfrm>
        <a:prstGeom prst="rect">
          <a:avLst/>
        </a:prstGeom>
        <a:solidFill>
          <a:schemeClr val="accent3">
            <a:hueOff val="-11042878"/>
            <a:satOff val="-29108"/>
            <a:lumOff val="-7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Благоденствие</a:t>
          </a:r>
          <a:endParaRPr lang="en-US" sz="2100" kern="1200" dirty="0"/>
        </a:p>
      </dsp:txBody>
      <dsp:txXfrm>
        <a:off x="375250" y="3006243"/>
        <a:ext cx="2145754" cy="1287452"/>
      </dsp:txXfrm>
    </dsp:sp>
    <dsp:sp modelId="{141B7D5A-7701-4DAD-AB1E-2EDAB1FA5A4A}">
      <dsp:nvSpPr>
        <dsp:cNvPr id="0" name=""/>
        <dsp:cNvSpPr/>
      </dsp:nvSpPr>
      <dsp:spPr>
        <a:xfrm>
          <a:off x="2735579" y="3006243"/>
          <a:ext cx="2145754" cy="1287452"/>
        </a:xfrm>
        <a:prstGeom prst="rect">
          <a:avLst/>
        </a:prstGeom>
        <a:solidFill>
          <a:schemeClr val="accent3">
            <a:hueOff val="-13803598"/>
            <a:satOff val="-36385"/>
            <a:lumOff val="-941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и още …</a:t>
          </a:r>
          <a:endParaRPr lang="en-US" sz="2100" kern="1200" dirty="0"/>
        </a:p>
      </dsp:txBody>
      <dsp:txXfrm>
        <a:off x="2735579" y="3006243"/>
        <a:ext cx="2145754" cy="1287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6DAA5-35A8-4E4A-820A-BB46C31DF798}">
      <dsp:nvSpPr>
        <dsp:cNvPr id="0" name=""/>
        <dsp:cNvSpPr/>
      </dsp:nvSpPr>
      <dsp:spPr>
        <a:xfrm>
          <a:off x="4716524" y="2279830"/>
          <a:ext cx="3694010" cy="427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703"/>
              </a:lnTo>
              <a:lnTo>
                <a:pt x="3694010" y="213703"/>
              </a:lnTo>
              <a:lnTo>
                <a:pt x="3694010" y="42740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657794-2C27-4AA0-976F-808DA2A9D307}">
      <dsp:nvSpPr>
        <dsp:cNvPr id="0" name=""/>
        <dsp:cNvSpPr/>
      </dsp:nvSpPr>
      <dsp:spPr>
        <a:xfrm>
          <a:off x="4716524" y="2279830"/>
          <a:ext cx="1231336" cy="427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703"/>
              </a:lnTo>
              <a:lnTo>
                <a:pt x="1231336" y="213703"/>
              </a:lnTo>
              <a:lnTo>
                <a:pt x="1231336" y="42740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C4AA62-DBD0-4194-B16E-1DB3DEFE640D}">
      <dsp:nvSpPr>
        <dsp:cNvPr id="0" name=""/>
        <dsp:cNvSpPr/>
      </dsp:nvSpPr>
      <dsp:spPr>
        <a:xfrm>
          <a:off x="3485187" y="2279830"/>
          <a:ext cx="1231336" cy="427406"/>
        </a:xfrm>
        <a:custGeom>
          <a:avLst/>
          <a:gdLst/>
          <a:ahLst/>
          <a:cxnLst/>
          <a:rect l="0" t="0" r="0" b="0"/>
          <a:pathLst>
            <a:path>
              <a:moveTo>
                <a:pt x="1231336" y="0"/>
              </a:moveTo>
              <a:lnTo>
                <a:pt x="1231336" y="213703"/>
              </a:lnTo>
              <a:lnTo>
                <a:pt x="0" y="213703"/>
              </a:lnTo>
              <a:lnTo>
                <a:pt x="0" y="42740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A819FF-ACCA-4252-8C01-E4E1D631B989}">
      <dsp:nvSpPr>
        <dsp:cNvPr id="0" name=""/>
        <dsp:cNvSpPr/>
      </dsp:nvSpPr>
      <dsp:spPr>
        <a:xfrm>
          <a:off x="1022513" y="2279830"/>
          <a:ext cx="3694010" cy="427406"/>
        </a:xfrm>
        <a:custGeom>
          <a:avLst/>
          <a:gdLst/>
          <a:ahLst/>
          <a:cxnLst/>
          <a:rect l="0" t="0" r="0" b="0"/>
          <a:pathLst>
            <a:path>
              <a:moveTo>
                <a:pt x="3694010" y="0"/>
              </a:moveTo>
              <a:lnTo>
                <a:pt x="3694010" y="213703"/>
              </a:lnTo>
              <a:lnTo>
                <a:pt x="0" y="213703"/>
              </a:lnTo>
              <a:lnTo>
                <a:pt x="0" y="42740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1B205-0EAD-4A23-B94D-0ABFB3F4D1B7}">
      <dsp:nvSpPr>
        <dsp:cNvPr id="0" name=""/>
        <dsp:cNvSpPr/>
      </dsp:nvSpPr>
      <dsp:spPr>
        <a:xfrm>
          <a:off x="3698890" y="1262197"/>
          <a:ext cx="2035267" cy="10176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Икономическа свобода</a:t>
          </a:r>
          <a:endParaRPr lang="en-US" sz="1700" kern="1200" dirty="0"/>
        </a:p>
      </dsp:txBody>
      <dsp:txXfrm>
        <a:off x="3698890" y="1262197"/>
        <a:ext cx="2035267" cy="1017633"/>
      </dsp:txXfrm>
    </dsp:sp>
    <dsp:sp modelId="{10C5C8E0-0CE5-4164-BFAE-A4DAFD76C31B}">
      <dsp:nvSpPr>
        <dsp:cNvPr id="0" name=""/>
        <dsp:cNvSpPr/>
      </dsp:nvSpPr>
      <dsp:spPr>
        <a:xfrm>
          <a:off x="4879" y="2707237"/>
          <a:ext cx="2035267" cy="10176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Предприемачество и предприемаческо мислене</a:t>
          </a:r>
          <a:endParaRPr lang="en-US" sz="1700" kern="1200" dirty="0"/>
        </a:p>
      </dsp:txBody>
      <dsp:txXfrm>
        <a:off x="4879" y="2707237"/>
        <a:ext cx="2035267" cy="1017633"/>
      </dsp:txXfrm>
    </dsp:sp>
    <dsp:sp modelId="{CB85EF72-D422-4ED0-99E4-86A3A2537BC4}">
      <dsp:nvSpPr>
        <dsp:cNvPr id="0" name=""/>
        <dsp:cNvSpPr/>
      </dsp:nvSpPr>
      <dsp:spPr>
        <a:xfrm>
          <a:off x="2467553" y="2707237"/>
          <a:ext cx="2035267" cy="10176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Финансова грамотност</a:t>
          </a:r>
          <a:endParaRPr lang="en-US" sz="1700" kern="1200" dirty="0"/>
        </a:p>
      </dsp:txBody>
      <dsp:txXfrm>
        <a:off x="2467553" y="2707237"/>
        <a:ext cx="2035267" cy="1017633"/>
      </dsp:txXfrm>
    </dsp:sp>
    <dsp:sp modelId="{275969BE-B0E4-42B2-BFB9-660B6BCD8541}">
      <dsp:nvSpPr>
        <dsp:cNvPr id="0" name=""/>
        <dsp:cNvSpPr/>
      </dsp:nvSpPr>
      <dsp:spPr>
        <a:xfrm>
          <a:off x="4930227" y="2707237"/>
          <a:ext cx="2035267" cy="10176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Правна грамотност</a:t>
          </a:r>
          <a:endParaRPr lang="en-US" sz="1700" kern="1200" dirty="0"/>
        </a:p>
      </dsp:txBody>
      <dsp:txXfrm>
        <a:off x="4930227" y="2707237"/>
        <a:ext cx="2035267" cy="1017633"/>
      </dsp:txXfrm>
    </dsp:sp>
    <dsp:sp modelId="{49461506-E807-41E4-84CF-2AA7CDBA4B56}">
      <dsp:nvSpPr>
        <dsp:cNvPr id="0" name=""/>
        <dsp:cNvSpPr/>
      </dsp:nvSpPr>
      <dsp:spPr>
        <a:xfrm>
          <a:off x="7392900" y="2707237"/>
          <a:ext cx="2035267" cy="10176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Готовност за поемане на риск</a:t>
          </a:r>
          <a:endParaRPr lang="en-US" sz="1700" kern="1200" dirty="0"/>
        </a:p>
      </dsp:txBody>
      <dsp:txXfrm>
        <a:off x="7392900" y="2707237"/>
        <a:ext cx="2035267" cy="10176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1E8B7-7F27-448B-8C1D-F6B61E9EE38B}">
      <dsp:nvSpPr>
        <dsp:cNvPr id="0" name=""/>
        <dsp:cNvSpPr/>
      </dsp:nvSpPr>
      <dsp:spPr>
        <a:xfrm>
          <a:off x="4608512" y="2009746"/>
          <a:ext cx="3609415" cy="417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809"/>
              </a:lnTo>
              <a:lnTo>
                <a:pt x="3609415" y="208809"/>
              </a:lnTo>
              <a:lnTo>
                <a:pt x="3609415" y="41761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6F0C7-F29C-4D6C-8B2C-8C33AB03A2D8}">
      <dsp:nvSpPr>
        <dsp:cNvPr id="0" name=""/>
        <dsp:cNvSpPr/>
      </dsp:nvSpPr>
      <dsp:spPr>
        <a:xfrm>
          <a:off x="4608512" y="2009746"/>
          <a:ext cx="1203138" cy="4176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809"/>
              </a:lnTo>
              <a:lnTo>
                <a:pt x="1203138" y="208809"/>
              </a:lnTo>
              <a:lnTo>
                <a:pt x="1203138" y="41761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98D42-61A8-4DDB-907F-43BBFCF9A268}">
      <dsp:nvSpPr>
        <dsp:cNvPr id="0" name=""/>
        <dsp:cNvSpPr/>
      </dsp:nvSpPr>
      <dsp:spPr>
        <a:xfrm>
          <a:off x="3405373" y="2009746"/>
          <a:ext cx="1203138" cy="417618"/>
        </a:xfrm>
        <a:custGeom>
          <a:avLst/>
          <a:gdLst/>
          <a:ahLst/>
          <a:cxnLst/>
          <a:rect l="0" t="0" r="0" b="0"/>
          <a:pathLst>
            <a:path>
              <a:moveTo>
                <a:pt x="1203138" y="0"/>
              </a:moveTo>
              <a:lnTo>
                <a:pt x="1203138" y="208809"/>
              </a:lnTo>
              <a:lnTo>
                <a:pt x="0" y="208809"/>
              </a:lnTo>
              <a:lnTo>
                <a:pt x="0" y="41761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E0C52E-BCB1-4958-9B89-63D557EFC440}">
      <dsp:nvSpPr>
        <dsp:cNvPr id="0" name=""/>
        <dsp:cNvSpPr/>
      </dsp:nvSpPr>
      <dsp:spPr>
        <a:xfrm>
          <a:off x="999096" y="2009746"/>
          <a:ext cx="3609415" cy="417618"/>
        </a:xfrm>
        <a:custGeom>
          <a:avLst/>
          <a:gdLst/>
          <a:ahLst/>
          <a:cxnLst/>
          <a:rect l="0" t="0" r="0" b="0"/>
          <a:pathLst>
            <a:path>
              <a:moveTo>
                <a:pt x="3609415" y="0"/>
              </a:moveTo>
              <a:lnTo>
                <a:pt x="3609415" y="208809"/>
              </a:lnTo>
              <a:lnTo>
                <a:pt x="0" y="208809"/>
              </a:lnTo>
              <a:lnTo>
                <a:pt x="0" y="41761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C013E-D635-497C-B63C-EB4D5864961E}">
      <dsp:nvSpPr>
        <dsp:cNvPr id="0" name=""/>
        <dsp:cNvSpPr/>
      </dsp:nvSpPr>
      <dsp:spPr>
        <a:xfrm>
          <a:off x="3614182" y="1015417"/>
          <a:ext cx="1988658" cy="994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/>
            <a:t>Политическа свобода</a:t>
          </a:r>
          <a:endParaRPr lang="en-US" sz="2200" kern="1200" dirty="0"/>
        </a:p>
      </dsp:txBody>
      <dsp:txXfrm>
        <a:off x="3614182" y="1015417"/>
        <a:ext cx="1988658" cy="994329"/>
      </dsp:txXfrm>
    </dsp:sp>
    <dsp:sp modelId="{82B199D9-D5E0-435A-9F25-28A772E5CBCE}">
      <dsp:nvSpPr>
        <dsp:cNvPr id="0" name=""/>
        <dsp:cNvSpPr/>
      </dsp:nvSpPr>
      <dsp:spPr>
        <a:xfrm>
          <a:off x="4767" y="2427365"/>
          <a:ext cx="1988658" cy="9943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/>
            <a:t>Критично мислене</a:t>
          </a:r>
          <a:endParaRPr lang="en-US" sz="2200" kern="1200" dirty="0"/>
        </a:p>
      </dsp:txBody>
      <dsp:txXfrm>
        <a:off x="4767" y="2427365"/>
        <a:ext cx="1988658" cy="994329"/>
      </dsp:txXfrm>
    </dsp:sp>
    <dsp:sp modelId="{EA9DEE36-ACB6-4C74-83F3-7B2F58EE7BBE}">
      <dsp:nvSpPr>
        <dsp:cNvPr id="0" name=""/>
        <dsp:cNvSpPr/>
      </dsp:nvSpPr>
      <dsp:spPr>
        <a:xfrm>
          <a:off x="2411044" y="2427365"/>
          <a:ext cx="1988658" cy="9943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/>
            <a:t>Гражданско образование</a:t>
          </a:r>
          <a:endParaRPr lang="en-US" sz="2200" kern="1200" dirty="0"/>
        </a:p>
      </dsp:txBody>
      <dsp:txXfrm>
        <a:off x="2411044" y="2427365"/>
        <a:ext cx="1988658" cy="994329"/>
      </dsp:txXfrm>
    </dsp:sp>
    <dsp:sp modelId="{09B15CFD-4EB7-4066-BD1F-367C40089DD5}">
      <dsp:nvSpPr>
        <dsp:cNvPr id="0" name=""/>
        <dsp:cNvSpPr/>
      </dsp:nvSpPr>
      <dsp:spPr>
        <a:xfrm>
          <a:off x="4817321" y="2427365"/>
          <a:ext cx="1988658" cy="9943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 dirty="0"/>
            <a:t>Правна грамотност</a:t>
          </a:r>
          <a:endParaRPr lang="en-US" sz="2200" kern="1200" dirty="0"/>
        </a:p>
      </dsp:txBody>
      <dsp:txXfrm>
        <a:off x="4817321" y="2427365"/>
        <a:ext cx="1988658" cy="994329"/>
      </dsp:txXfrm>
    </dsp:sp>
    <dsp:sp modelId="{9F113830-8791-4F4A-AA8E-890B647C3387}">
      <dsp:nvSpPr>
        <dsp:cNvPr id="0" name=""/>
        <dsp:cNvSpPr/>
      </dsp:nvSpPr>
      <dsp:spPr>
        <a:xfrm>
          <a:off x="7223597" y="2427365"/>
          <a:ext cx="1988658" cy="9943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200" kern="1200"/>
            <a:t>Функционална грамотност</a:t>
          </a:r>
          <a:endParaRPr lang="en-US" sz="2200" kern="1200" dirty="0"/>
        </a:p>
      </dsp:txBody>
      <dsp:txXfrm>
        <a:off x="7223597" y="2427365"/>
        <a:ext cx="1988658" cy="9943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B9B69-28C8-4C2E-85E1-FB6BB075C344}">
      <dsp:nvSpPr>
        <dsp:cNvPr id="0" name=""/>
        <dsp:cNvSpPr/>
      </dsp:nvSpPr>
      <dsp:spPr>
        <a:xfrm>
          <a:off x="4788531" y="2001590"/>
          <a:ext cx="3750407" cy="433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965"/>
              </a:lnTo>
              <a:lnTo>
                <a:pt x="3750407" y="216965"/>
              </a:lnTo>
              <a:lnTo>
                <a:pt x="3750407" y="43393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801A3-F394-49C0-AA42-18CB53DC04DF}">
      <dsp:nvSpPr>
        <dsp:cNvPr id="0" name=""/>
        <dsp:cNvSpPr/>
      </dsp:nvSpPr>
      <dsp:spPr>
        <a:xfrm>
          <a:off x="4788531" y="2001590"/>
          <a:ext cx="1250135" cy="433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965"/>
              </a:lnTo>
              <a:lnTo>
                <a:pt x="1250135" y="216965"/>
              </a:lnTo>
              <a:lnTo>
                <a:pt x="1250135" y="43393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2E9CE9-8567-485E-884F-2C6498AACEE9}">
      <dsp:nvSpPr>
        <dsp:cNvPr id="0" name=""/>
        <dsp:cNvSpPr/>
      </dsp:nvSpPr>
      <dsp:spPr>
        <a:xfrm>
          <a:off x="3538396" y="2001590"/>
          <a:ext cx="1250135" cy="433931"/>
        </a:xfrm>
        <a:custGeom>
          <a:avLst/>
          <a:gdLst/>
          <a:ahLst/>
          <a:cxnLst/>
          <a:rect l="0" t="0" r="0" b="0"/>
          <a:pathLst>
            <a:path>
              <a:moveTo>
                <a:pt x="1250135" y="0"/>
              </a:moveTo>
              <a:lnTo>
                <a:pt x="1250135" y="216965"/>
              </a:lnTo>
              <a:lnTo>
                <a:pt x="0" y="216965"/>
              </a:lnTo>
              <a:lnTo>
                <a:pt x="0" y="43393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5CF35-678D-4CCE-815D-24568FAF2275}">
      <dsp:nvSpPr>
        <dsp:cNvPr id="0" name=""/>
        <dsp:cNvSpPr/>
      </dsp:nvSpPr>
      <dsp:spPr>
        <a:xfrm>
          <a:off x="1038124" y="2001590"/>
          <a:ext cx="3750407" cy="433931"/>
        </a:xfrm>
        <a:custGeom>
          <a:avLst/>
          <a:gdLst/>
          <a:ahLst/>
          <a:cxnLst/>
          <a:rect l="0" t="0" r="0" b="0"/>
          <a:pathLst>
            <a:path>
              <a:moveTo>
                <a:pt x="3750407" y="0"/>
              </a:moveTo>
              <a:lnTo>
                <a:pt x="3750407" y="216965"/>
              </a:lnTo>
              <a:lnTo>
                <a:pt x="0" y="216965"/>
              </a:lnTo>
              <a:lnTo>
                <a:pt x="0" y="43393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731C3F-F00B-4B13-A129-59A51C719B64}">
      <dsp:nvSpPr>
        <dsp:cNvPr id="0" name=""/>
        <dsp:cNvSpPr/>
      </dsp:nvSpPr>
      <dsp:spPr>
        <a:xfrm>
          <a:off x="3755361" y="968420"/>
          <a:ext cx="2066340" cy="103317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Социална свобода</a:t>
          </a:r>
          <a:endParaRPr lang="en-US" sz="2100" kern="1200" dirty="0"/>
        </a:p>
      </dsp:txBody>
      <dsp:txXfrm>
        <a:off x="3755361" y="968420"/>
        <a:ext cx="2066340" cy="1033170"/>
      </dsp:txXfrm>
    </dsp:sp>
    <dsp:sp modelId="{E94BB496-376A-49CE-A159-BD07A939639C}">
      <dsp:nvSpPr>
        <dsp:cNvPr id="0" name=""/>
        <dsp:cNvSpPr/>
      </dsp:nvSpPr>
      <dsp:spPr>
        <a:xfrm>
          <a:off x="4953" y="2435521"/>
          <a:ext cx="2066340" cy="10331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Социална  интелигентност</a:t>
          </a:r>
          <a:endParaRPr lang="en-US" sz="2100" kern="1200" dirty="0"/>
        </a:p>
      </dsp:txBody>
      <dsp:txXfrm>
        <a:off x="4953" y="2435521"/>
        <a:ext cx="2066340" cy="1033170"/>
      </dsp:txXfrm>
    </dsp:sp>
    <dsp:sp modelId="{7B441810-4A5A-458E-92ED-D53F7BF72BFB}">
      <dsp:nvSpPr>
        <dsp:cNvPr id="0" name=""/>
        <dsp:cNvSpPr/>
      </dsp:nvSpPr>
      <dsp:spPr>
        <a:xfrm>
          <a:off x="2505225" y="2435521"/>
          <a:ext cx="2066340" cy="10331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Емоционална интелигентност</a:t>
          </a:r>
          <a:endParaRPr lang="en-US" sz="2100" kern="1200" dirty="0"/>
        </a:p>
      </dsp:txBody>
      <dsp:txXfrm>
        <a:off x="2505225" y="2435521"/>
        <a:ext cx="2066340" cy="1033170"/>
      </dsp:txXfrm>
    </dsp:sp>
    <dsp:sp modelId="{0B3A8276-0691-4C32-A9A6-7FC502C53FEF}">
      <dsp:nvSpPr>
        <dsp:cNvPr id="0" name=""/>
        <dsp:cNvSpPr/>
      </dsp:nvSpPr>
      <dsp:spPr>
        <a:xfrm>
          <a:off x="5005497" y="2435521"/>
          <a:ext cx="2066340" cy="10331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Гражданско образование</a:t>
          </a:r>
        </a:p>
      </dsp:txBody>
      <dsp:txXfrm>
        <a:off x="5005497" y="2435521"/>
        <a:ext cx="2066340" cy="1033170"/>
      </dsp:txXfrm>
    </dsp:sp>
    <dsp:sp modelId="{70CC65DE-BA24-467B-841A-C8CB10443EF2}">
      <dsp:nvSpPr>
        <dsp:cNvPr id="0" name=""/>
        <dsp:cNvSpPr/>
      </dsp:nvSpPr>
      <dsp:spPr>
        <a:xfrm>
          <a:off x="7505769" y="2435521"/>
          <a:ext cx="2066340" cy="103317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/>
            <a:t>Функционална грамотност</a:t>
          </a:r>
          <a:endParaRPr lang="bg-BG" sz="2100" kern="1200" dirty="0"/>
        </a:p>
      </dsp:txBody>
      <dsp:txXfrm>
        <a:off x="7505769" y="2435521"/>
        <a:ext cx="2066340" cy="10331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97D5C-BE22-4D38-B534-1CB363EA0207}">
      <dsp:nvSpPr>
        <dsp:cNvPr id="0" name=""/>
        <dsp:cNvSpPr/>
      </dsp:nvSpPr>
      <dsp:spPr>
        <a:xfrm>
          <a:off x="4680520" y="2006484"/>
          <a:ext cx="3665812" cy="424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071"/>
              </a:lnTo>
              <a:lnTo>
                <a:pt x="3665812" y="212071"/>
              </a:lnTo>
              <a:lnTo>
                <a:pt x="3665812" y="42414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14989-B0FA-4BC0-B655-AA2E629F083A}">
      <dsp:nvSpPr>
        <dsp:cNvPr id="0" name=""/>
        <dsp:cNvSpPr/>
      </dsp:nvSpPr>
      <dsp:spPr>
        <a:xfrm>
          <a:off x="4680520" y="2006484"/>
          <a:ext cx="1221937" cy="424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071"/>
              </a:lnTo>
              <a:lnTo>
                <a:pt x="1221937" y="212071"/>
              </a:lnTo>
              <a:lnTo>
                <a:pt x="1221937" y="42414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978C7-D490-4942-9F6F-0CFD21575C15}">
      <dsp:nvSpPr>
        <dsp:cNvPr id="0" name=""/>
        <dsp:cNvSpPr/>
      </dsp:nvSpPr>
      <dsp:spPr>
        <a:xfrm>
          <a:off x="3458582" y="2006484"/>
          <a:ext cx="1221937" cy="424143"/>
        </a:xfrm>
        <a:custGeom>
          <a:avLst/>
          <a:gdLst/>
          <a:ahLst/>
          <a:cxnLst/>
          <a:rect l="0" t="0" r="0" b="0"/>
          <a:pathLst>
            <a:path>
              <a:moveTo>
                <a:pt x="1221937" y="0"/>
              </a:moveTo>
              <a:lnTo>
                <a:pt x="1221937" y="212071"/>
              </a:lnTo>
              <a:lnTo>
                <a:pt x="0" y="212071"/>
              </a:lnTo>
              <a:lnTo>
                <a:pt x="0" y="42414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13C0A-BF31-4931-9337-6221EAA04ADA}">
      <dsp:nvSpPr>
        <dsp:cNvPr id="0" name=""/>
        <dsp:cNvSpPr/>
      </dsp:nvSpPr>
      <dsp:spPr>
        <a:xfrm>
          <a:off x="1014707" y="2006484"/>
          <a:ext cx="3665812" cy="424143"/>
        </a:xfrm>
        <a:custGeom>
          <a:avLst/>
          <a:gdLst/>
          <a:ahLst/>
          <a:cxnLst/>
          <a:rect l="0" t="0" r="0" b="0"/>
          <a:pathLst>
            <a:path>
              <a:moveTo>
                <a:pt x="3665812" y="0"/>
              </a:moveTo>
              <a:lnTo>
                <a:pt x="3665812" y="212071"/>
              </a:lnTo>
              <a:lnTo>
                <a:pt x="0" y="212071"/>
              </a:lnTo>
              <a:lnTo>
                <a:pt x="0" y="42414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E64D3-CEE3-4E91-B512-E4258C1794C4}">
      <dsp:nvSpPr>
        <dsp:cNvPr id="0" name=""/>
        <dsp:cNvSpPr/>
      </dsp:nvSpPr>
      <dsp:spPr>
        <a:xfrm>
          <a:off x="3670654" y="996618"/>
          <a:ext cx="2019731" cy="100986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500" kern="1200" dirty="0"/>
            <a:t>Фокус върху бъдещето</a:t>
          </a:r>
          <a:endParaRPr lang="en-US" sz="2500" kern="1200" dirty="0"/>
        </a:p>
      </dsp:txBody>
      <dsp:txXfrm>
        <a:off x="3670654" y="996618"/>
        <a:ext cx="2019731" cy="1009865"/>
      </dsp:txXfrm>
    </dsp:sp>
    <dsp:sp modelId="{34377B59-B88E-4E54-B1A1-15B22CB016F3}">
      <dsp:nvSpPr>
        <dsp:cNvPr id="0" name=""/>
        <dsp:cNvSpPr/>
      </dsp:nvSpPr>
      <dsp:spPr>
        <a:xfrm>
          <a:off x="4842" y="2430627"/>
          <a:ext cx="2019731" cy="10098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500" kern="1200" dirty="0"/>
            <a:t>Дигитални умения</a:t>
          </a:r>
          <a:endParaRPr lang="en-US" sz="2500" kern="1200" dirty="0"/>
        </a:p>
      </dsp:txBody>
      <dsp:txXfrm>
        <a:off x="4842" y="2430627"/>
        <a:ext cx="2019731" cy="1009865"/>
      </dsp:txXfrm>
    </dsp:sp>
    <dsp:sp modelId="{11A01227-EE97-46A6-B3EC-C9DA96E927F2}">
      <dsp:nvSpPr>
        <dsp:cNvPr id="0" name=""/>
        <dsp:cNvSpPr/>
      </dsp:nvSpPr>
      <dsp:spPr>
        <a:xfrm>
          <a:off x="2448716" y="2430627"/>
          <a:ext cx="2019731" cy="10098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500" kern="1200"/>
            <a:t>Роботика и изкуствен интелект</a:t>
          </a:r>
          <a:endParaRPr lang="en-US" sz="2500" kern="1200" dirty="0"/>
        </a:p>
      </dsp:txBody>
      <dsp:txXfrm>
        <a:off x="2448716" y="2430627"/>
        <a:ext cx="2019731" cy="1009865"/>
      </dsp:txXfrm>
    </dsp:sp>
    <dsp:sp modelId="{1778173B-6754-4BE3-A1EB-C36BB3707324}">
      <dsp:nvSpPr>
        <dsp:cNvPr id="0" name=""/>
        <dsp:cNvSpPr/>
      </dsp:nvSpPr>
      <dsp:spPr>
        <a:xfrm>
          <a:off x="4892591" y="2430627"/>
          <a:ext cx="2019731" cy="10098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500" kern="1200"/>
            <a:t>Способност за учене</a:t>
          </a:r>
          <a:endParaRPr lang="en-US" sz="2500" kern="1200" dirty="0"/>
        </a:p>
      </dsp:txBody>
      <dsp:txXfrm>
        <a:off x="4892591" y="2430627"/>
        <a:ext cx="2019731" cy="1009865"/>
      </dsp:txXfrm>
    </dsp:sp>
    <dsp:sp modelId="{BBF352B0-56E8-432B-8565-D175A7921945}">
      <dsp:nvSpPr>
        <dsp:cNvPr id="0" name=""/>
        <dsp:cNvSpPr/>
      </dsp:nvSpPr>
      <dsp:spPr>
        <a:xfrm>
          <a:off x="7336466" y="2430627"/>
          <a:ext cx="2019731" cy="100986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500" kern="1200" dirty="0"/>
            <a:t>Решителност</a:t>
          </a:r>
          <a:endParaRPr lang="en-US" sz="2500" kern="1200" dirty="0"/>
        </a:p>
      </dsp:txBody>
      <dsp:txXfrm>
        <a:off x="7336466" y="2430627"/>
        <a:ext cx="2019731" cy="10098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7E249-FD61-4E6D-9245-9B776C18FA58}">
      <dsp:nvSpPr>
        <dsp:cNvPr id="0" name=""/>
        <dsp:cNvSpPr/>
      </dsp:nvSpPr>
      <dsp:spPr>
        <a:xfrm>
          <a:off x="4680520" y="1712874"/>
          <a:ext cx="3311502" cy="574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361"/>
              </a:lnTo>
              <a:lnTo>
                <a:pt x="3311502" y="287361"/>
              </a:lnTo>
              <a:lnTo>
                <a:pt x="3311502" y="574723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D3E08A-F8FA-4B81-AB0E-1492C56ABAE7}">
      <dsp:nvSpPr>
        <dsp:cNvPr id="0" name=""/>
        <dsp:cNvSpPr/>
      </dsp:nvSpPr>
      <dsp:spPr>
        <a:xfrm>
          <a:off x="4634800" y="1712874"/>
          <a:ext cx="91440" cy="5747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4723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113C0A-BF31-4931-9337-6221EAA04ADA}">
      <dsp:nvSpPr>
        <dsp:cNvPr id="0" name=""/>
        <dsp:cNvSpPr/>
      </dsp:nvSpPr>
      <dsp:spPr>
        <a:xfrm>
          <a:off x="1369017" y="1712874"/>
          <a:ext cx="3311502" cy="574723"/>
        </a:xfrm>
        <a:custGeom>
          <a:avLst/>
          <a:gdLst/>
          <a:ahLst/>
          <a:cxnLst/>
          <a:rect l="0" t="0" r="0" b="0"/>
          <a:pathLst>
            <a:path>
              <a:moveTo>
                <a:pt x="3311502" y="0"/>
              </a:moveTo>
              <a:lnTo>
                <a:pt x="3311502" y="287361"/>
              </a:lnTo>
              <a:lnTo>
                <a:pt x="0" y="287361"/>
              </a:lnTo>
              <a:lnTo>
                <a:pt x="0" y="574723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9E64D3-CEE3-4E91-B512-E4258C1794C4}">
      <dsp:nvSpPr>
        <dsp:cNvPr id="0" name=""/>
        <dsp:cNvSpPr/>
      </dsp:nvSpPr>
      <dsp:spPr>
        <a:xfrm>
          <a:off x="3312130" y="344484"/>
          <a:ext cx="2736778" cy="136838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/>
            <a:t>Етика</a:t>
          </a:r>
          <a:endParaRPr lang="en-US" sz="3000" kern="1200" dirty="0"/>
        </a:p>
      </dsp:txBody>
      <dsp:txXfrm>
        <a:off x="3312130" y="344484"/>
        <a:ext cx="2736778" cy="1368389"/>
      </dsp:txXfrm>
    </dsp:sp>
    <dsp:sp modelId="{34377B59-B88E-4E54-B1A1-15B22CB016F3}">
      <dsp:nvSpPr>
        <dsp:cNvPr id="0" name=""/>
        <dsp:cNvSpPr/>
      </dsp:nvSpPr>
      <dsp:spPr>
        <a:xfrm>
          <a:off x="628" y="2287597"/>
          <a:ext cx="2736778" cy="13683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Етика като учебна дисциплина</a:t>
          </a:r>
          <a:endParaRPr lang="en-US" sz="3000" kern="1200" dirty="0"/>
        </a:p>
      </dsp:txBody>
      <dsp:txXfrm>
        <a:off x="628" y="2287597"/>
        <a:ext cx="2736778" cy="1368389"/>
      </dsp:txXfrm>
    </dsp:sp>
    <dsp:sp modelId="{623F6E6A-B63A-473B-90B2-122A86B4AE01}">
      <dsp:nvSpPr>
        <dsp:cNvPr id="0" name=""/>
        <dsp:cNvSpPr/>
      </dsp:nvSpPr>
      <dsp:spPr>
        <a:xfrm>
          <a:off x="3312130" y="2287597"/>
          <a:ext cx="2736778" cy="13683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Фокус върху процеса, а не само резултата</a:t>
          </a:r>
          <a:endParaRPr lang="en-US" sz="3000" kern="1200" dirty="0"/>
        </a:p>
      </dsp:txBody>
      <dsp:txXfrm>
        <a:off x="3312130" y="2287597"/>
        <a:ext cx="2736778" cy="1368389"/>
      </dsp:txXfrm>
    </dsp:sp>
    <dsp:sp modelId="{EBF6B013-D202-4C39-AE4B-BB2A3EC09063}">
      <dsp:nvSpPr>
        <dsp:cNvPr id="0" name=""/>
        <dsp:cNvSpPr/>
      </dsp:nvSpPr>
      <dsp:spPr>
        <a:xfrm>
          <a:off x="6623632" y="2287597"/>
          <a:ext cx="2736778" cy="136838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/>
            <a:t>Рефлексия</a:t>
          </a:r>
          <a:endParaRPr lang="en-US" sz="3000" kern="1200" dirty="0"/>
        </a:p>
      </dsp:txBody>
      <dsp:txXfrm>
        <a:off x="6623632" y="2287597"/>
        <a:ext cx="2736778" cy="1368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8C60D05-DADA-44C6-9EFE-45464439711C}" type="datetimeFigureOut">
              <a:rPr lang="en-US"/>
              <a:pPr>
                <a:defRPr/>
              </a:pPr>
              <a:t>23-Sep-26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A865D26-72C5-4D42-B49B-D181B54CC48A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128619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865D26-72C5-4D42-B49B-D181B54CC48A}" type="slidenum">
              <a:rPr lang="en-US" altLang="bg-BG" smtClean="0"/>
              <a:pPr>
                <a:defRPr/>
              </a:pPr>
              <a:t>5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13127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865D26-72C5-4D42-B49B-D181B54CC48A}" type="slidenum">
              <a:rPr lang="en-US" altLang="bg-BG" smtClean="0"/>
              <a:pPr>
                <a:defRPr/>
              </a:pPr>
              <a:t>9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4286928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9FDC9-75F9-AA1B-FB88-2C96D8E38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DD365A-AE62-80C4-D022-4F3854242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8BB957-C0FA-E46D-0BDA-54BD02D8E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F3717-7F0E-B804-7637-64C356D10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865D26-72C5-4D42-B49B-D181B54CC48A}" type="slidenum">
              <a:rPr lang="en-US" altLang="bg-BG" smtClean="0"/>
              <a:pPr>
                <a:defRPr/>
              </a:pPr>
              <a:t>11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333341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865D26-72C5-4D42-B49B-D181B54CC48A}" type="slidenum">
              <a:rPr lang="en-US" altLang="bg-BG" smtClean="0"/>
              <a:pPr>
                <a:defRPr/>
              </a:pPr>
              <a:t>18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304516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7213600" y="3810000"/>
            <a:ext cx="49784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7213600" y="3897314"/>
            <a:ext cx="49784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7213600" y="4114801"/>
            <a:ext cx="49784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7213601" y="4164013"/>
            <a:ext cx="2620433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7213601" y="4198939"/>
            <a:ext cx="2620433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1" name="Rounded Rectangle 10"/>
          <p:cNvSpPr/>
          <p:nvPr/>
        </p:nvSpPr>
        <p:spPr bwMode="white">
          <a:xfrm>
            <a:off x="7213601" y="3962400"/>
            <a:ext cx="4085167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9836151" y="4060826"/>
            <a:ext cx="21336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649664"/>
            <a:ext cx="12192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75064"/>
            <a:ext cx="12192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8551333" y="3643313"/>
            <a:ext cx="3640667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Date Placeholder 27"/>
          <p:cNvSpPr>
            <a:spLocks noGrp="1"/>
          </p:cNvSpPr>
          <p:nvPr>
            <p:ph type="dt" sz="half" idx="10"/>
          </p:nvPr>
        </p:nvSpPr>
        <p:spPr>
          <a:xfrm>
            <a:off x="8940800" y="4206875"/>
            <a:ext cx="1280584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589"/>
            <a:ext cx="99694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BCABC68-7A3C-4390-A82E-2D453C3DCD3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10833360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9759952" y="6543676"/>
            <a:ext cx="18240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GB" altLang="bg-BG" sz="1400">
                <a:solidFill>
                  <a:srgbClr val="E14F65"/>
                </a:solidFill>
              </a:rPr>
              <a:t>stanislavivanov.com </a:t>
            </a:r>
            <a:endParaRPr lang="bg-BG" altLang="bg-BG" sz="1400">
              <a:solidFill>
                <a:srgbClr val="E14F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AE921-2806-4D48-8F9E-E5D48A6E007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67549451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E2260-5C46-474D-B4C7-853538F41C2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6365580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B24C5-8C4C-4BDF-A3DA-641DBA4FD0C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347771066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308A4-96A9-4512-B9C6-C78A8897DBD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8586749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777818" y="612775"/>
            <a:ext cx="1276349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2B3C1-E976-4586-A0A7-369BBBF3F40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25580952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73396-0375-49A1-89C9-2E26E6B4349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66358514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2C4ED-1D8A-4306-AA21-B0D34AE7C9A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77338490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C2EB6-1E40-4494-8F92-9E02881CB9CC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0930367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7242A-923E-49AF-B922-03FF72C97BD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4785832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A605C-B28F-48DF-9F9B-14F8EC5090D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2635611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4"/>
            <a:ext cx="12192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2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6"/>
            <a:ext cx="12192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7213600" y="360364"/>
            <a:ext cx="49784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7213600" y="439739"/>
            <a:ext cx="49784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7209367" y="496889"/>
            <a:ext cx="4085167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917" y="588963"/>
            <a:ext cx="21336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12113684" y="-1588"/>
            <a:ext cx="762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8651" y="-1588"/>
            <a:ext cx="3810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251" y="-1588"/>
            <a:ext cx="12700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11967633" y="-1588"/>
            <a:ext cx="35984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11887201" y="0"/>
            <a:ext cx="7408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11832167" y="0"/>
            <a:ext cx="10584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039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143000"/>
            <a:ext cx="1097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title style</a:t>
            </a:r>
          </a:p>
        </p:txBody>
      </p:sp>
      <p:sp>
        <p:nvSpPr>
          <p:cNvPr id="104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2249488"/>
            <a:ext cx="109728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text styles</a:t>
            </a:r>
          </a:p>
          <a:p>
            <a:pPr lvl="1"/>
            <a:r>
              <a:rPr lang="en-US" altLang="bg-BG"/>
              <a:t>Second level</a:t>
            </a:r>
          </a:p>
          <a:p>
            <a:pPr lvl="2"/>
            <a:r>
              <a:rPr lang="en-US" altLang="bg-BG"/>
              <a:t>Third level</a:t>
            </a:r>
          </a:p>
          <a:p>
            <a:pPr lvl="3"/>
            <a:r>
              <a:rPr lang="en-US" altLang="bg-BG"/>
              <a:t>Fourth level</a:t>
            </a:r>
          </a:p>
          <a:p>
            <a:pPr lvl="4"/>
            <a:r>
              <a:rPr lang="en-US" altLang="bg-BG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782051" y="612775"/>
            <a:ext cx="1276349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010401" y="612775"/>
            <a:ext cx="1767417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98717" y="1588"/>
            <a:ext cx="1016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394BA25-8CCC-41EC-AFB8-653558D608F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5" r:id="rId1"/>
    <p:sldLayoutId id="2147484386" r:id="rId2"/>
    <p:sldLayoutId id="2147484378" r:id="rId3"/>
    <p:sldLayoutId id="2147484379" r:id="rId4"/>
    <p:sldLayoutId id="2147484387" r:id="rId5"/>
    <p:sldLayoutId id="2147484388" r:id="rId6"/>
    <p:sldLayoutId id="2147484380" r:id="rId7"/>
    <p:sldLayoutId id="2147484381" r:id="rId8"/>
    <p:sldLayoutId id="2147484382" r:id="rId9"/>
    <p:sldLayoutId id="2147484383" r:id="rId10"/>
    <p:sldLayoutId id="2147484384" r:id="rId11"/>
  </p:sldLayoutIdLst>
  <p:transition spd="med">
    <p:pull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zangador.institute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stanislav.ivanov@vum.b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stanislavivanov.com/" TargetMode="External"/><Relationship Id="rId4" Type="http://schemas.openxmlformats.org/officeDocument/2006/relationships/hyperlink" Target="mailto:Stanislav.h.Ivanov@gmail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www.zangador.institute/en/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vum.b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www.aiest.org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ifitt.org/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.robonomics.science/" TargetMode="External"/><Relationship Id="rId2" Type="http://schemas.openxmlformats.org/officeDocument/2006/relationships/hyperlink" Target="http://ejtr.vumk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126" y="0"/>
            <a:ext cx="12169874" cy="3717031"/>
          </a:xfrm>
        </p:spPr>
        <p:txBody>
          <a:bodyPr/>
          <a:lstStyle/>
          <a:p>
            <a:pPr algn="ctr"/>
            <a:br>
              <a:rPr lang="bg-BG" sz="7200" b="1" cap="small" dirty="0"/>
            </a:br>
            <a:br>
              <a:rPr lang="bg-BG" sz="7200" b="1" cap="small" dirty="0"/>
            </a:br>
            <a:br>
              <a:rPr lang="bg-BG" sz="7200" b="1" cap="small" dirty="0"/>
            </a:br>
            <a:r>
              <a:rPr lang="bg-BG" sz="7200" b="1" cap="small" dirty="0"/>
              <a:t>Образование и свобода</a:t>
            </a:r>
            <a:endParaRPr lang="bg-BG" sz="72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1344" y="4293096"/>
            <a:ext cx="5976938" cy="2420937"/>
          </a:xfrm>
        </p:spPr>
        <p:txBody>
          <a:bodyPr/>
          <a:lstStyle/>
          <a:p>
            <a:pPr marL="63500" eaLnBrk="1" hangingPunct="1"/>
            <a:r>
              <a:rPr lang="bg-BG" altLang="bg-BG" b="1" dirty="0"/>
              <a:t>Станислав Иванов</a:t>
            </a:r>
            <a:endParaRPr lang="en-US" altLang="bg-BG" b="1" dirty="0"/>
          </a:p>
          <a:p>
            <a:pPr marL="63500" eaLnBrk="1" hangingPunct="1">
              <a:spcBef>
                <a:spcPts val="400"/>
              </a:spcBef>
              <a:buSzPct val="68000"/>
            </a:pPr>
            <a:r>
              <a:rPr lang="bg-BG" altLang="bg-BG" dirty="0"/>
              <a:t>Имейл</a:t>
            </a:r>
            <a:r>
              <a:rPr lang="en-GB" altLang="bg-BG" dirty="0"/>
              <a:t>: </a:t>
            </a:r>
            <a:r>
              <a:rPr lang="en-GB" altLang="bg-BG" dirty="0">
                <a:hlinkClick r:id="rId2"/>
              </a:rPr>
              <a:t>stanislav.ivanov@vum.bg</a:t>
            </a:r>
            <a:endParaRPr lang="en-GB" altLang="bg-BG" dirty="0"/>
          </a:p>
          <a:p>
            <a:pPr marL="63500" eaLnBrk="1" hangingPunct="1">
              <a:spcBef>
                <a:spcPts val="400"/>
              </a:spcBef>
              <a:buSzPct val="68000"/>
            </a:pPr>
            <a:r>
              <a:rPr lang="bg-BG" altLang="bg-BG" dirty="0"/>
              <a:t>Имейл</a:t>
            </a:r>
            <a:r>
              <a:rPr lang="en-GB" altLang="bg-BG" dirty="0"/>
              <a:t>: </a:t>
            </a:r>
            <a:r>
              <a:rPr lang="en-GB" altLang="bg-BG" dirty="0" err="1">
                <a:hlinkClick r:id="rId3"/>
              </a:rPr>
              <a:t>info@zangador.institute</a:t>
            </a:r>
            <a:r>
              <a:rPr lang="en-GB" altLang="bg-BG" dirty="0"/>
              <a:t> </a:t>
            </a:r>
          </a:p>
          <a:p>
            <a:pPr marL="63500" eaLnBrk="1" hangingPunct="1">
              <a:spcBef>
                <a:spcPts val="400"/>
              </a:spcBef>
              <a:buSzPct val="68000"/>
            </a:pPr>
            <a:r>
              <a:rPr lang="bg-BG" altLang="bg-BG" dirty="0"/>
              <a:t>Имейл</a:t>
            </a:r>
            <a:r>
              <a:rPr lang="en-GB" altLang="bg-BG" dirty="0"/>
              <a:t>: </a:t>
            </a:r>
            <a:r>
              <a:rPr lang="en-GB" altLang="bg-BG" dirty="0">
                <a:hlinkClick r:id="rId4"/>
              </a:rPr>
              <a:t>stanislav.h.ivanov@gmail.com</a:t>
            </a:r>
            <a:r>
              <a:rPr lang="en-GB" altLang="bg-BG" dirty="0"/>
              <a:t> </a:t>
            </a:r>
          </a:p>
          <a:p>
            <a:pPr marL="63500" eaLnBrk="1" hangingPunct="1">
              <a:spcBef>
                <a:spcPts val="400"/>
              </a:spcBef>
              <a:buSzPct val="68000"/>
            </a:pPr>
            <a:r>
              <a:rPr lang="en-GB" altLang="bg-BG" dirty="0"/>
              <a:t>Web: </a:t>
            </a:r>
            <a:r>
              <a:rPr lang="en-GB" altLang="bg-BG" dirty="0">
                <a:hlinkClick r:id="rId5"/>
              </a:rPr>
              <a:t>http://stanislavivanov.com</a:t>
            </a:r>
            <a:r>
              <a:rPr lang="en-GB" altLang="bg-BG" dirty="0"/>
              <a:t> </a:t>
            </a:r>
          </a:p>
        </p:txBody>
      </p:sp>
      <p:pic>
        <p:nvPicPr>
          <p:cNvPr id="8" name="Picture 12" descr="VUM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4440728"/>
            <a:ext cx="2308605" cy="8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5589240"/>
            <a:ext cx="2278751" cy="980777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altLang="bg-BG" dirty="0"/>
              <a:t>Станислав Иванов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9656" y="1844824"/>
            <a:ext cx="9073008" cy="2880320"/>
          </a:xfrm>
        </p:spPr>
        <p:txBody>
          <a:bodyPr/>
          <a:lstStyle/>
          <a:p>
            <a:pPr eaLnBrk="1" hangingPunct="1"/>
            <a:r>
              <a:rPr lang="bg-BG" altLang="bg-BG" sz="2600" dirty="0"/>
              <a:t>Професор</a:t>
            </a:r>
            <a:r>
              <a:rPr lang="en-US" altLang="bg-BG" sz="2600" dirty="0"/>
              <a:t>, </a:t>
            </a:r>
            <a:r>
              <a:rPr lang="bg-BG" altLang="bg-BG" sz="2600" i="1" dirty="0"/>
              <a:t>Висше училище по мениджмънт</a:t>
            </a:r>
            <a:r>
              <a:rPr lang="en-US" altLang="bg-BG" sz="2600" dirty="0"/>
              <a:t>, </a:t>
            </a:r>
            <a:r>
              <a:rPr lang="bg-BG" altLang="bg-BG" sz="2600" dirty="0"/>
              <a:t>Варна</a:t>
            </a:r>
            <a:r>
              <a:rPr lang="bg-BG" altLang="bg-BG" sz="2600" i="1" dirty="0"/>
              <a:t> </a:t>
            </a:r>
            <a:r>
              <a:rPr lang="en-US" altLang="bg-BG" sz="2600" dirty="0"/>
              <a:t>(</a:t>
            </a:r>
            <a:r>
              <a:rPr lang="en-US" altLang="bg-BG" sz="2600" dirty="0">
                <a:hlinkClick r:id="rId2"/>
              </a:rPr>
              <a:t>http://www.vum.bg</a:t>
            </a:r>
            <a:r>
              <a:rPr lang="en-US" altLang="bg-BG" sz="2600" dirty="0"/>
              <a:t>)</a:t>
            </a:r>
            <a:endParaRPr lang="bg-BG" altLang="bg-BG" sz="2600" dirty="0"/>
          </a:p>
          <a:p>
            <a:pPr eaLnBrk="1" hangingPunct="1"/>
            <a:r>
              <a:rPr lang="bg-BG" altLang="bg-BG" sz="2600" dirty="0"/>
              <a:t>Управител</a:t>
            </a:r>
            <a:r>
              <a:rPr lang="en-US" altLang="bg-BG" sz="2600" dirty="0"/>
              <a:t>, </a:t>
            </a:r>
            <a:r>
              <a:rPr lang="bg-BG" altLang="bg-BG" sz="2600" i="1" dirty="0"/>
              <a:t>Изследователски институт „</a:t>
            </a:r>
            <a:r>
              <a:rPr lang="bg-BG" altLang="bg-BG" sz="2600" i="1" dirty="0" err="1"/>
              <a:t>Зангадор</a:t>
            </a:r>
            <a:r>
              <a:rPr lang="bg-BG" altLang="bg-BG" sz="2600" i="1" dirty="0"/>
              <a:t>“ </a:t>
            </a:r>
            <a:r>
              <a:rPr lang="en-US" altLang="bg-BG" sz="2600" dirty="0"/>
              <a:t>(</a:t>
            </a:r>
            <a:r>
              <a:rPr lang="en-US" altLang="bg-BG" sz="2600" dirty="0">
                <a:hlinkClick r:id="rId3"/>
              </a:rPr>
              <a:t>https://www.zangador.institute</a:t>
            </a:r>
            <a:r>
              <a:rPr lang="en-US" altLang="bg-BG" sz="2600" dirty="0"/>
              <a:t>)</a:t>
            </a:r>
          </a:p>
          <a:p>
            <a:pPr eaLnBrk="1" hangingPunct="1"/>
            <a:r>
              <a:rPr lang="bg-BG" altLang="bg-BG" sz="2600" dirty="0"/>
              <a:t>Президент</a:t>
            </a:r>
            <a:r>
              <a:rPr lang="en-US" altLang="bg-BG" sz="2600" dirty="0"/>
              <a:t> (2026-28) </a:t>
            </a:r>
            <a:r>
              <a:rPr lang="bg-BG" altLang="bg-BG" sz="2600" dirty="0"/>
              <a:t>на</a:t>
            </a:r>
            <a:r>
              <a:rPr lang="en-US" altLang="bg-BG" sz="2600" dirty="0"/>
              <a:t> </a:t>
            </a:r>
            <a:r>
              <a:rPr lang="en-US" altLang="bg-BG" sz="2600" i="1" dirty="0"/>
              <a:t>IFITT</a:t>
            </a:r>
            <a:r>
              <a:rPr lang="en-US" altLang="bg-BG" sz="2600" dirty="0"/>
              <a:t> (</a:t>
            </a:r>
            <a:r>
              <a:rPr lang="en-US" altLang="bg-BG" sz="2600" dirty="0">
                <a:hlinkClick r:id="rId4"/>
              </a:rPr>
              <a:t>https://www.ifitt.org/</a:t>
            </a:r>
            <a:r>
              <a:rPr lang="en-US" altLang="bg-BG" sz="2600" dirty="0"/>
              <a:t>)</a:t>
            </a:r>
            <a:endParaRPr lang="bg-BG" altLang="bg-BG" sz="2600" dirty="0"/>
          </a:p>
          <a:p>
            <a:pPr eaLnBrk="1" hangingPunct="1"/>
            <a:r>
              <a:rPr lang="bg-BG" altLang="bg-BG" sz="2600" dirty="0"/>
              <a:t>Член на борда на директорите на </a:t>
            </a:r>
            <a:r>
              <a:rPr lang="en-US" altLang="bg-BG" sz="2600" i="1" dirty="0"/>
              <a:t>AIEST</a:t>
            </a:r>
            <a:r>
              <a:rPr lang="en-US" altLang="bg-BG" sz="2600" dirty="0"/>
              <a:t> (</a:t>
            </a:r>
            <a:r>
              <a:rPr lang="en-US" altLang="bg-BG" sz="2600" dirty="0">
                <a:hlinkClick r:id="rId5"/>
              </a:rPr>
              <a:t>https://www.aiest.org</a:t>
            </a:r>
            <a:r>
              <a:rPr lang="en-US" altLang="bg-BG" sz="26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2</a:t>
            </a:fld>
            <a:endParaRPr lang="bg-BG" alt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939876"/>
            <a:ext cx="2592288" cy="2589230"/>
          </a:xfrm>
          <a:prstGeom prst="rect">
            <a:avLst/>
          </a:prstGeom>
        </p:spPr>
      </p:pic>
      <p:pic>
        <p:nvPicPr>
          <p:cNvPr id="6" name="Picture 12" descr="VUM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5373216"/>
            <a:ext cx="2308605" cy="86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AIES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468" y="5308613"/>
            <a:ext cx="887614" cy="91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s://www.ifitt.org/wp-content/uploads/2014/04/unnamed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6"/>
          <a:stretch/>
        </p:blipFill>
        <p:spPr bwMode="auto">
          <a:xfrm>
            <a:off x="8332596" y="5187549"/>
            <a:ext cx="1512168" cy="116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164" y="5373217"/>
            <a:ext cx="1987260" cy="85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49295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altLang="bg-BG" dirty="0"/>
              <a:t>Станислав Иванов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9656" y="1844824"/>
            <a:ext cx="8915060" cy="2684282"/>
          </a:xfrm>
        </p:spPr>
        <p:txBody>
          <a:bodyPr/>
          <a:lstStyle/>
          <a:p>
            <a:pPr eaLnBrk="1" hangingPunct="1"/>
            <a:r>
              <a:rPr lang="bg-BG" altLang="bg-BG" sz="2400" dirty="0"/>
              <a:t>Основател и главен редактор на </a:t>
            </a:r>
            <a:r>
              <a:rPr lang="en-US" altLang="bg-BG" sz="2400" i="1" dirty="0"/>
              <a:t>European Journal of Tourism Research</a:t>
            </a:r>
            <a:r>
              <a:rPr lang="en-US" altLang="bg-BG" sz="2400" dirty="0"/>
              <a:t> (</a:t>
            </a:r>
            <a:r>
              <a:rPr lang="en-US" altLang="bg-BG" sz="2400" dirty="0">
                <a:hlinkClick r:id="rId2"/>
              </a:rPr>
              <a:t>http://ejtr.vumk.eu</a:t>
            </a:r>
            <a:r>
              <a:rPr lang="en-US" altLang="bg-BG" sz="2400" dirty="0"/>
              <a:t>)</a:t>
            </a:r>
          </a:p>
          <a:p>
            <a:pPr eaLnBrk="1" hangingPunct="1"/>
            <a:r>
              <a:rPr lang="bg-BG" altLang="bg-BG" sz="2400" dirty="0"/>
              <a:t>Основател и главен редактор на </a:t>
            </a:r>
            <a:r>
              <a:rPr lang="en-US" altLang="bg-BG" sz="2400" i="1" dirty="0"/>
              <a:t>ROBONOMICS: The Journal of the Automated Economy </a:t>
            </a:r>
            <a:r>
              <a:rPr lang="en-US" altLang="bg-BG" sz="2400" dirty="0"/>
              <a:t>(</a:t>
            </a:r>
            <a:r>
              <a:rPr lang="en-US" sz="2400" dirty="0">
                <a:hlinkClick r:id="rId3"/>
              </a:rPr>
              <a:t>https://journal.robonomics.science/</a:t>
            </a:r>
            <a:r>
              <a:rPr lang="en-US" altLang="bg-BG" sz="2400" i="1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3</a:t>
            </a:fld>
            <a:endParaRPr lang="bg-BG" alt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939876"/>
            <a:ext cx="2592288" cy="2589230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4529106"/>
            <a:ext cx="1511708" cy="220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65" y="5229200"/>
            <a:ext cx="4690693" cy="108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28800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71FB7-A94E-42B0-CA7A-8A76F02BD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19947D5A-5C6A-5682-EAB2-6E6B95EE3D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6"/>
          </a:solidFill>
        </p:spPr>
        <p:txBody>
          <a:bodyPr/>
          <a:lstStyle/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US" sz="4800" i="1" dirty="0">
              <a:solidFill>
                <a:schemeClr val="bg1"/>
              </a:solidFill>
            </a:endParaRPr>
          </a:p>
          <a:p>
            <a:pPr marL="109537" indent="0" algn="ctr" eaLnBrk="1" hangingPunct="1">
              <a:buNone/>
              <a:defRPr/>
            </a:pPr>
            <a:r>
              <a:rPr lang="bg-BG" sz="4800" dirty="0">
                <a:solidFill>
                  <a:schemeClr val="bg1"/>
                </a:solidFill>
              </a:rPr>
              <a:t>Цели на образованието</a:t>
            </a:r>
            <a:endParaRPr lang="en-GB" sz="4000" dirty="0"/>
          </a:p>
        </p:txBody>
      </p:sp>
      <p:sp>
        <p:nvSpPr>
          <p:cNvPr id="11267" name="Slide Number Placeholder 1">
            <a:extLst>
              <a:ext uri="{FF2B5EF4-FFF2-40B4-BE49-F238E27FC236}">
                <a16:creationId xmlns:a16="http://schemas.microsoft.com/office/drawing/2014/main" id="{EBD315EE-7D5F-5FF7-7C5B-CD0F37352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353143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44E52-A364-9A27-6A2E-F2DAAB854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7FB67-B9A6-22BA-8193-17404C69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5</a:t>
            </a:fld>
            <a:endParaRPr lang="bg-BG" altLang="bg-BG"/>
          </a:p>
        </p:txBody>
      </p:sp>
      <p:pic>
        <p:nvPicPr>
          <p:cNvPr id="6" name="Picture 5" descr="Image">
            <a:extLst>
              <a:ext uri="{FF2B5EF4-FFF2-40B4-BE49-F238E27FC236}">
                <a16:creationId xmlns:a16="http://schemas.microsoft.com/office/drawing/2014/main" id="{14279115-9C4E-EADC-7220-6E63F3E07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836712"/>
            <a:ext cx="10549122" cy="59370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3A379B7-5C13-9E26-5A9E-BEF900FED817}"/>
              </a:ext>
            </a:extLst>
          </p:cNvPr>
          <p:cNvSpPr/>
          <p:nvPr/>
        </p:nvSpPr>
        <p:spPr>
          <a:xfrm>
            <a:off x="167343" y="6575203"/>
            <a:ext cx="16321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Created with Perplexity.ai</a:t>
            </a:r>
            <a:endParaRPr lang="bg-BG" sz="1000" dirty="0"/>
          </a:p>
        </p:txBody>
      </p:sp>
    </p:spTree>
    <p:extLst>
      <p:ext uri="{BB962C8B-B14F-4D97-AF65-F5344CB8AC3E}">
        <p14:creationId xmlns:p14="http://schemas.microsoft.com/office/powerpoint/2010/main" val="2388794075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6"/>
          </a:solidFill>
        </p:spPr>
        <p:txBody>
          <a:bodyPr/>
          <a:lstStyle/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r>
              <a:rPr lang="bg-BG" sz="4800" noProof="0" dirty="0">
                <a:solidFill>
                  <a:schemeClr val="bg1"/>
                </a:solidFill>
              </a:rPr>
              <a:t>Конституция на Република България</a:t>
            </a:r>
            <a:br>
              <a:rPr lang="bg-BG" sz="4800" noProof="0" dirty="0">
                <a:solidFill>
                  <a:schemeClr val="bg1"/>
                </a:solidFill>
              </a:rPr>
            </a:br>
            <a:r>
              <a:rPr lang="bg-BG" sz="4800" i="1" noProof="0" dirty="0">
                <a:solidFill>
                  <a:schemeClr val="bg1"/>
                </a:solidFill>
              </a:rPr>
              <a:t>Извадки</a:t>
            </a:r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941818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F3B77-8A4E-ACF7-7157-F8646A583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DAA3-EFA8-5DA7-C69F-934C51B0F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Конституция на Република България</a:t>
            </a:r>
            <a:br>
              <a:rPr lang="bg-BG" dirty="0"/>
            </a:br>
            <a:r>
              <a:rPr lang="bg-BG" i="1" dirty="0"/>
              <a:t>Извадки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29B8-28FF-C96A-703B-DC860D4C0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1" y="1844824"/>
            <a:ext cx="11651365" cy="4729014"/>
          </a:xfrm>
        </p:spPr>
        <p:txBody>
          <a:bodyPr/>
          <a:lstStyle/>
          <a:p>
            <a:pPr eaLnBrk="1" hangingPunct="1"/>
            <a:r>
              <a:rPr lang="bg-BG" altLang="bg-BG" sz="2200" dirty="0"/>
              <a:t>Преамбюл: „…</a:t>
            </a:r>
            <a:r>
              <a:rPr lang="bg-BG" sz="2200" noProof="0" dirty="0"/>
              <a:t>като обявяваме верността си към общочовешките ценности: </a:t>
            </a:r>
            <a:r>
              <a:rPr lang="bg-BG" sz="2200" b="1" noProof="0" dirty="0"/>
              <a:t>свобода</a:t>
            </a:r>
            <a:r>
              <a:rPr lang="bg-BG" sz="2200" noProof="0" dirty="0"/>
              <a:t>, мир, хуманизъм, равенство, справедливост и търпимост</a:t>
            </a:r>
            <a:r>
              <a:rPr lang="en-US" sz="2200" dirty="0"/>
              <a:t>;</a:t>
            </a:r>
            <a:r>
              <a:rPr lang="bg-BG" sz="2200" dirty="0"/>
              <a:t>…</a:t>
            </a:r>
            <a:r>
              <a:rPr lang="bg-BG" altLang="bg-BG" sz="2200" dirty="0"/>
              <a:t>“</a:t>
            </a:r>
          </a:p>
          <a:p>
            <a:pPr eaLnBrk="1" hangingPunct="1"/>
            <a:r>
              <a:rPr lang="ru-RU" altLang="bg-BG" sz="2200" dirty="0"/>
              <a:t>Чл. 4 (2) </a:t>
            </a:r>
            <a:r>
              <a:rPr lang="bg-BG" sz="2200" noProof="0" dirty="0"/>
              <a:t>Република България гарантира живота, достойнството и правата на личността и създава условия за </a:t>
            </a:r>
            <a:r>
              <a:rPr lang="bg-BG" sz="2200" b="1" noProof="0" dirty="0"/>
              <a:t>свободно развитие на човека </a:t>
            </a:r>
            <a:r>
              <a:rPr lang="bg-BG" sz="2200" noProof="0" dirty="0"/>
              <a:t>и на гражданското </a:t>
            </a:r>
            <a:r>
              <a:rPr lang="ru-RU" altLang="bg-BG" sz="2200" dirty="0"/>
              <a:t>общество.</a:t>
            </a:r>
            <a:endParaRPr lang="bg-BG" altLang="bg-BG" sz="2200" dirty="0"/>
          </a:p>
          <a:p>
            <a:pPr eaLnBrk="1" hangingPunct="1"/>
            <a:r>
              <a:rPr lang="ru-RU" altLang="bg-BG" sz="2200" dirty="0"/>
              <a:t>Чл. 19 (1) </a:t>
            </a:r>
            <a:r>
              <a:rPr lang="bg-BG" sz="2200" noProof="0" dirty="0"/>
              <a:t>Икономиката на Република България се основава на </a:t>
            </a:r>
            <a:r>
              <a:rPr lang="bg-BG" sz="2200" b="1" noProof="0" dirty="0"/>
              <a:t>свободната стопанска </a:t>
            </a:r>
            <a:r>
              <a:rPr lang="ru-RU" altLang="bg-BG" sz="2200" b="1" dirty="0"/>
              <a:t>инициатива</a:t>
            </a:r>
            <a:r>
              <a:rPr lang="ru-RU" altLang="bg-BG" sz="2200" dirty="0"/>
              <a:t>.</a:t>
            </a:r>
          </a:p>
          <a:p>
            <a:pPr eaLnBrk="1" hangingPunct="1"/>
            <a:r>
              <a:rPr lang="ru-RU" altLang="bg-BG" sz="2200" dirty="0"/>
              <a:t>Чл. 30. (1) </a:t>
            </a:r>
            <a:r>
              <a:rPr lang="bg-BG" sz="2200" noProof="0" dirty="0"/>
              <a:t>Всеки има право на </a:t>
            </a:r>
            <a:r>
              <a:rPr lang="bg-BG" sz="2200" b="1" noProof="0" dirty="0"/>
              <a:t>лична свобода </a:t>
            </a:r>
            <a:r>
              <a:rPr lang="bg-BG" sz="2200" noProof="0" dirty="0"/>
              <a:t>и неприкосновеност</a:t>
            </a:r>
            <a:r>
              <a:rPr lang="ru-RU" altLang="bg-BG" sz="2200" dirty="0"/>
              <a:t>.</a:t>
            </a:r>
          </a:p>
          <a:p>
            <a:pPr eaLnBrk="1" hangingPunct="1"/>
            <a:r>
              <a:rPr lang="bg-BG" sz="2200" noProof="0" dirty="0"/>
              <a:t>Чл. 37 (1) </a:t>
            </a:r>
            <a:r>
              <a:rPr lang="bg-BG" sz="2200" b="1" noProof="0" dirty="0"/>
              <a:t>Свободата</a:t>
            </a:r>
            <a:r>
              <a:rPr lang="bg-BG" sz="2200" noProof="0" dirty="0"/>
              <a:t> </a:t>
            </a:r>
            <a:r>
              <a:rPr lang="bg-BG" sz="2200" b="1" noProof="0" dirty="0"/>
              <a:t>на съвестта</a:t>
            </a:r>
            <a:r>
              <a:rPr lang="bg-BG" sz="2200" noProof="0" dirty="0"/>
              <a:t>, свободата на </a:t>
            </a:r>
            <a:r>
              <a:rPr lang="bg-BG" sz="2200" b="1" noProof="0" dirty="0"/>
              <a:t>мисълта</a:t>
            </a:r>
            <a:r>
              <a:rPr lang="bg-BG" sz="2200" noProof="0" dirty="0"/>
              <a:t> и изборът на </a:t>
            </a:r>
            <a:r>
              <a:rPr lang="bg-BG" sz="2200" b="1" noProof="0" dirty="0"/>
              <a:t>вероизповедание</a:t>
            </a:r>
            <a:r>
              <a:rPr lang="bg-BG" sz="2200" noProof="0" dirty="0"/>
              <a:t> и на религиозни или </a:t>
            </a:r>
            <a:r>
              <a:rPr lang="bg-BG" sz="2200" b="1" noProof="0" dirty="0"/>
              <a:t>атеистични</a:t>
            </a:r>
            <a:r>
              <a:rPr lang="bg-BG" sz="2200" noProof="0" dirty="0"/>
              <a:t> възгледи са ненакърними.</a:t>
            </a:r>
          </a:p>
          <a:p>
            <a:pPr eaLnBrk="1" hangingPunct="1"/>
            <a:r>
              <a:rPr lang="ru-RU" sz="2200" noProof="0" dirty="0"/>
              <a:t>Чл. 44. (1) </a:t>
            </a:r>
            <a:r>
              <a:rPr lang="bg-BG" sz="2200" noProof="0" dirty="0"/>
              <a:t>Гражданите могат </a:t>
            </a:r>
            <a:r>
              <a:rPr lang="bg-BG" sz="2200" b="1" noProof="0" dirty="0"/>
              <a:t>свободно да се сдружават</a:t>
            </a:r>
            <a:r>
              <a:rPr lang="ru-RU" sz="2200" noProof="0" dirty="0"/>
              <a:t>.</a:t>
            </a:r>
            <a:endParaRPr lang="bg-BG" sz="2200" noProof="0" dirty="0"/>
          </a:p>
          <a:p>
            <a:pPr eaLnBrk="1" hangingPunct="1"/>
            <a:r>
              <a:rPr lang="bg-BG" sz="2200" noProof="0" dirty="0"/>
              <a:t>Чл. 54 </a:t>
            </a:r>
            <a:r>
              <a:rPr lang="ru-RU" sz="2200" noProof="0" dirty="0"/>
              <a:t>(2) </a:t>
            </a:r>
            <a:r>
              <a:rPr lang="bg-BG" sz="2200" b="1" noProof="0" dirty="0"/>
              <a:t>Свободата</a:t>
            </a:r>
            <a:r>
              <a:rPr lang="bg-BG" sz="2200" noProof="0" dirty="0"/>
              <a:t> на художественото, научното и техническото </a:t>
            </a:r>
            <a:r>
              <a:rPr lang="bg-BG" sz="2200" b="1" noProof="0" dirty="0"/>
              <a:t>творчество</a:t>
            </a:r>
            <a:r>
              <a:rPr lang="bg-BG" sz="2200" noProof="0" dirty="0"/>
              <a:t> се признава и гарантира </a:t>
            </a:r>
            <a:r>
              <a:rPr lang="ru-RU" sz="2200" noProof="0" dirty="0"/>
              <a:t>от закона.</a:t>
            </a:r>
            <a:endParaRPr lang="bg-BG" sz="2200" noProof="0" dirty="0"/>
          </a:p>
          <a:p>
            <a:pPr eaLnBrk="1" hangingPunct="1"/>
            <a:endParaRPr lang="bg-BG" sz="240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26231-5371-FD9B-8910-21BBA14BF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7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503888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Свободна личност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8</a:t>
            </a:fld>
            <a:endParaRPr lang="bg-BG" altLang="bg-BG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27AABD7-CFCF-85E3-FD77-9C706B9445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9903910"/>
              </p:ext>
            </p:extLst>
          </p:nvPr>
        </p:nvGraphicFramePr>
        <p:xfrm>
          <a:off x="-97924" y="1484784"/>
          <a:ext cx="6192688" cy="529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AAC9403-CED3-DB69-67B1-B90707C005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0737133"/>
              </p:ext>
            </p:extLst>
          </p:nvPr>
        </p:nvGraphicFramePr>
        <p:xfrm>
          <a:off x="6744072" y="1983316"/>
          <a:ext cx="5256584" cy="4295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Arrow: Right 9">
            <a:extLst>
              <a:ext uri="{FF2B5EF4-FFF2-40B4-BE49-F238E27FC236}">
                <a16:creationId xmlns:a16="http://schemas.microsoft.com/office/drawing/2014/main" id="{9DF9D43A-0D1A-3571-1DE6-129EF923CF78}"/>
              </a:ext>
            </a:extLst>
          </p:cNvPr>
          <p:cNvSpPr/>
          <p:nvPr/>
        </p:nvSpPr>
        <p:spPr>
          <a:xfrm>
            <a:off x="6117819" y="3717032"/>
            <a:ext cx="626253" cy="633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452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r>
              <a:rPr lang="bg-BG" sz="4800" noProof="0" dirty="0">
                <a:solidFill>
                  <a:schemeClr val="bg1"/>
                </a:solidFill>
              </a:rPr>
              <a:t>Какъв е настоящият принос на образователната система за създаване на свободни </a:t>
            </a:r>
            <a:r>
              <a:rPr lang="ru-RU" altLang="bg-BG" sz="4800" dirty="0">
                <a:solidFill>
                  <a:schemeClr val="bg1"/>
                </a:solidFill>
              </a:rPr>
              <a:t>личности?</a:t>
            </a:r>
          </a:p>
          <a:p>
            <a:pPr marL="109537" indent="0" algn="ctr" eaLnBrk="1" hangingPunct="1">
              <a:buNone/>
              <a:defRPr/>
            </a:pPr>
            <a:endParaRPr lang="bg-BG" altLang="bg-BG" sz="4800" dirty="0">
              <a:solidFill>
                <a:schemeClr val="bg1"/>
              </a:solidFill>
            </a:endParaRPr>
          </a:p>
        </p:txBody>
      </p:sp>
      <p:sp>
        <p:nvSpPr>
          <p:cNvPr id="1126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66913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456DD-3819-B96E-C0A9-7561FCBC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22BAC-9908-82AC-3BF4-152A7505F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10</a:t>
            </a:fld>
            <a:endParaRPr lang="bg-BG" altLang="bg-BG"/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EA6C1A54-28EE-D733-1C0C-820A0A442A1E}"/>
              </a:ext>
            </a:extLst>
          </p:cNvPr>
          <p:cNvSpPr/>
          <p:nvPr/>
        </p:nvSpPr>
        <p:spPr>
          <a:xfrm>
            <a:off x="2468501" y="1398520"/>
            <a:ext cx="6552728" cy="1872208"/>
          </a:xfrm>
          <a:prstGeom prst="star32">
            <a:avLst>
              <a:gd name="adj" fmla="val 45782"/>
            </a:avLst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Настоящ принос на образователната система за създаване на свободни личности?</a:t>
            </a:r>
          </a:p>
          <a:p>
            <a:pPr algn="ctr"/>
            <a:r>
              <a:rPr lang="bg-BG" i="1" dirty="0"/>
              <a:t>Недостатъчен</a:t>
            </a:r>
          </a:p>
        </p:txBody>
      </p:sp>
      <p:sp>
        <p:nvSpPr>
          <p:cNvPr id="8" name="Star: 32 Points 7">
            <a:extLst>
              <a:ext uri="{FF2B5EF4-FFF2-40B4-BE49-F238E27FC236}">
                <a16:creationId xmlns:a16="http://schemas.microsoft.com/office/drawing/2014/main" id="{6B5D6E7A-7FBC-2F51-24FC-F20663A66F92}"/>
              </a:ext>
            </a:extLst>
          </p:cNvPr>
          <p:cNvSpPr/>
          <p:nvPr/>
        </p:nvSpPr>
        <p:spPr>
          <a:xfrm>
            <a:off x="87045" y="2809336"/>
            <a:ext cx="2880320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altLang="bg-BG" dirty="0"/>
              <a:t>Времеубежище втренчено в застинало мъртво минало</a:t>
            </a:r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A822C26-DD65-ACED-E4C7-EADF012E7F84}"/>
              </a:ext>
            </a:extLst>
          </p:cNvPr>
          <p:cNvSpPr/>
          <p:nvPr/>
        </p:nvSpPr>
        <p:spPr>
          <a:xfrm rot="5400000">
            <a:off x="5520763" y="3741995"/>
            <a:ext cx="626253" cy="6331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32 Points 2">
            <a:extLst>
              <a:ext uri="{FF2B5EF4-FFF2-40B4-BE49-F238E27FC236}">
                <a16:creationId xmlns:a16="http://schemas.microsoft.com/office/drawing/2014/main" id="{C5243B2F-9BCD-D1DD-21FF-EF06AA7FAFA9}"/>
              </a:ext>
            </a:extLst>
          </p:cNvPr>
          <p:cNvSpPr/>
          <p:nvPr/>
        </p:nvSpPr>
        <p:spPr>
          <a:xfrm>
            <a:off x="1196530" y="4681544"/>
            <a:ext cx="2321674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Пасивност (да не сме виновни)</a:t>
            </a:r>
            <a:endParaRPr lang="en-US" dirty="0"/>
          </a:p>
        </p:txBody>
      </p:sp>
      <p:sp>
        <p:nvSpPr>
          <p:cNvPr id="5" name="Star: 32 Points 4">
            <a:extLst>
              <a:ext uri="{FF2B5EF4-FFF2-40B4-BE49-F238E27FC236}">
                <a16:creationId xmlns:a16="http://schemas.microsoft.com/office/drawing/2014/main" id="{382F3CCB-301A-3DC7-2B10-3C1B426201EF}"/>
              </a:ext>
            </a:extLst>
          </p:cNvPr>
          <p:cNvSpPr/>
          <p:nvPr/>
        </p:nvSpPr>
        <p:spPr>
          <a:xfrm>
            <a:off x="3719736" y="4699867"/>
            <a:ext cx="2239108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altLang="bg-BG" dirty="0"/>
              <a:t>Фокус върху резултата, а не върху процеса</a:t>
            </a:r>
            <a:endParaRPr lang="en-US" dirty="0"/>
          </a:p>
        </p:txBody>
      </p:sp>
      <p:sp>
        <p:nvSpPr>
          <p:cNvPr id="6" name="Star: 32 Points 5">
            <a:extLst>
              <a:ext uri="{FF2B5EF4-FFF2-40B4-BE49-F238E27FC236}">
                <a16:creationId xmlns:a16="http://schemas.microsoft.com/office/drawing/2014/main" id="{36CA1C5B-6816-0252-E4DE-2210D17F263E}"/>
              </a:ext>
            </a:extLst>
          </p:cNvPr>
          <p:cNvSpPr/>
          <p:nvPr/>
        </p:nvSpPr>
        <p:spPr>
          <a:xfrm>
            <a:off x="6150462" y="4603763"/>
            <a:ext cx="2239108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altLang="bg-BG" dirty="0"/>
              <a:t>Възпроизвеждане, а не творчество и критично мислене</a:t>
            </a:r>
            <a:endParaRPr lang="en-US" dirty="0"/>
          </a:p>
        </p:txBody>
      </p:sp>
      <p:sp>
        <p:nvSpPr>
          <p:cNvPr id="10" name="Star: 32 Points 9">
            <a:extLst>
              <a:ext uri="{FF2B5EF4-FFF2-40B4-BE49-F238E27FC236}">
                <a16:creationId xmlns:a16="http://schemas.microsoft.com/office/drawing/2014/main" id="{33678CD7-3628-CA72-3B9A-B974E9B27EEB}"/>
              </a:ext>
            </a:extLst>
          </p:cNvPr>
          <p:cNvSpPr/>
          <p:nvPr/>
        </p:nvSpPr>
        <p:spPr>
          <a:xfrm>
            <a:off x="8581188" y="4603763"/>
            <a:ext cx="2239108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За пари рядко се говори (освен субсидии и заплати)</a:t>
            </a:r>
            <a:endParaRPr lang="en-US" dirty="0"/>
          </a:p>
        </p:txBody>
      </p:sp>
      <p:sp>
        <p:nvSpPr>
          <p:cNvPr id="11" name="Star: 32 Points 10">
            <a:extLst>
              <a:ext uri="{FF2B5EF4-FFF2-40B4-BE49-F238E27FC236}">
                <a16:creationId xmlns:a16="http://schemas.microsoft.com/office/drawing/2014/main" id="{5B37755E-C9B1-BF9E-A722-C4B9F3CA196C}"/>
              </a:ext>
            </a:extLst>
          </p:cNvPr>
          <p:cNvSpPr/>
          <p:nvPr/>
        </p:nvSpPr>
        <p:spPr>
          <a:xfrm>
            <a:off x="8818400" y="2636912"/>
            <a:ext cx="2757068" cy="1872208"/>
          </a:xfrm>
          <a:prstGeom prst="star32">
            <a:avLst>
              <a:gd name="adj" fmla="val 45782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/>
              <a:t>Политизиране на образованието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94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" grpId="0" animBg="1"/>
      <p:bldP spid="5" grpId="0" animBg="1"/>
      <p:bldP spid="6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6A9A5-D32D-7874-8B29-E7F06D9D8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1">
            <a:extLst>
              <a:ext uri="{FF2B5EF4-FFF2-40B4-BE49-F238E27FC236}">
                <a16:creationId xmlns:a16="http://schemas.microsoft.com/office/drawing/2014/main" id="{1C97F27F-0BD8-5429-4A75-113147B82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E26B92-ADFA-5436-F477-D0F96F0F4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2564904"/>
            <a:ext cx="7488832" cy="421022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3DD86-5EB1-2E0E-42A2-9CEE5764F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97" y="620688"/>
            <a:ext cx="10972800" cy="1944216"/>
          </a:xfrm>
        </p:spPr>
        <p:txBody>
          <a:bodyPr/>
          <a:lstStyle/>
          <a:p>
            <a:pPr marL="109537" indent="0" algn="ctr">
              <a:buNone/>
            </a:pPr>
            <a:r>
              <a:rPr lang="bg-BG" noProof="0" dirty="0"/>
              <a:t>Образователната система използва</a:t>
            </a:r>
            <a:endParaRPr lang="en-US" noProof="0" dirty="0"/>
          </a:p>
          <a:p>
            <a:pPr marL="109537" indent="0" algn="ctr">
              <a:buNone/>
            </a:pPr>
            <a:r>
              <a:rPr lang="bg-BG" noProof="0" dirty="0">
                <a:solidFill>
                  <a:schemeClr val="accent6"/>
                </a:solidFill>
              </a:rPr>
              <a:t>●</a:t>
            </a:r>
            <a:r>
              <a:rPr lang="en-US" noProof="0" dirty="0"/>
              <a:t> </a:t>
            </a:r>
            <a:r>
              <a:rPr lang="bg-BG" noProof="0" dirty="0"/>
              <a:t>структури, системи и процеси от </a:t>
            </a:r>
            <a:r>
              <a:rPr lang="bg-BG" b="1" i="1" noProof="0" dirty="0"/>
              <a:t>19-ти век</a:t>
            </a:r>
            <a:r>
              <a:rPr lang="bg-BG" noProof="0" dirty="0"/>
              <a:t>, и</a:t>
            </a:r>
            <a:endParaRPr lang="en-US" noProof="0" dirty="0"/>
          </a:p>
          <a:p>
            <a:pPr marL="109537" indent="0" algn="ctr">
              <a:buNone/>
            </a:pPr>
            <a:r>
              <a:rPr lang="bg-BG" noProof="0" dirty="0"/>
              <a:t> </a:t>
            </a:r>
            <a:r>
              <a:rPr lang="bg-BG" dirty="0">
                <a:solidFill>
                  <a:schemeClr val="accent6"/>
                </a:solidFill>
              </a:rPr>
              <a:t>●</a:t>
            </a:r>
            <a:r>
              <a:rPr lang="en-US" dirty="0"/>
              <a:t> </a:t>
            </a:r>
            <a:r>
              <a:rPr lang="bg-BG" noProof="0" dirty="0"/>
              <a:t>ценности от </a:t>
            </a:r>
            <a:r>
              <a:rPr lang="bg-BG" b="1" i="1" noProof="0" dirty="0"/>
              <a:t>20-ти век</a:t>
            </a:r>
            <a:r>
              <a:rPr lang="bg-BG" noProof="0" dirty="0"/>
              <a:t>,</a:t>
            </a:r>
            <a:endParaRPr lang="en-US" noProof="0" dirty="0"/>
          </a:p>
          <a:p>
            <a:pPr marL="109537" indent="0" algn="ctr">
              <a:buNone/>
            </a:pPr>
            <a:r>
              <a:rPr lang="bg-BG" dirty="0">
                <a:solidFill>
                  <a:schemeClr val="accent6"/>
                </a:solidFill>
              </a:rPr>
              <a:t>●</a:t>
            </a:r>
            <a:r>
              <a:rPr lang="bg-BG" noProof="0" dirty="0"/>
              <a:t> за да подготви учениците и студентите да живеят в </a:t>
            </a:r>
            <a:r>
              <a:rPr lang="bg-BG" b="1" i="1" noProof="0" dirty="0"/>
              <a:t>21-и век</a:t>
            </a:r>
            <a:r>
              <a:rPr lang="bg-BG" noProof="0" dirty="0"/>
              <a:t>!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557881-5204-A936-7193-0E70A4B5D0FC}"/>
              </a:ext>
            </a:extLst>
          </p:cNvPr>
          <p:cNvSpPr/>
          <p:nvPr/>
        </p:nvSpPr>
        <p:spPr>
          <a:xfrm>
            <a:off x="167343" y="6575203"/>
            <a:ext cx="16321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Created with Perplexity.ai</a:t>
            </a:r>
            <a:endParaRPr lang="bg-BG" sz="1000" dirty="0"/>
          </a:p>
        </p:txBody>
      </p:sp>
    </p:spTree>
    <p:extLst>
      <p:ext uri="{BB962C8B-B14F-4D97-AF65-F5344CB8AC3E}">
        <p14:creationId xmlns:p14="http://schemas.microsoft.com/office/powerpoint/2010/main" val="41365097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99444-945B-5728-A6CB-983EE0488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D0402870-6808-3AD5-4BE3-A3C7DC677C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rgbClr val="002060"/>
          </a:solidFill>
        </p:spPr>
        <p:txBody>
          <a:bodyPr/>
          <a:lstStyle/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bg-BG" altLang="bg-BG" sz="4800" dirty="0">
              <a:solidFill>
                <a:schemeClr val="bg1"/>
              </a:solidFill>
            </a:endParaRPr>
          </a:p>
          <a:p>
            <a:pPr marL="109537" indent="0" algn="ctr" eaLnBrk="1" hangingPunct="1">
              <a:buNone/>
              <a:defRPr/>
            </a:pPr>
            <a:endParaRPr lang="bg-BG" altLang="bg-BG" sz="4800" dirty="0">
              <a:solidFill>
                <a:schemeClr val="bg1"/>
              </a:solidFill>
            </a:endParaRPr>
          </a:p>
          <a:p>
            <a:pPr marL="109537" indent="0" algn="ctr" eaLnBrk="1" hangingPunct="1">
              <a:buNone/>
              <a:defRPr/>
            </a:pPr>
            <a:r>
              <a:rPr lang="bg-BG" altLang="bg-BG" sz="4800" dirty="0">
                <a:solidFill>
                  <a:schemeClr val="bg1"/>
                </a:solidFill>
              </a:rPr>
              <a:t>Решението?</a:t>
            </a:r>
            <a:endParaRPr lang="en-US" altLang="bg-BG" sz="4800" i="1" dirty="0">
              <a:solidFill>
                <a:schemeClr val="bg1"/>
              </a:solidFill>
            </a:endParaRPr>
          </a:p>
        </p:txBody>
      </p:sp>
      <p:sp>
        <p:nvSpPr>
          <p:cNvPr id="11267" name="Slide Number Placeholder 1">
            <a:extLst>
              <a:ext uri="{FF2B5EF4-FFF2-40B4-BE49-F238E27FC236}">
                <a16:creationId xmlns:a16="http://schemas.microsoft.com/office/drawing/2014/main" id="{73C7D5DF-4685-7D7C-4C50-B002B3064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635988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41B43-383F-5EDB-CF78-3FA0B922C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A32CA-E19C-DAD9-BBA5-B659E155A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Решението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3CCDB-A85D-46F3-7FD1-8C45ABFCA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13</a:t>
            </a:fld>
            <a:endParaRPr lang="bg-BG" altLang="bg-BG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72005C3B-77EE-9BC8-6539-0DE608F78E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1132934"/>
              </p:ext>
            </p:extLst>
          </p:nvPr>
        </p:nvGraphicFramePr>
        <p:xfrm>
          <a:off x="1127448" y="1412776"/>
          <a:ext cx="9433048" cy="4987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46817205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385B3-8B37-2227-9802-C3C35E0DD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C306-DB47-D148-321E-AE2DC9024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Решението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88364-75F6-0C47-C416-7E76DBB6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14</a:t>
            </a:fld>
            <a:endParaRPr lang="bg-BG" altLang="bg-BG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8719D5D7-18B1-CC6E-6208-16D0FCA7DB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867017"/>
              </p:ext>
            </p:extLst>
          </p:nvPr>
        </p:nvGraphicFramePr>
        <p:xfrm>
          <a:off x="1343472" y="1684080"/>
          <a:ext cx="9217024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887396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9EFF-68EB-4507-DEB1-B2F16B1E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5B82-A17A-E1C4-2FD4-CA806BEF6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Решението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A37ED7-4F5A-7C23-351D-9FDB88A8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15</a:t>
            </a:fld>
            <a:endParaRPr lang="bg-BG" altLang="bg-BG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3DB678E4-FC6A-40E8-217B-F1E0B7768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9450029"/>
              </p:ext>
            </p:extLst>
          </p:nvPr>
        </p:nvGraphicFramePr>
        <p:xfrm>
          <a:off x="1199456" y="1935324"/>
          <a:ext cx="9577064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7885326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40CF9-A340-36C6-5CA1-2917D3A51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526AF-1EF2-01C4-23CD-45130754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Решението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74AFA-EE2E-608F-56E0-C525FED8C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16</a:t>
            </a:fld>
            <a:endParaRPr lang="bg-BG" altLang="bg-BG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4EA0B4D5-E82E-8186-69C6-AF6BF4344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514139"/>
              </p:ext>
            </p:extLst>
          </p:nvPr>
        </p:nvGraphicFramePr>
        <p:xfrm>
          <a:off x="1414244" y="1804792"/>
          <a:ext cx="9361040" cy="4437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617898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1BC90-BC01-D885-C5B1-B0D0C80F1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26B7-58C9-784F-E9E8-350DBD2D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12" y="620688"/>
            <a:ext cx="11639904" cy="1066800"/>
          </a:xfrm>
        </p:spPr>
        <p:txBody>
          <a:bodyPr/>
          <a:lstStyle/>
          <a:p>
            <a:r>
              <a:rPr lang="bg-BG" dirty="0"/>
              <a:t>Решението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B16D2-648F-AA56-7CE1-670BEC48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AE921-2806-4D48-8F9E-E5D48A6E007E}" type="slidenum">
              <a:rPr lang="bg-BG" altLang="bg-BG" smtClean="0"/>
              <a:pPr>
                <a:defRPr/>
              </a:pPr>
              <a:t>17</a:t>
            </a:fld>
            <a:endParaRPr lang="bg-BG" altLang="bg-BG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1E14813F-DA4A-7D9F-0C90-8D5B29AAD6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520202"/>
              </p:ext>
            </p:extLst>
          </p:nvPr>
        </p:nvGraphicFramePr>
        <p:xfrm>
          <a:off x="1414244" y="1804792"/>
          <a:ext cx="9361040" cy="4000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4068194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6F953-5EEC-7B22-A055-693EE2E5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BC4F19-1FEF-B23F-3EC0-B13B3EEE5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sp>
        <p:nvSpPr>
          <p:cNvPr id="11267" name="Slide Number Placeholder 1">
            <a:extLst>
              <a:ext uri="{FF2B5EF4-FFF2-40B4-BE49-F238E27FC236}">
                <a16:creationId xmlns:a16="http://schemas.microsoft.com/office/drawing/2014/main" id="{0765A5DD-396F-9508-9E58-B145CDB01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0B234A-55FE-41DA-B180-6A7AC9F22EA6}"/>
              </a:ext>
            </a:extLst>
          </p:cNvPr>
          <p:cNvSpPr/>
          <p:nvPr/>
        </p:nvSpPr>
        <p:spPr>
          <a:xfrm>
            <a:off x="10559822" y="6609956"/>
            <a:ext cx="16321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Created with Perplexity.ai</a:t>
            </a:r>
            <a:endParaRPr lang="bg-BG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23044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7977-AB9B-E15B-0A5C-A6ADE26B8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2969887B-432A-7910-ABD9-DA63D59469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rgbClr val="00B0F0"/>
          </a:solidFill>
        </p:spPr>
        <p:txBody>
          <a:bodyPr/>
          <a:lstStyle/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en-GB" sz="4000" dirty="0"/>
          </a:p>
          <a:p>
            <a:pPr marL="109537" indent="0" algn="ctr" eaLnBrk="1" hangingPunct="1">
              <a:buNone/>
              <a:defRPr/>
            </a:pPr>
            <a:endParaRPr lang="bg-BG" altLang="bg-BG" sz="4800" dirty="0">
              <a:solidFill>
                <a:schemeClr val="bg1"/>
              </a:solidFill>
            </a:endParaRPr>
          </a:p>
          <a:p>
            <a:pPr marL="109537" indent="0" algn="ctr" eaLnBrk="1" hangingPunct="1">
              <a:buNone/>
              <a:defRPr/>
            </a:pPr>
            <a:endParaRPr lang="bg-BG" altLang="bg-BG" sz="4800" dirty="0">
              <a:solidFill>
                <a:schemeClr val="bg1"/>
              </a:solidFill>
            </a:endParaRPr>
          </a:p>
          <a:p>
            <a:pPr marL="109537" indent="0" algn="ctr" eaLnBrk="1" hangingPunct="1">
              <a:buNone/>
              <a:defRPr/>
            </a:pPr>
            <a:r>
              <a:rPr lang="bg-BG" altLang="bg-BG" sz="4800" dirty="0">
                <a:solidFill>
                  <a:schemeClr val="bg1"/>
                </a:solidFill>
              </a:rPr>
              <a:t>Благодаря за вниманието!</a:t>
            </a:r>
          </a:p>
          <a:p>
            <a:pPr marL="109537" indent="0" algn="ctr" eaLnBrk="1" hangingPunct="1">
              <a:buNone/>
              <a:defRPr/>
            </a:pPr>
            <a:r>
              <a:rPr lang="bg-BG" altLang="bg-BG" sz="4800" i="1" dirty="0">
                <a:solidFill>
                  <a:schemeClr val="bg1"/>
                </a:solidFill>
              </a:rPr>
              <a:t>Въпроси?</a:t>
            </a:r>
            <a:endParaRPr lang="en-US" altLang="bg-BG" sz="4800" i="1" dirty="0">
              <a:solidFill>
                <a:schemeClr val="bg1"/>
              </a:solidFill>
            </a:endParaRPr>
          </a:p>
        </p:txBody>
      </p:sp>
      <p:sp>
        <p:nvSpPr>
          <p:cNvPr id="11267" name="Slide Number Placeholder 1">
            <a:extLst>
              <a:ext uri="{FF2B5EF4-FFF2-40B4-BE49-F238E27FC236}">
                <a16:creationId xmlns:a16="http://schemas.microsoft.com/office/drawing/2014/main" id="{CE24B4DC-A2A8-2342-80AB-3215BC1E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278796-C0D3-48DA-B90C-6F263A688C4A}" type="slidenum">
              <a:rPr lang="bg-BG" altLang="bg-BG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bg-BG" altLang="bg-BG" sz="18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35465"/>
      </p:ext>
    </p:extLst>
  </p:cSld>
  <p:clrMapOvr>
    <a:masterClrMapping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4">
      <a:dk1>
        <a:sysClr val="windowText" lastClr="000000"/>
      </a:dk1>
      <a:lt1>
        <a:sysClr val="window" lastClr="FFFFFF"/>
      </a:lt1>
      <a:dk2>
        <a:srgbClr val="C64C4A"/>
      </a:dk2>
      <a:lt2>
        <a:srgbClr val="F1D3D2"/>
      </a:lt2>
      <a:accent1>
        <a:srgbClr val="F0AD00"/>
      </a:accent1>
      <a:accent2>
        <a:srgbClr val="F0A6B1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6203</TotalTime>
  <Words>559</Words>
  <Application>Microsoft Office PowerPoint</Application>
  <PresentationFormat>Widescreen</PresentationFormat>
  <Paragraphs>126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Georgia</vt:lpstr>
      <vt:lpstr>Trebuchet MS</vt:lpstr>
      <vt:lpstr>Wingdings 2</vt:lpstr>
      <vt:lpstr>Urban</vt:lpstr>
      <vt:lpstr>   Образование и свобода</vt:lpstr>
      <vt:lpstr>Станислав Иванов</vt:lpstr>
      <vt:lpstr>Станислав Иванов</vt:lpstr>
      <vt:lpstr>PowerPoint Presentation</vt:lpstr>
      <vt:lpstr>PowerPoint Presentation</vt:lpstr>
      <vt:lpstr>PowerPoint Presentation</vt:lpstr>
      <vt:lpstr>Конституция на Република България Извадки</vt:lpstr>
      <vt:lpstr>Свободна личност</vt:lpstr>
      <vt:lpstr>PowerPoint Presentation</vt:lpstr>
      <vt:lpstr>PowerPoint Presentation</vt:lpstr>
      <vt:lpstr>PowerPoint Presentation</vt:lpstr>
      <vt:lpstr>PowerPoint Presentation</vt:lpstr>
      <vt:lpstr>Решението</vt:lpstr>
      <vt:lpstr>Решението</vt:lpstr>
      <vt:lpstr>Решението</vt:lpstr>
      <vt:lpstr>Решението</vt:lpstr>
      <vt:lpstr>Решението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vumk</dc:creator>
  <cp:lastModifiedBy>Stanislav Ivanov</cp:lastModifiedBy>
  <cp:revision>376</cp:revision>
  <dcterms:created xsi:type="dcterms:W3CDTF">1601-01-01T00:00:00Z</dcterms:created>
  <dcterms:modified xsi:type="dcterms:W3CDTF">2026-09-23T09:45:56Z</dcterms:modified>
</cp:coreProperties>
</file>